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7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75" r:id="rId15"/>
    <p:sldId id="268" r:id="rId16"/>
    <p:sldId id="269" r:id="rId17"/>
    <p:sldId id="270" r:id="rId18"/>
    <p:sldId id="276" r:id="rId19"/>
    <p:sldId id="272" r:id="rId20"/>
    <p:sldId id="273" r:id="rId21"/>
    <p:sldId id="274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3" autoAdjust="0"/>
    <p:restoredTop sz="94707" autoAdjust="0"/>
  </p:normalViewPr>
  <p:slideViewPr>
    <p:cSldViewPr>
      <p:cViewPr varScale="1">
        <p:scale>
          <a:sx n="65" d="100"/>
          <a:sy n="65" d="100"/>
        </p:scale>
        <p:origin x="-1500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12.08.2017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12.08.2017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12.08.2017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6000" dirty="0" smtClean="0">
                <a:solidFill>
                  <a:schemeClr val="bg1"/>
                </a:solidFill>
                <a:latin typeface="Comic Sans MS" pitchFamily="66" charset="0"/>
              </a:rPr>
              <a:t>Степи Казахстана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4400" dirty="0" smtClean="0">
                <a:solidFill>
                  <a:schemeClr val="tx1"/>
                </a:solidFill>
              </a:rPr>
              <a:t>4 класс</a:t>
            </a:r>
            <a:endParaRPr lang="ru-RU" sz="4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Картинки по запросу степи фон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260648"/>
            <a:ext cx="8229600" cy="4525963"/>
          </a:xfrm>
        </p:spPr>
        <p:txBody>
          <a:bodyPr/>
          <a:lstStyle/>
          <a:p>
            <a:r>
              <a:rPr lang="ru-RU" dirty="0" smtClean="0"/>
              <a:t>Большинство степных растений (ковыль, полынь), добывают  воду  из глубоких слоёв  почвы.</a:t>
            </a:r>
            <a:endParaRPr lang="ru-RU" dirty="0"/>
          </a:p>
        </p:txBody>
      </p:sp>
      <p:pic>
        <p:nvPicPr>
          <p:cNvPr id="31746" name="Picture 2" descr="Картинки по запросу ковыль, полынь в степ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62160" y="2348880"/>
            <a:ext cx="3381840" cy="4509120"/>
          </a:xfrm>
          <a:prstGeom prst="rect">
            <a:avLst/>
          </a:prstGeom>
          <a:noFill/>
        </p:spPr>
      </p:pic>
      <p:pic>
        <p:nvPicPr>
          <p:cNvPr id="31748" name="Picture 4" descr="Картинки по запросу полынь в степи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772816"/>
            <a:ext cx="4067944" cy="30447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Картинки по запросу степи фон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420888"/>
            <a:ext cx="8229600" cy="1143000"/>
          </a:xfrm>
        </p:spPr>
        <p:txBody>
          <a:bodyPr>
            <a:noAutofit/>
          </a:bodyPr>
          <a:lstStyle/>
          <a:p>
            <a:r>
              <a:rPr lang="ru-RU" sz="7200" dirty="0" smtClean="0"/>
              <a:t>Животные степей.</a:t>
            </a:r>
            <a:endParaRPr lang="ru-RU" sz="7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Картинки по запросу степи фон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332656"/>
            <a:ext cx="8424936" cy="590465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В знойные дни  степь  кажется  безжизненной. Но  если  внимательно присмотреться, можно  заметить многочисленные  следы жизнедеятельности  животных. Животные  степи приспособились к жизни  в условиях  открытой  местности,  засушливо  климата, периода,  когда  трудно достать корм. 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0" descr="Картинки по запросу степи фон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"/>
            <a:ext cx="8229600" cy="1988840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Многие  животные  имеют окраску  под  цвет  сухой  травы. Это им помогает спрятаться  от врагов. А  так же  незаметно  подкрадываться  к  добыче. </a:t>
            </a:r>
            <a:endParaRPr lang="ru-RU" dirty="0"/>
          </a:p>
        </p:txBody>
      </p:sp>
      <p:pic>
        <p:nvPicPr>
          <p:cNvPr id="28674" name="Picture 2" descr="Корсак"/>
          <p:cNvPicPr>
            <a:picLocks noChangeAspect="1" noChangeArrowheads="1"/>
          </p:cNvPicPr>
          <p:nvPr/>
        </p:nvPicPr>
        <p:blipFill>
          <a:blip r:embed="rId3" cstate="print"/>
          <a:srcRect l="15625" r="4687"/>
          <a:stretch>
            <a:fillRect/>
          </a:stretch>
        </p:blipFill>
        <p:spPr bwMode="auto">
          <a:xfrm>
            <a:off x="251520" y="4293096"/>
            <a:ext cx="3672408" cy="22828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395536" y="6237312"/>
            <a:ext cx="9787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КОРСАК</a:t>
            </a:r>
            <a:endParaRPr lang="ru-RU" dirty="0"/>
          </a:p>
        </p:txBody>
      </p:sp>
      <p:pic>
        <p:nvPicPr>
          <p:cNvPr id="28676" name="Picture 4" descr="Лисица"/>
          <p:cNvPicPr>
            <a:picLocks noChangeAspect="1" noChangeArrowheads="1"/>
          </p:cNvPicPr>
          <p:nvPr/>
        </p:nvPicPr>
        <p:blipFill>
          <a:blip r:embed="rId4" cstate="print"/>
          <a:srcRect l="13677" r="4262"/>
          <a:stretch>
            <a:fillRect/>
          </a:stretch>
        </p:blipFill>
        <p:spPr bwMode="auto">
          <a:xfrm>
            <a:off x="5508104" y="4378748"/>
            <a:ext cx="3456384" cy="20864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7812360" y="6237312"/>
            <a:ext cx="10454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ЛИСИЦА</a:t>
            </a:r>
            <a:endParaRPr lang="ru-RU" dirty="0"/>
          </a:p>
        </p:txBody>
      </p:sp>
      <p:pic>
        <p:nvPicPr>
          <p:cNvPr id="28678" name="Picture 6" descr="Шакал"/>
          <p:cNvPicPr>
            <a:picLocks noChangeAspect="1" noChangeArrowheads="1"/>
          </p:cNvPicPr>
          <p:nvPr/>
        </p:nvPicPr>
        <p:blipFill>
          <a:blip r:embed="rId5" cstate="print"/>
          <a:srcRect l="12553" r="12345"/>
          <a:stretch>
            <a:fillRect/>
          </a:stretch>
        </p:blipFill>
        <p:spPr bwMode="auto">
          <a:xfrm>
            <a:off x="5508104" y="1988840"/>
            <a:ext cx="3384376" cy="22322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Прямоугольник 8"/>
          <p:cNvSpPr/>
          <p:nvPr/>
        </p:nvSpPr>
        <p:spPr>
          <a:xfrm>
            <a:off x="7308304" y="4077072"/>
            <a:ext cx="9460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ШАКАЛ</a:t>
            </a:r>
            <a:endParaRPr lang="ru-RU" dirty="0"/>
          </a:p>
        </p:txBody>
      </p:sp>
      <p:pic>
        <p:nvPicPr>
          <p:cNvPr id="28680" name="Picture 8" descr="Волк"/>
          <p:cNvPicPr>
            <a:picLocks noChangeAspect="1" noChangeArrowheads="1"/>
          </p:cNvPicPr>
          <p:nvPr/>
        </p:nvPicPr>
        <p:blipFill>
          <a:blip r:embed="rId6" cstate="print"/>
          <a:srcRect l="19298" r="21053"/>
          <a:stretch>
            <a:fillRect/>
          </a:stretch>
        </p:blipFill>
        <p:spPr bwMode="auto">
          <a:xfrm>
            <a:off x="323528" y="2132856"/>
            <a:ext cx="3600400" cy="20331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Прямоугольник 10"/>
          <p:cNvSpPr/>
          <p:nvPr/>
        </p:nvSpPr>
        <p:spPr>
          <a:xfrm>
            <a:off x="467544" y="4149080"/>
            <a:ext cx="7396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ВОЛК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0" descr="Картинки по запросу степи фон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178696" cy="49006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тушканчик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12160" y="2708920"/>
            <a:ext cx="2386608" cy="460648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/>
              <a:t>САЙГАК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32774" name="Picture 6" descr="Картинки по запросу степи казахстана сайгак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3213117"/>
            <a:ext cx="4788024" cy="3644883"/>
          </a:xfrm>
          <a:prstGeom prst="rect">
            <a:avLst/>
          </a:prstGeom>
          <a:noFill/>
        </p:spPr>
      </p:pic>
      <p:sp>
        <p:nvSpPr>
          <p:cNvPr id="32776" name="AutoShape 8" descr="Картинки по запросу степи казахстана тушканчи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8" name="AutoShape 10" descr="Картинки по запросу степи казахстана тушканчи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80" name="AutoShape 12" descr="Картинки по запросу степи казахстана тушканчи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82" name="AutoShape 14" descr="Картинки по запросу степи казахстана тушканчи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84" name="AutoShape 16" descr="Картинки по запросу степи казахстана тушканчи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2786" name="Picture 18" descr="Картинки по запросу степи казахстана тушканчик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908720"/>
            <a:ext cx="4032448" cy="26153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0" descr="Картинки по запросу степи фон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0"/>
            <a:ext cx="8229600" cy="4525963"/>
          </a:xfrm>
        </p:spPr>
        <p:txBody>
          <a:bodyPr/>
          <a:lstStyle/>
          <a:p>
            <a:r>
              <a:rPr lang="ru-RU" dirty="0" smtClean="0"/>
              <a:t>Некоторые  из  них (суслики, хомяки, полевые  мыши) роют  норы.  В которых они и  размножаются, спасаются  от  врагов,  укрываются  от жары, холода. </a:t>
            </a:r>
            <a:endParaRPr lang="ru-RU" dirty="0"/>
          </a:p>
        </p:txBody>
      </p:sp>
      <p:pic>
        <p:nvPicPr>
          <p:cNvPr id="27652" name="Picture 4" descr="Картинки по запросу степи казахстана суслик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6733" y="3933056"/>
            <a:ext cx="3030319" cy="2525266"/>
          </a:xfrm>
          <a:prstGeom prst="rect">
            <a:avLst/>
          </a:prstGeom>
          <a:noFill/>
        </p:spPr>
      </p:pic>
      <p:pic>
        <p:nvPicPr>
          <p:cNvPr id="27654" name="Picture 6" descr="Картинки по запросу степи казахстана хомяки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2276872"/>
            <a:ext cx="4003204" cy="26649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0" descr="Картинки по запросу степи фон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0"/>
            <a:ext cx="8229600" cy="4525963"/>
          </a:xfrm>
        </p:spPr>
        <p:txBody>
          <a:bodyPr/>
          <a:lstStyle/>
          <a:p>
            <a:r>
              <a:rPr lang="ru-RU" dirty="0" smtClean="0"/>
              <a:t>В степи встречаются  большие  горки  -  это норы сурков. Живут  сурки семьями. Питаются  молодыми побегами  разнотравья. Зимой  впадают в  спячку.</a:t>
            </a:r>
            <a:endParaRPr lang="ru-RU" dirty="0"/>
          </a:p>
        </p:txBody>
      </p:sp>
      <p:pic>
        <p:nvPicPr>
          <p:cNvPr id="26628" name="Picture 4" descr="Картинки по запросу степи казахстана сурок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5816" y="2042846"/>
            <a:ext cx="5936084" cy="44520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0" descr="Картинки по запросу степи фон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88641"/>
            <a:ext cx="8229600" cy="1512168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Степные  птицы  устраивают  свои  гнёзда  на земле. (Это  хорошо  или плохо? Почему?) Жаворонки, степные орлы, перепела.</a:t>
            </a:r>
            <a:endParaRPr lang="ru-RU" dirty="0"/>
          </a:p>
        </p:txBody>
      </p:sp>
      <p:pic>
        <p:nvPicPr>
          <p:cNvPr id="25602" name="Picture 2" descr="Черный гриф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4653136"/>
            <a:ext cx="4104456" cy="20331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2627784" y="6309320"/>
            <a:ext cx="16257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ЧЕРНЫЙ ГРИФ</a:t>
            </a:r>
            <a:endParaRPr lang="ru-RU" dirty="0"/>
          </a:p>
        </p:txBody>
      </p:sp>
      <p:pic>
        <p:nvPicPr>
          <p:cNvPr id="25604" name="Picture 4" descr="Беркут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2348880"/>
            <a:ext cx="4248472" cy="19442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7884368" y="3933056"/>
            <a:ext cx="9188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БЕРКУТ</a:t>
            </a:r>
            <a:endParaRPr lang="ru-RU" dirty="0"/>
          </a:p>
        </p:txBody>
      </p:sp>
      <p:pic>
        <p:nvPicPr>
          <p:cNvPr id="25606" name="Picture 6" descr="Степной орел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4653136"/>
            <a:ext cx="4372308" cy="19888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Прямоугольник 8"/>
          <p:cNvSpPr/>
          <p:nvPr/>
        </p:nvSpPr>
        <p:spPr>
          <a:xfrm>
            <a:off x="7092280" y="6165304"/>
            <a:ext cx="17177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СТЕПНОЙ ОРЕЛ</a:t>
            </a:r>
            <a:endParaRPr lang="ru-RU" dirty="0"/>
          </a:p>
        </p:txBody>
      </p:sp>
      <p:pic>
        <p:nvPicPr>
          <p:cNvPr id="25608" name="Picture 8" descr="Степной лунь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1520" y="2348880"/>
            <a:ext cx="4032448" cy="20507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Прямоугольник 10"/>
          <p:cNvSpPr/>
          <p:nvPr/>
        </p:nvSpPr>
        <p:spPr>
          <a:xfrm>
            <a:off x="2483768" y="4005064"/>
            <a:ext cx="17299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СТЕПНОЙ ЛУНЬ</a:t>
            </a: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802" name="Picture 10" descr="Картинки по запросу степи фон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2996952"/>
            <a:ext cx="2088232" cy="360040"/>
          </a:xfrm>
        </p:spPr>
        <p:txBody>
          <a:bodyPr>
            <a:noAutofit/>
          </a:bodyPr>
          <a:lstStyle/>
          <a:p>
            <a:pPr lvl="2">
              <a:buNone/>
            </a:pPr>
            <a:r>
              <a:rPr lang="ru-RU" sz="2000" b="1" dirty="0" smtClean="0"/>
              <a:t>СТРЕПЕТ</a:t>
            </a:r>
            <a:endParaRPr lang="ru-RU" sz="2000" dirty="0"/>
          </a:p>
        </p:txBody>
      </p:sp>
      <p:pic>
        <p:nvPicPr>
          <p:cNvPr id="33794" name="Picture 2" descr="Журавль-красавк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573016"/>
            <a:ext cx="5378544" cy="26642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1403648" y="6237312"/>
            <a:ext cx="22619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ЖУРАВЛЬ-КРАСАВКА</a:t>
            </a:r>
            <a:endParaRPr lang="ru-RU" dirty="0"/>
          </a:p>
        </p:txBody>
      </p:sp>
      <p:pic>
        <p:nvPicPr>
          <p:cNvPr id="33796" name="Picture 4" descr="Кречетка"/>
          <p:cNvPicPr>
            <a:picLocks noChangeAspect="1" noChangeArrowheads="1"/>
          </p:cNvPicPr>
          <p:nvPr/>
        </p:nvPicPr>
        <p:blipFill>
          <a:blip r:embed="rId4" cstate="print"/>
          <a:srcRect l="23405" r="29784"/>
          <a:stretch>
            <a:fillRect/>
          </a:stretch>
        </p:blipFill>
        <p:spPr bwMode="auto">
          <a:xfrm>
            <a:off x="6156175" y="3501008"/>
            <a:ext cx="2517723" cy="26642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6876256" y="6237312"/>
            <a:ext cx="11733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КРЕЧЕТКА</a:t>
            </a:r>
            <a:endParaRPr lang="ru-RU" dirty="0"/>
          </a:p>
        </p:txBody>
      </p:sp>
      <p:pic>
        <p:nvPicPr>
          <p:cNvPr id="33798" name="Picture 6" descr="Стрепет"/>
          <p:cNvPicPr>
            <a:picLocks noChangeAspect="1" noChangeArrowheads="1"/>
          </p:cNvPicPr>
          <p:nvPr/>
        </p:nvPicPr>
        <p:blipFill>
          <a:blip r:embed="rId5" cstate="print"/>
          <a:srcRect l="8742" r="14041"/>
          <a:stretch>
            <a:fillRect/>
          </a:stretch>
        </p:blipFill>
        <p:spPr bwMode="auto">
          <a:xfrm>
            <a:off x="323528" y="332656"/>
            <a:ext cx="4176464" cy="24482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3800" name="Picture 8" descr="Дрофа"/>
          <p:cNvPicPr>
            <a:picLocks noChangeAspect="1" noChangeArrowheads="1"/>
          </p:cNvPicPr>
          <p:nvPr/>
        </p:nvPicPr>
        <p:blipFill>
          <a:blip r:embed="rId6" cstate="print"/>
          <a:srcRect l="18724" r="22763"/>
          <a:stretch>
            <a:fillRect/>
          </a:stretch>
        </p:blipFill>
        <p:spPr bwMode="auto">
          <a:xfrm>
            <a:off x="5148064" y="332656"/>
            <a:ext cx="3384376" cy="28651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Прямоугольник 9"/>
          <p:cNvSpPr/>
          <p:nvPr/>
        </p:nvSpPr>
        <p:spPr>
          <a:xfrm>
            <a:off x="7596336" y="2780928"/>
            <a:ext cx="99732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/>
              <a:t>ДРОФА</a:t>
            </a:r>
            <a:endParaRPr lang="ru-RU" sz="2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Картинки по запросу степи фон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18211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192688"/>
          </a:xfrm>
        </p:spPr>
        <p:txBody>
          <a:bodyPr>
            <a:noAutofit/>
          </a:bodyPr>
          <a:lstStyle/>
          <a:p>
            <a:pPr algn="ctr"/>
            <a:r>
              <a:rPr lang="ru-RU" b="1" i="1" dirty="0" smtClean="0"/>
              <a:t>Игра «</a:t>
            </a:r>
            <a:r>
              <a:rPr lang="ru-RU" b="1" i="1" dirty="0" err="1" smtClean="0"/>
              <a:t>Да.Нет</a:t>
            </a:r>
            <a:r>
              <a:rPr lang="ru-RU" b="1" i="1" dirty="0" smtClean="0"/>
              <a:t>»</a:t>
            </a:r>
            <a:endParaRPr lang="ru-RU" dirty="0" smtClean="0"/>
          </a:p>
          <a:p>
            <a:r>
              <a:rPr lang="ru-RU" sz="2400" dirty="0" smtClean="0"/>
              <a:t>1.Зона степей расположена  южнее лесной  зоны? </a:t>
            </a:r>
          </a:p>
          <a:p>
            <a:r>
              <a:rPr lang="ru-RU" sz="2400" dirty="0" smtClean="0"/>
              <a:t>2.Степь – это пространство, где  из – за  недостатка  воды  растительность редкая  и скудная?  </a:t>
            </a:r>
          </a:p>
          <a:p>
            <a:r>
              <a:rPr lang="ru-RU" sz="2400" dirty="0" smtClean="0"/>
              <a:t>3.Степи  бывают песчаными, глинистыми, каменистыми?</a:t>
            </a:r>
          </a:p>
          <a:p>
            <a:r>
              <a:rPr lang="ru-RU" sz="2400" dirty="0" smtClean="0"/>
              <a:t>4.Почвы степей  очень плодородны? </a:t>
            </a:r>
          </a:p>
          <a:p>
            <a:r>
              <a:rPr lang="ru-RU" sz="2400" dirty="0" smtClean="0"/>
              <a:t>5.Наиболее  распространённое  дерево  саксаул? </a:t>
            </a:r>
          </a:p>
          <a:p>
            <a:r>
              <a:rPr lang="ru-RU" sz="2400" dirty="0" smtClean="0"/>
              <a:t>6.Тюльпаны  и ирисы  приспособились к  жизни в степи благодаря длинному корню? </a:t>
            </a:r>
          </a:p>
          <a:p>
            <a:r>
              <a:rPr lang="ru-RU" sz="2400" dirty="0" smtClean="0"/>
              <a:t>7. Растения  степей  обычно имеют  узкие листья  для  уменьшения  потери воды? </a:t>
            </a:r>
          </a:p>
          <a:p>
            <a:r>
              <a:rPr lang="ru-RU" sz="2400" dirty="0" smtClean="0"/>
              <a:t>8.Степные  птицы обычно вьют  гнёзда на  деревьях?</a:t>
            </a:r>
          </a:p>
          <a:p>
            <a:r>
              <a:rPr lang="ru-RU" sz="2400" dirty="0" smtClean="0"/>
              <a:t>9. Зимняя  и  летняя  спячка   - это приспособления  к  холодам и  отсутствие  корма?</a:t>
            </a:r>
          </a:p>
          <a:p>
            <a:r>
              <a:rPr lang="ru-RU" sz="2400" dirty="0" smtClean="0"/>
              <a:t>10.Окраска  степных животных  под  цвет  травы  является  маскировкой? </a:t>
            </a:r>
          </a:p>
          <a:p>
            <a:endParaRPr lang="ru-RU" sz="2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Картинки по запросу степи фон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5400" dirty="0" smtClean="0"/>
              <a:t>На все стороны путь:</a:t>
            </a:r>
          </a:p>
          <a:p>
            <a:r>
              <a:rPr lang="ru-RU" sz="5400" dirty="0" smtClean="0"/>
              <a:t>Ни лесочка, ни гор!</a:t>
            </a:r>
          </a:p>
          <a:p>
            <a:r>
              <a:rPr lang="ru-RU" sz="5400" dirty="0" smtClean="0"/>
              <a:t>Необъятная гладь!</a:t>
            </a:r>
          </a:p>
          <a:p>
            <a:r>
              <a:rPr lang="ru-RU" sz="5400" dirty="0" smtClean="0"/>
              <a:t>Неоглядный простор!</a:t>
            </a:r>
          </a:p>
          <a:p>
            <a:endParaRPr lang="ru-RU" sz="54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0" descr="Картинки по запросу степи фон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/>
              <a:t>Растения степи</a:t>
            </a:r>
            <a:endParaRPr lang="ru-RU" sz="60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/>
              <a:t>ТИПЧАК</a:t>
            </a:r>
          </a:p>
          <a:p>
            <a:r>
              <a:rPr lang="ru-RU" sz="4800" b="1" dirty="0" smtClean="0"/>
              <a:t>ПОЛЫНЬ</a:t>
            </a:r>
          </a:p>
          <a:p>
            <a:r>
              <a:rPr lang="ru-RU" sz="4800" b="1" dirty="0" smtClean="0"/>
              <a:t>ИРИС</a:t>
            </a:r>
          </a:p>
          <a:p>
            <a:r>
              <a:rPr lang="ru-RU" sz="4800" b="1" dirty="0" smtClean="0"/>
              <a:t>КОВЫЛЬ</a:t>
            </a:r>
          </a:p>
          <a:p>
            <a:r>
              <a:rPr lang="ru-RU" sz="4800" b="1" dirty="0" smtClean="0"/>
              <a:t>ТЮЛЬПАН</a:t>
            </a:r>
            <a:endParaRPr lang="ru-RU" sz="4800" b="1" dirty="0"/>
          </a:p>
        </p:txBody>
      </p:sp>
      <p:sp>
        <p:nvSpPr>
          <p:cNvPr id="22530" name="AutoShape 2" descr="Картинки по запросу ковыль, полынь в степ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Картинки по запросу ковыль, полынь в степ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 descr="Картинки по запросу степи фон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/>
              <a:t>Животные степи</a:t>
            </a:r>
            <a:endParaRPr lang="ru-RU" sz="60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/>
              <a:t>ТУШКАНЧИК</a:t>
            </a:r>
          </a:p>
          <a:p>
            <a:r>
              <a:rPr lang="ru-RU" sz="3600" b="1" dirty="0" smtClean="0"/>
              <a:t>САЙГАК</a:t>
            </a:r>
          </a:p>
          <a:p>
            <a:r>
              <a:rPr lang="ru-RU" sz="3600" b="1" dirty="0" smtClean="0"/>
              <a:t>МЫШИ ПОЛЁВКИ</a:t>
            </a:r>
          </a:p>
          <a:p>
            <a:r>
              <a:rPr lang="ru-RU" sz="3600" b="1" dirty="0" smtClean="0"/>
              <a:t>ЛИСЫ</a:t>
            </a:r>
          </a:p>
          <a:p>
            <a:r>
              <a:rPr lang="ru-RU" sz="3600" b="1" dirty="0" smtClean="0"/>
              <a:t>ВОЛКИ</a:t>
            </a:r>
          </a:p>
          <a:p>
            <a:r>
              <a:rPr lang="ru-RU" sz="3600" b="1" dirty="0" smtClean="0"/>
              <a:t>ОРЁЛ</a:t>
            </a:r>
          </a:p>
          <a:p>
            <a:r>
              <a:rPr lang="ru-RU" sz="3600" b="1" dirty="0" smtClean="0"/>
              <a:t>ДРОФА</a:t>
            </a:r>
          </a:p>
          <a:p>
            <a:r>
              <a:rPr lang="ru-RU" sz="3600" b="1" dirty="0" smtClean="0"/>
              <a:t>КУРОПАТКА</a:t>
            </a:r>
            <a:endParaRPr lang="ru-RU" sz="36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Картинки по запросу степи фон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404664"/>
            <a:ext cx="8229600" cy="5904656"/>
          </a:xfrm>
        </p:spPr>
        <p:txBody>
          <a:bodyPr>
            <a:normAutofit/>
          </a:bodyPr>
          <a:lstStyle/>
          <a:p>
            <a:r>
              <a:rPr lang="ru-RU" dirty="0" smtClean="0"/>
              <a:t>Зона степей  расположена к югу  от зоны  лесов  и  протянулась  на весь  Казахстан на 2200км – степи  Центрального  и Восточного Казахстана. Степь  -это  равнина  поросшая  растительностью. Характерной  особенностью степей является полное отсутствие  деревьев. Это  огромные  равнины.  Степи  занимают  около40% территории  Казахстана.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Картинки по запросу степи фон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404664"/>
            <a:ext cx="8229600" cy="5760640"/>
          </a:xfrm>
        </p:spPr>
        <p:txBody>
          <a:bodyPr>
            <a:normAutofit/>
          </a:bodyPr>
          <a:lstStyle/>
          <a:p>
            <a:r>
              <a:rPr lang="ru-RU" dirty="0" smtClean="0"/>
              <a:t>Выделяют  следующие  типы степей:</a:t>
            </a:r>
          </a:p>
          <a:p>
            <a:r>
              <a:rPr lang="ru-RU" dirty="0" smtClean="0"/>
              <a:t>  А) луговые  или  разнотравные (как вы  это  понимаете?)</a:t>
            </a:r>
          </a:p>
          <a:p>
            <a:r>
              <a:rPr lang="ru-RU" dirty="0" smtClean="0"/>
              <a:t>  Б) сухие  степи (пастбища, растения  низкорослые, талая  вода  и  дождевая  вода не  скапливается  и степь  быстро  высыхает)</a:t>
            </a:r>
          </a:p>
          <a:p>
            <a:r>
              <a:rPr lang="ru-RU" dirty="0" smtClean="0"/>
              <a:t>  В) пустынные (</a:t>
            </a:r>
            <a:r>
              <a:rPr lang="ru-RU" dirty="0" err="1" smtClean="0"/>
              <a:t>перикати</a:t>
            </a:r>
            <a:r>
              <a:rPr lang="ru-RU" dirty="0" smtClean="0"/>
              <a:t> – поле,  полынь, прутняк, верблюжья колючка)</a:t>
            </a:r>
          </a:p>
          <a:p>
            <a:r>
              <a:rPr lang="ru-RU" dirty="0" smtClean="0"/>
              <a:t>  Г) пахотные( выращивание  зерновых))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Картинки по запросу степи фон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492896"/>
            <a:ext cx="8229600" cy="1143000"/>
          </a:xfrm>
        </p:spPr>
        <p:txBody>
          <a:bodyPr>
            <a:noAutofit/>
          </a:bodyPr>
          <a:lstStyle/>
          <a:p>
            <a:r>
              <a:rPr lang="ru-RU" sz="8000" dirty="0" smtClean="0"/>
              <a:t>Растения степей.</a:t>
            </a:r>
            <a:endParaRPr lang="ru-RU" sz="8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Картинки по запросу степи фон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260648"/>
            <a:ext cx="8229600" cy="4525963"/>
          </a:xfrm>
        </p:spPr>
        <p:txBody>
          <a:bodyPr/>
          <a:lstStyle/>
          <a:p>
            <a:r>
              <a:rPr lang="ru-RU" dirty="0" smtClean="0"/>
              <a:t> Растения имеют  узкие  листья (типчак, ковыль),  чтобы  меньше испарялось влаги, или  мясистые  листья (очиток, молодило) в которых  накапливается  вода,</a:t>
            </a:r>
            <a:endParaRPr lang="ru-RU" dirty="0"/>
          </a:p>
        </p:txBody>
      </p:sp>
      <p:pic>
        <p:nvPicPr>
          <p:cNvPr id="4098" name="Picture 2" descr="Картинки по запросу ковыль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3753036"/>
            <a:ext cx="4139952" cy="3104964"/>
          </a:xfrm>
          <a:prstGeom prst="rect">
            <a:avLst/>
          </a:prstGeom>
          <a:noFill/>
        </p:spPr>
      </p:pic>
      <p:pic>
        <p:nvPicPr>
          <p:cNvPr id="4100" name="Picture 4" descr="Картинки по запросу молодило в степи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2420888"/>
            <a:ext cx="4139952" cy="23287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Картинки по запросу степи фон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88640"/>
            <a:ext cx="8229600" cy="2116832"/>
          </a:xfrm>
        </p:spPr>
        <p:txBody>
          <a:bodyPr/>
          <a:lstStyle/>
          <a:p>
            <a:r>
              <a:rPr lang="ru-RU" dirty="0" smtClean="0"/>
              <a:t>У некоторых  растений  на  листьях  и  стеблях  имеются волоски (синяк, шалфей), которые  помогают  снижать испарение влаги</a:t>
            </a:r>
            <a:endParaRPr lang="ru-RU" dirty="0"/>
          </a:p>
        </p:txBody>
      </p:sp>
      <p:pic>
        <p:nvPicPr>
          <p:cNvPr id="3074" name="Picture 2" descr="Картинки по запросу шалфей в степ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32548" y="3717032"/>
            <a:ext cx="4711452" cy="3140968"/>
          </a:xfrm>
          <a:prstGeom prst="rect">
            <a:avLst/>
          </a:prstGeom>
          <a:noFill/>
        </p:spPr>
      </p:pic>
      <p:pic>
        <p:nvPicPr>
          <p:cNvPr id="3076" name="Picture 4" descr="Картинки по запросу синяк в степи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2204864"/>
            <a:ext cx="4176464" cy="318604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Картинки по запросу степи фон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260648"/>
            <a:ext cx="8229600" cy="4525963"/>
          </a:xfrm>
        </p:spPr>
        <p:txBody>
          <a:bodyPr/>
          <a:lstStyle/>
          <a:p>
            <a:r>
              <a:rPr lang="ru-RU" dirty="0" smtClean="0"/>
              <a:t>Другие  же  растения  имеют на  листьях  и стеблях  восковой налёт (типчак,  ), которых  помогает  экономно расходовать влагу. </a:t>
            </a:r>
            <a:endParaRPr lang="ru-RU" dirty="0"/>
          </a:p>
        </p:txBody>
      </p:sp>
      <p:pic>
        <p:nvPicPr>
          <p:cNvPr id="2050" name="Picture 2" descr="Картинки по запросу типчак в степ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98571" y="4123928"/>
            <a:ext cx="3645429" cy="2734072"/>
          </a:xfrm>
          <a:prstGeom prst="rect">
            <a:avLst/>
          </a:prstGeom>
          <a:noFill/>
        </p:spPr>
      </p:pic>
      <p:pic>
        <p:nvPicPr>
          <p:cNvPr id="2052" name="Picture 4" descr="Картинки по запросу житняк в степи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2204864"/>
            <a:ext cx="4278727" cy="32099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Картинки по запросу степи фон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60648"/>
            <a:ext cx="8229600" cy="4525963"/>
          </a:xfrm>
        </p:spPr>
        <p:txBody>
          <a:bodyPr/>
          <a:lstStyle/>
          <a:p>
            <a:r>
              <a:rPr lang="ru-RU" dirty="0" smtClean="0"/>
              <a:t>Тюльпаны, ирисы  запасают  питательные  вещества в  луковицах.</a:t>
            </a:r>
            <a:endParaRPr lang="ru-RU" dirty="0"/>
          </a:p>
        </p:txBody>
      </p:sp>
      <p:pic>
        <p:nvPicPr>
          <p:cNvPr id="1026" name="Picture 2" descr="Картинки по запросу Тюльпаныв степ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47410" y="4005064"/>
            <a:ext cx="4296589" cy="2852936"/>
          </a:xfrm>
          <a:prstGeom prst="rect">
            <a:avLst/>
          </a:prstGeom>
          <a:noFill/>
        </p:spPr>
      </p:pic>
      <p:pic>
        <p:nvPicPr>
          <p:cNvPr id="1028" name="Picture 4" descr="Картинки по запросу ирисы в степи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2204864"/>
            <a:ext cx="3960440" cy="29703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97</Words>
  <Application>Microsoft Office PowerPoint</Application>
  <PresentationFormat>Экран (4:3)</PresentationFormat>
  <Paragraphs>64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Степи Казахстана.</vt:lpstr>
      <vt:lpstr>Слайд 2</vt:lpstr>
      <vt:lpstr>Слайд 3</vt:lpstr>
      <vt:lpstr>Слайд 4</vt:lpstr>
      <vt:lpstr>Растения степей.</vt:lpstr>
      <vt:lpstr>Слайд 6</vt:lpstr>
      <vt:lpstr>Слайд 7</vt:lpstr>
      <vt:lpstr>Слайд 8</vt:lpstr>
      <vt:lpstr>Слайд 9</vt:lpstr>
      <vt:lpstr>Слайд 10</vt:lpstr>
      <vt:lpstr>Животные степей.</vt:lpstr>
      <vt:lpstr>Слайд 12</vt:lpstr>
      <vt:lpstr>Слайд 13</vt:lpstr>
      <vt:lpstr>тушканчик</vt:lpstr>
      <vt:lpstr>Слайд 15</vt:lpstr>
      <vt:lpstr>Слайд 16</vt:lpstr>
      <vt:lpstr>Слайд 17</vt:lpstr>
      <vt:lpstr>Слайд 18</vt:lpstr>
      <vt:lpstr>Слайд 19</vt:lpstr>
      <vt:lpstr>Растения степи</vt:lpstr>
      <vt:lpstr>Животные степи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Степи Казахстана.</dc:title>
  <dc:creator>Лидия</dc:creator>
  <cp:lastModifiedBy>Лидия</cp:lastModifiedBy>
  <cp:revision>2</cp:revision>
  <dcterms:created xsi:type="dcterms:W3CDTF">2017-08-12T09:41:25Z</dcterms:created>
  <dcterms:modified xsi:type="dcterms:W3CDTF">2017-08-12T11:10:15Z</dcterms:modified>
</cp:coreProperties>
</file>