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Степи Казахстана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4 класс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dirty="0" smtClean="0"/>
              <a:t>Большинство степных растений (ковыль, полынь), добывают  воду  из глубоких слоёв  почвы.</a:t>
            </a:r>
            <a:endParaRPr lang="ru-RU" dirty="0"/>
          </a:p>
        </p:txBody>
      </p:sp>
      <p:pic>
        <p:nvPicPr>
          <p:cNvPr id="31746" name="Picture 2" descr="Картинки по запросу ковыль, полынь в сте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160" y="2348880"/>
            <a:ext cx="3381840" cy="4509120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полынь в степ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067944" cy="304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Животные степей.</a:t>
            </a:r>
            <a:endParaRPr lang="ru-RU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знойные дни  степь  кажется  безжизненной. Но  если  внимательно присмотреться, можно  заметить многочисленные  следы жизнедеятельности  животных. Животные  степи приспособились к жизни  в условиях  открытой  местности,  засушливо  климата, периода,  когда  трудно достать корм.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"/>
            <a:ext cx="8229600" cy="1988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Многие  животные  имеют окраску  под  цвет  сухой  травы. Это им помогает спрятаться  от врагов. А  так же  незаметно  подкрадываться  к  добыче. </a:t>
            </a:r>
            <a:endParaRPr lang="ru-RU" dirty="0"/>
          </a:p>
        </p:txBody>
      </p:sp>
      <p:pic>
        <p:nvPicPr>
          <p:cNvPr id="28674" name="Picture 2" descr="Корсак"/>
          <p:cNvPicPr>
            <a:picLocks noChangeAspect="1" noChangeArrowheads="1"/>
          </p:cNvPicPr>
          <p:nvPr/>
        </p:nvPicPr>
        <p:blipFill>
          <a:blip r:embed="rId3" cstate="print"/>
          <a:srcRect l="15625" r="4687"/>
          <a:stretch>
            <a:fillRect/>
          </a:stretch>
        </p:blipFill>
        <p:spPr bwMode="auto">
          <a:xfrm>
            <a:off x="251520" y="4293096"/>
            <a:ext cx="3672408" cy="228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6237312"/>
            <a:ext cx="9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КОРСАК</a:t>
            </a:r>
            <a:endParaRPr lang="ru-RU" dirty="0"/>
          </a:p>
        </p:txBody>
      </p:sp>
      <p:pic>
        <p:nvPicPr>
          <p:cNvPr id="28676" name="Picture 4" descr="Лисица"/>
          <p:cNvPicPr>
            <a:picLocks noChangeAspect="1" noChangeArrowheads="1"/>
          </p:cNvPicPr>
          <p:nvPr/>
        </p:nvPicPr>
        <p:blipFill>
          <a:blip r:embed="rId4" cstate="print"/>
          <a:srcRect l="13677" r="4262"/>
          <a:stretch>
            <a:fillRect/>
          </a:stretch>
        </p:blipFill>
        <p:spPr bwMode="auto">
          <a:xfrm>
            <a:off x="5508104" y="4378748"/>
            <a:ext cx="3456384" cy="208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12360" y="623731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ЛИСИЦА</a:t>
            </a:r>
            <a:endParaRPr lang="ru-RU" dirty="0"/>
          </a:p>
        </p:txBody>
      </p:sp>
      <p:pic>
        <p:nvPicPr>
          <p:cNvPr id="28678" name="Picture 6" descr="Шакал"/>
          <p:cNvPicPr>
            <a:picLocks noChangeAspect="1" noChangeArrowheads="1"/>
          </p:cNvPicPr>
          <p:nvPr/>
        </p:nvPicPr>
        <p:blipFill>
          <a:blip r:embed="rId5" cstate="print"/>
          <a:srcRect l="12553" r="12345"/>
          <a:stretch>
            <a:fillRect/>
          </a:stretch>
        </p:blipFill>
        <p:spPr bwMode="auto">
          <a:xfrm>
            <a:off x="5508104" y="1988840"/>
            <a:ext cx="33843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308304" y="4077072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ШАКАЛ</a:t>
            </a:r>
            <a:endParaRPr lang="ru-RU" dirty="0"/>
          </a:p>
        </p:txBody>
      </p:sp>
      <p:pic>
        <p:nvPicPr>
          <p:cNvPr id="28680" name="Picture 8" descr="Волк"/>
          <p:cNvPicPr>
            <a:picLocks noChangeAspect="1" noChangeArrowheads="1"/>
          </p:cNvPicPr>
          <p:nvPr/>
        </p:nvPicPr>
        <p:blipFill>
          <a:blip r:embed="rId6" cstate="print"/>
          <a:srcRect l="19298" r="21053"/>
          <a:stretch>
            <a:fillRect/>
          </a:stretch>
        </p:blipFill>
        <p:spPr bwMode="auto">
          <a:xfrm>
            <a:off x="323528" y="2132856"/>
            <a:ext cx="3600400" cy="203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7544" y="4149080"/>
            <a:ext cx="73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ВОЛК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тушканчик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2708920"/>
            <a:ext cx="2386608" cy="4606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САЙГАК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4" name="Picture 6" descr="Картинки по запросу степи казахстана сайг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3117"/>
            <a:ext cx="4788024" cy="3644883"/>
          </a:xfrm>
          <a:prstGeom prst="rect">
            <a:avLst/>
          </a:prstGeom>
          <a:noFill/>
        </p:spPr>
      </p:pic>
      <p:sp>
        <p:nvSpPr>
          <p:cNvPr id="32776" name="AutoShape 8" descr="Картинки по запросу степи казахстана тушк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степи казахстана тушк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степи казахстана тушк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Картинки по запросу степи казахстана тушк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Картинки по запросу степи казахстана тушк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Картинки по запросу степи казахстана тушкан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032448" cy="261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525963"/>
          </a:xfrm>
        </p:spPr>
        <p:txBody>
          <a:bodyPr/>
          <a:lstStyle/>
          <a:p>
            <a:r>
              <a:rPr lang="ru-RU" dirty="0" smtClean="0"/>
              <a:t>Некоторые  из  них (суслики, хомяки, полевые  мыши) роют  норы.  В которых они и  размножаются, спасаются  от  врагов,  укрываются  от жары, холода. </a:t>
            </a:r>
            <a:endParaRPr lang="ru-RU" dirty="0"/>
          </a:p>
        </p:txBody>
      </p:sp>
      <p:pic>
        <p:nvPicPr>
          <p:cNvPr id="27652" name="Picture 4" descr="Картинки по запросу степи казахстана сус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33" y="3933056"/>
            <a:ext cx="3030319" cy="2525266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степи казахстана хомя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4003204" cy="266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r>
              <a:rPr lang="ru-RU" dirty="0" smtClean="0"/>
              <a:t>В степи встречаются  большие  горки  -  это норы сурков. Живут  сурки семьями. Питаются  молодыми побегами  разнотравья. Зимой  впадают в  спячку.</a:t>
            </a:r>
            <a:endParaRPr lang="ru-RU" dirty="0"/>
          </a:p>
        </p:txBody>
      </p:sp>
      <p:pic>
        <p:nvPicPr>
          <p:cNvPr id="26628" name="Picture 4" descr="Картинки по запросу степи казахстана сур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42846"/>
            <a:ext cx="5936084" cy="44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Степные  птицы  устраивают  свои  гнёзда  на земле. (Это  хорошо  или плохо? Почему?) Жаворонки, степные орлы, перепела.</a:t>
            </a:r>
            <a:endParaRPr lang="ru-RU" dirty="0"/>
          </a:p>
        </p:txBody>
      </p:sp>
      <p:pic>
        <p:nvPicPr>
          <p:cNvPr id="25602" name="Picture 2" descr="Черный гри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4104456" cy="203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27784" y="6309320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ЧЕРНЫЙ ГРИФ</a:t>
            </a:r>
            <a:endParaRPr lang="ru-RU" dirty="0"/>
          </a:p>
        </p:txBody>
      </p:sp>
      <p:pic>
        <p:nvPicPr>
          <p:cNvPr id="25604" name="Picture 4" descr="Берку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42484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84368" y="393305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БЕРКУТ</a:t>
            </a:r>
            <a:endParaRPr lang="ru-RU" dirty="0"/>
          </a:p>
        </p:txBody>
      </p:sp>
      <p:pic>
        <p:nvPicPr>
          <p:cNvPr id="25606" name="Picture 6" descr="Степной ор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53136"/>
            <a:ext cx="437230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092280" y="6165304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СТЕПНОЙ ОРЕЛ</a:t>
            </a:r>
            <a:endParaRPr lang="ru-RU" dirty="0"/>
          </a:p>
        </p:txBody>
      </p:sp>
      <p:pic>
        <p:nvPicPr>
          <p:cNvPr id="25608" name="Picture 8" descr="Степной лун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4032448" cy="205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483768" y="4005064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СТЕПНОЙ ЛУНЬ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96952"/>
            <a:ext cx="2088232" cy="360040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2000" b="1" dirty="0" smtClean="0"/>
              <a:t>СТРЕПЕТ</a:t>
            </a:r>
            <a:endParaRPr lang="ru-RU" sz="2000" dirty="0"/>
          </a:p>
        </p:txBody>
      </p:sp>
      <p:pic>
        <p:nvPicPr>
          <p:cNvPr id="33794" name="Picture 2" descr="Журавль-крас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53785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3648" y="6237312"/>
            <a:ext cx="226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ЖУРАВЛЬ-КРАСАВКА</a:t>
            </a:r>
            <a:endParaRPr lang="ru-RU" dirty="0"/>
          </a:p>
        </p:txBody>
      </p:sp>
      <p:pic>
        <p:nvPicPr>
          <p:cNvPr id="33796" name="Picture 4" descr="Кречетка"/>
          <p:cNvPicPr>
            <a:picLocks noChangeAspect="1" noChangeArrowheads="1"/>
          </p:cNvPicPr>
          <p:nvPr/>
        </p:nvPicPr>
        <p:blipFill>
          <a:blip r:embed="rId4" cstate="print"/>
          <a:srcRect l="23405" r="29784"/>
          <a:stretch>
            <a:fillRect/>
          </a:stretch>
        </p:blipFill>
        <p:spPr bwMode="auto">
          <a:xfrm>
            <a:off x="6156175" y="3501008"/>
            <a:ext cx="251772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76256" y="6237312"/>
            <a:ext cx="117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КРЕЧЕТКА</a:t>
            </a:r>
            <a:endParaRPr lang="ru-RU" dirty="0"/>
          </a:p>
        </p:txBody>
      </p:sp>
      <p:pic>
        <p:nvPicPr>
          <p:cNvPr id="33798" name="Picture 6" descr="Стрепет"/>
          <p:cNvPicPr>
            <a:picLocks noChangeAspect="1" noChangeArrowheads="1"/>
          </p:cNvPicPr>
          <p:nvPr/>
        </p:nvPicPr>
        <p:blipFill>
          <a:blip r:embed="rId5" cstate="print"/>
          <a:srcRect l="8742" r="14041"/>
          <a:stretch>
            <a:fillRect/>
          </a:stretch>
        </p:blipFill>
        <p:spPr bwMode="auto">
          <a:xfrm>
            <a:off x="323528" y="332656"/>
            <a:ext cx="41764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0" name="Picture 8" descr="Дрофа"/>
          <p:cNvPicPr>
            <a:picLocks noChangeAspect="1" noChangeArrowheads="1"/>
          </p:cNvPicPr>
          <p:nvPr/>
        </p:nvPicPr>
        <p:blipFill>
          <a:blip r:embed="rId6" cstate="print"/>
          <a:srcRect l="18724" r="22763"/>
          <a:stretch>
            <a:fillRect/>
          </a:stretch>
        </p:blipFill>
        <p:spPr bwMode="auto">
          <a:xfrm>
            <a:off x="5148064" y="332656"/>
            <a:ext cx="3384376" cy="286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596336" y="2780928"/>
            <a:ext cx="99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ДРОФА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821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9268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/>
              <a:t>Игра «</a:t>
            </a:r>
            <a:r>
              <a:rPr lang="ru-RU" b="1" i="1" dirty="0" err="1" smtClean="0"/>
              <a:t>Да.Нет</a:t>
            </a:r>
            <a:r>
              <a:rPr lang="ru-RU" b="1" i="1" dirty="0" smtClean="0"/>
              <a:t>»</a:t>
            </a:r>
            <a:endParaRPr lang="ru-RU" dirty="0" smtClean="0"/>
          </a:p>
          <a:p>
            <a:r>
              <a:rPr lang="ru-RU" sz="2400" dirty="0" smtClean="0"/>
              <a:t>1.Зона степей расположена  южнее лесной  зоны? </a:t>
            </a:r>
          </a:p>
          <a:p>
            <a:r>
              <a:rPr lang="ru-RU" sz="2400" dirty="0" smtClean="0"/>
              <a:t>2.Степь – это пространство, где  из – за  недостатка  воды  растительность редкая  и скудная?  </a:t>
            </a:r>
          </a:p>
          <a:p>
            <a:r>
              <a:rPr lang="ru-RU" sz="2400" dirty="0" smtClean="0"/>
              <a:t>3.Степи  бывают песчаными, глинистыми, каменистыми?</a:t>
            </a:r>
          </a:p>
          <a:p>
            <a:r>
              <a:rPr lang="ru-RU" sz="2400" dirty="0" smtClean="0"/>
              <a:t>4.Почвы степей  очень плодородны? </a:t>
            </a:r>
          </a:p>
          <a:p>
            <a:r>
              <a:rPr lang="ru-RU" sz="2400" dirty="0" smtClean="0"/>
              <a:t>5.Наиболее  распространённое  дерево  саксаул? </a:t>
            </a:r>
          </a:p>
          <a:p>
            <a:r>
              <a:rPr lang="ru-RU" sz="2400" dirty="0" smtClean="0"/>
              <a:t>6.Тюльпаны  и ирисы  приспособились к  жизни в степи благодаря длинному корню? </a:t>
            </a:r>
          </a:p>
          <a:p>
            <a:r>
              <a:rPr lang="ru-RU" sz="2400" dirty="0" smtClean="0"/>
              <a:t>7. Растения  степей  обычно имеют  узкие листья  для  уменьшения  потери воды? </a:t>
            </a:r>
          </a:p>
          <a:p>
            <a:r>
              <a:rPr lang="ru-RU" sz="2400" dirty="0" smtClean="0"/>
              <a:t>8.Степные  птицы обычно вьют  гнёзда на  деревьях?</a:t>
            </a:r>
          </a:p>
          <a:p>
            <a:r>
              <a:rPr lang="ru-RU" sz="2400" dirty="0" smtClean="0"/>
              <a:t>9. Зимняя  и  летняя  спячка   - это приспособления  к  холодам и  отсутствие  корма?</a:t>
            </a:r>
          </a:p>
          <a:p>
            <a:r>
              <a:rPr lang="ru-RU" sz="2400" dirty="0" smtClean="0"/>
              <a:t>10.Окраска  степных животных  под  цвет  травы  является  маскировкой?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 все стороны путь:</a:t>
            </a:r>
          </a:p>
          <a:p>
            <a:r>
              <a:rPr lang="ru-RU" sz="5400" dirty="0" smtClean="0"/>
              <a:t>Ни лесочка, ни гор!</a:t>
            </a:r>
          </a:p>
          <a:p>
            <a:r>
              <a:rPr lang="ru-RU" sz="5400" dirty="0" smtClean="0"/>
              <a:t>Необъятная гладь!</a:t>
            </a:r>
          </a:p>
          <a:p>
            <a:r>
              <a:rPr lang="ru-RU" sz="5400" dirty="0" smtClean="0"/>
              <a:t>Неоглядный простор!</a:t>
            </a:r>
          </a:p>
          <a:p>
            <a:endParaRPr lang="ru-RU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Растения степи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ТИПЧАК</a:t>
            </a:r>
          </a:p>
          <a:p>
            <a:r>
              <a:rPr lang="ru-RU" sz="4800" b="1" dirty="0" smtClean="0"/>
              <a:t>ПОЛЫНЬ</a:t>
            </a:r>
          </a:p>
          <a:p>
            <a:r>
              <a:rPr lang="ru-RU" sz="4800" b="1" dirty="0" smtClean="0"/>
              <a:t>ИРИС</a:t>
            </a:r>
          </a:p>
          <a:p>
            <a:r>
              <a:rPr lang="ru-RU" sz="4800" b="1" dirty="0" smtClean="0"/>
              <a:t>КОВЫЛЬ</a:t>
            </a:r>
          </a:p>
          <a:p>
            <a:r>
              <a:rPr lang="ru-RU" sz="4800" b="1" dirty="0" smtClean="0"/>
              <a:t>ТЮЛЬПАН</a:t>
            </a:r>
            <a:endParaRPr lang="ru-RU" sz="4800" b="1" dirty="0"/>
          </a:p>
        </p:txBody>
      </p:sp>
      <p:sp>
        <p:nvSpPr>
          <p:cNvPr id="22530" name="AutoShape 2" descr="Картинки по запросу ковыль, полынь в сте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ковыль, полынь в сте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Животные степи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ТУШКАНЧИК</a:t>
            </a:r>
          </a:p>
          <a:p>
            <a:r>
              <a:rPr lang="ru-RU" sz="3600" b="1" dirty="0" smtClean="0"/>
              <a:t>САЙГАК</a:t>
            </a:r>
          </a:p>
          <a:p>
            <a:r>
              <a:rPr lang="ru-RU" sz="3600" b="1" dirty="0" smtClean="0"/>
              <a:t>МЫШИ ПОЛЁВКИ</a:t>
            </a:r>
          </a:p>
          <a:p>
            <a:r>
              <a:rPr lang="ru-RU" sz="3600" b="1" dirty="0" smtClean="0"/>
              <a:t>ЛИСЫ</a:t>
            </a:r>
          </a:p>
          <a:p>
            <a:r>
              <a:rPr lang="ru-RU" sz="3600" b="1" dirty="0" smtClean="0"/>
              <a:t>ВОЛКИ</a:t>
            </a:r>
          </a:p>
          <a:p>
            <a:r>
              <a:rPr lang="ru-RU" sz="3600" b="1" dirty="0" smtClean="0"/>
              <a:t>ОРЁЛ</a:t>
            </a:r>
          </a:p>
          <a:p>
            <a:r>
              <a:rPr lang="ru-RU" sz="3600" b="1" dirty="0" smtClean="0"/>
              <a:t>ДРОФА</a:t>
            </a:r>
          </a:p>
          <a:p>
            <a:r>
              <a:rPr lang="ru-RU" sz="3600" b="1" dirty="0" smtClean="0"/>
              <a:t>КУРОПАТКА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Зона степей  расположена к югу  от зоны  лесов  и  протянулась  на весь  Казахстан на 2200км – степи  Центрального  и Восточного Казахстана. Степь  -это  равнина  поросшая  растительностью. Характерной  особенностью степей является полное отсутствие  деревьев. Это  огромные  равнины.  Степи  занимают  около40% территории  Казахстана.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Выделяют  следующие  типы степей:</a:t>
            </a:r>
          </a:p>
          <a:p>
            <a:r>
              <a:rPr lang="ru-RU" dirty="0" smtClean="0"/>
              <a:t>  А) луговые  или  разнотравные (как вы  это  понимаете?)</a:t>
            </a:r>
          </a:p>
          <a:p>
            <a:r>
              <a:rPr lang="ru-RU" dirty="0" smtClean="0"/>
              <a:t>  Б) сухие  степи (пастбища, растения  низкорослые, талая  вода  и  дождевая  вода не  скапливается  и степь  быстро  высыхает)</a:t>
            </a:r>
          </a:p>
          <a:p>
            <a:r>
              <a:rPr lang="ru-RU" dirty="0" smtClean="0"/>
              <a:t>  В) пустынные (</a:t>
            </a:r>
            <a:r>
              <a:rPr lang="ru-RU" dirty="0" err="1" smtClean="0"/>
              <a:t>перикати</a:t>
            </a:r>
            <a:r>
              <a:rPr lang="ru-RU" dirty="0" smtClean="0"/>
              <a:t> – поле,  полынь, прутняк, верблюжья колючка)</a:t>
            </a:r>
          </a:p>
          <a:p>
            <a:r>
              <a:rPr lang="ru-RU" dirty="0" smtClean="0"/>
              <a:t>  Г) пахотные( выращивание  зерновых))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Растения степей.</a:t>
            </a:r>
            <a:endParaRPr lang="ru-RU" sz="8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dirty="0" smtClean="0"/>
              <a:t> Растения имеют  узкие  листья (типчак, ковыль),  чтобы  меньше испарялось влаги, или  мясистые  листья (очиток, молодило) в которых  накапливается  вода,</a:t>
            </a:r>
            <a:endParaRPr lang="ru-RU" dirty="0"/>
          </a:p>
        </p:txBody>
      </p:sp>
      <p:pic>
        <p:nvPicPr>
          <p:cNvPr id="4098" name="Picture 2" descr="Картинки по запросу ковы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молодило в степ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4139952" cy="2328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116832"/>
          </a:xfrm>
        </p:spPr>
        <p:txBody>
          <a:bodyPr/>
          <a:lstStyle/>
          <a:p>
            <a:r>
              <a:rPr lang="ru-RU" dirty="0" smtClean="0"/>
              <a:t>У некоторых  растений  на  листьях  и  стеблях  имеются волоски (синяк, шалфей), которые  помогают  снижать испарение влаги</a:t>
            </a:r>
            <a:endParaRPr lang="ru-RU" dirty="0"/>
          </a:p>
        </p:txBody>
      </p:sp>
      <p:pic>
        <p:nvPicPr>
          <p:cNvPr id="3074" name="Picture 2" descr="Картинки по запросу шалфей в сте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548" y="3717032"/>
            <a:ext cx="4711452" cy="3140968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синяк в степ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4176464" cy="318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dirty="0" smtClean="0"/>
              <a:t>Другие  же  растения  имеют на  листьях  и стеблях  восковой налёт (типчак,  ), которых  помогает  экономно расходовать влагу. </a:t>
            </a:r>
            <a:endParaRPr lang="ru-RU" dirty="0"/>
          </a:p>
        </p:txBody>
      </p:sp>
      <p:pic>
        <p:nvPicPr>
          <p:cNvPr id="2050" name="Picture 2" descr="Картинки по запросу типчак в сте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571" y="4123928"/>
            <a:ext cx="3645429" cy="2734072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житняк в степ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278727" cy="32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степ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dirty="0" smtClean="0"/>
              <a:t>Тюльпаны, ирисы  запасают  питательные  вещества в  луковицах.</a:t>
            </a:r>
            <a:endParaRPr lang="ru-RU" dirty="0"/>
          </a:p>
        </p:txBody>
      </p:sp>
      <p:pic>
        <p:nvPicPr>
          <p:cNvPr id="1026" name="Picture 2" descr="Картинки по запросу Тюльпаныв сте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410" y="4005064"/>
            <a:ext cx="4296589" cy="285293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ирисы в степ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Степи Казахстана.</vt:lpstr>
      <vt:lpstr>Слайд 2</vt:lpstr>
      <vt:lpstr>Слайд 3</vt:lpstr>
      <vt:lpstr>Слайд 4</vt:lpstr>
      <vt:lpstr>Растения степей.</vt:lpstr>
      <vt:lpstr>Слайд 6</vt:lpstr>
      <vt:lpstr>Слайд 7</vt:lpstr>
      <vt:lpstr>Слайд 8</vt:lpstr>
      <vt:lpstr>Слайд 9</vt:lpstr>
      <vt:lpstr>Слайд 10</vt:lpstr>
      <vt:lpstr>Животные степей.</vt:lpstr>
      <vt:lpstr>Слайд 12</vt:lpstr>
      <vt:lpstr>Слайд 13</vt:lpstr>
      <vt:lpstr>тушканчик</vt:lpstr>
      <vt:lpstr>Слайд 15</vt:lpstr>
      <vt:lpstr>Слайд 16</vt:lpstr>
      <vt:lpstr>Слайд 17</vt:lpstr>
      <vt:lpstr>Слайд 18</vt:lpstr>
      <vt:lpstr>Слайд 19</vt:lpstr>
      <vt:lpstr>Растения степи</vt:lpstr>
      <vt:lpstr>Животные степи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Степи Казахстана.</dc:title>
  <dc:creator>Лидия</dc:creator>
  <cp:lastModifiedBy>Лидия</cp:lastModifiedBy>
  <cp:revision>2</cp:revision>
  <dcterms:created xsi:type="dcterms:W3CDTF">2017-08-12T09:41:25Z</dcterms:created>
  <dcterms:modified xsi:type="dcterms:W3CDTF">2017-08-12T11:10:15Z</dcterms:modified>
</cp:coreProperties>
</file>