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6" r:id="rId3"/>
    <p:sldId id="257" r:id="rId4"/>
    <p:sldId id="280" r:id="rId5"/>
    <p:sldId id="274" r:id="rId6"/>
    <p:sldId id="266" r:id="rId7"/>
    <p:sldId id="275" r:id="rId8"/>
    <p:sldId id="281" r:id="rId9"/>
    <p:sldId id="258" r:id="rId10"/>
    <p:sldId id="278" r:id="rId11"/>
    <p:sldId id="277" r:id="rId12"/>
  </p:sldIdLst>
  <p:sldSz cx="9144000" cy="6858000" type="screen4x3"/>
  <p:notesSz cx="6742113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17.10.2017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17.10.2017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17.10.2017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4C71EC6-210F-42DE-9C53-41977AD35B3D}" type="datetimeFigureOut">
              <a:rPr lang="ru-RU" smtClean="0"/>
              <a:t>17.10.2017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3140968"/>
            <a:ext cx="7772400" cy="1780108"/>
          </a:xfrm>
        </p:spPr>
        <p:txBody>
          <a:bodyPr>
            <a:no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4800" b="1" dirty="0" err="1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Бәрі</a:t>
            </a:r>
            <a:r>
              <a:rPr lang="ru-RU" sz="4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жақсы</a:t>
            </a:r>
            <a:r>
              <a:rPr lang="ru-RU" sz="4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sz="4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ru-RU" sz="4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b="1" dirty="0" err="1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Тілін</a:t>
            </a:r>
            <a:r>
              <a:rPr lang="ru-RU" sz="4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sz="4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ананың</a:t>
            </a:r>
            <a:r>
              <a:rPr lang="ru-RU" sz="4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4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b="1" dirty="0" err="1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Бәрі</a:t>
            </a:r>
            <a:r>
              <a:rPr lang="ru-RU" sz="4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жақсы</a:t>
            </a:r>
            <a:r>
              <a:rPr lang="ru-RU" sz="4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sz="4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ru-RU" sz="4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4800" b="1" dirty="0" err="1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Беске</a:t>
            </a:r>
            <a:r>
              <a:rPr lang="ru-RU" sz="4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4800" b="1" dirty="0" err="1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оқыған</a:t>
            </a:r>
            <a:r>
              <a:rPr lang="ru-RU" sz="4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 smtClean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сабағын</a:t>
            </a:r>
            <a:r>
              <a:rPr lang="ru-RU" sz="4800" b="1" dirty="0" smtClean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ru-RU" sz="4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8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800" b="1" dirty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5759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Үй тапсырма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kk-KZ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43 бет 5-тапсырма</a:t>
            </a:r>
            <a:endParaRPr lang="ru-RU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7752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Рефлексия</a:t>
            </a:r>
            <a:endParaRPr lang="ru-RU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3403143"/>
              </p:ext>
            </p:extLst>
          </p:nvPr>
        </p:nvGraphicFramePr>
        <p:xfrm>
          <a:off x="1691680" y="1988839"/>
          <a:ext cx="5616624" cy="1187042"/>
        </p:xfrm>
        <a:graphic>
          <a:graphicData uri="http://schemas.openxmlformats.org/drawingml/2006/table">
            <a:tbl>
              <a:tblPr firstRow="1" firstCol="1" bandRow="1"/>
              <a:tblGrid>
                <a:gridCol w="1872208"/>
                <a:gridCol w="1872208"/>
                <a:gridCol w="1872208"/>
              </a:tblGrid>
              <a:tr h="5760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 білдім?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Не ұнады?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8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Сабақтан алған әсерім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097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3628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«Рухани жаңғыру»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k-KZ" sz="3200" b="1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Алтын дәнді даласы бар,</a:t>
            </a:r>
            <a:endParaRPr lang="ru-RU" sz="3200" b="1" dirty="0">
              <a:solidFill>
                <a:schemeClr val="accent4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sz="3200" b="1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Ақ күмістей қаласы бар.</a:t>
            </a:r>
            <a:endParaRPr lang="ru-RU" sz="3200" b="1" dirty="0">
              <a:solidFill>
                <a:schemeClr val="accent4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3200" b="1" dirty="0" err="1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Неткен</a:t>
            </a:r>
            <a:r>
              <a:rPr lang="ru-RU" sz="3200" b="1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сұлу</a:t>
            </a:r>
            <a:r>
              <a:rPr lang="ru-RU" sz="3200" b="1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err="1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неткен</a:t>
            </a:r>
            <a:r>
              <a:rPr lang="ru-RU" sz="3200" b="1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көркем</a:t>
            </a:r>
            <a:r>
              <a:rPr lang="ru-RU" sz="3200" b="1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>
              <a:buNone/>
            </a:pPr>
            <a:r>
              <a:rPr lang="ru-RU" sz="3200" b="1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Осы </a:t>
            </a:r>
            <a:r>
              <a:rPr lang="ru-RU" sz="3200" b="1" dirty="0" err="1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менің</a:t>
            </a:r>
            <a:r>
              <a:rPr lang="ru-RU" sz="3200" b="1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туған</a:t>
            </a:r>
            <a:r>
              <a:rPr lang="ru-RU" sz="3200" b="1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өлкем</a:t>
            </a:r>
            <a:r>
              <a:rPr lang="ru-RU" sz="3200" b="1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54019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268760"/>
            <a:ext cx="7848872" cy="41373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 smtClean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 </a:t>
            </a:r>
            <a:r>
              <a:rPr lang="ru-RU" sz="3200" b="1" dirty="0" err="1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бармағым</a:t>
            </a:r>
            <a:r>
              <a:rPr lang="ru-RU" sz="32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b="1" dirty="0" err="1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атам</a:t>
            </a:r>
            <a:r>
              <a:rPr lang="ru-RU" sz="32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үйдің</a:t>
            </a:r>
            <a:r>
              <a:rPr lang="ru-RU" sz="32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данасы</a:t>
            </a:r>
            <a:endParaRPr lang="ru-RU" sz="3200" b="1" dirty="0" smtClean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b="1" dirty="0" err="1" smtClean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Балаң</a:t>
            </a:r>
            <a:r>
              <a:rPr lang="ru-RU" sz="3200" b="1" dirty="0" smtClean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үйрек</a:t>
            </a:r>
            <a:r>
              <a:rPr lang="ru-RU" sz="32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b="1" dirty="0" err="1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әжем</a:t>
            </a:r>
            <a:r>
              <a:rPr lang="ru-RU" sz="32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ошақ</a:t>
            </a:r>
            <a:r>
              <a:rPr lang="ru-RU" sz="32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анасы</a:t>
            </a:r>
            <a:endParaRPr lang="ru-RU" sz="3200" b="1" dirty="0" smtClean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b="1" dirty="0" err="1" smtClean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Ортан</a:t>
            </a:r>
            <a:r>
              <a:rPr lang="ru-RU" sz="3200" b="1" dirty="0" smtClean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терек-әкем</a:t>
            </a:r>
            <a:r>
              <a:rPr lang="ru-RU" sz="32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отау</a:t>
            </a:r>
            <a:r>
              <a:rPr lang="ru-RU" sz="32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панасы</a:t>
            </a:r>
            <a:endParaRPr lang="ru-RU" sz="3200" b="1" dirty="0">
              <a:solidFill>
                <a:schemeClr val="accent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b="1" dirty="0" err="1" smtClean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Шылдыр</a:t>
            </a:r>
            <a:r>
              <a:rPr lang="ru-RU" sz="3200" b="1" dirty="0" smtClean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шумек</a:t>
            </a:r>
            <a:r>
              <a:rPr lang="ru-RU" sz="3200" b="1" dirty="0" smtClean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b="1" dirty="0" err="1" smtClean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анам</a:t>
            </a:r>
            <a:r>
              <a:rPr lang="ru-RU" sz="3200" b="1" dirty="0" smtClean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 smtClean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шаңырақ</a:t>
            </a:r>
            <a:r>
              <a:rPr lang="ru-RU" sz="3200" b="1" dirty="0" smtClean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ажары</a:t>
            </a:r>
            <a:r>
              <a:rPr lang="ru-RU" sz="32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3200" b="1" dirty="0" err="1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Титтей</a:t>
            </a:r>
            <a:r>
              <a:rPr lang="ru-RU" sz="32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бөбек</a:t>
            </a:r>
            <a:r>
              <a:rPr lang="ru-RU" sz="32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мен </a:t>
            </a:r>
            <a:r>
              <a:rPr lang="ru-RU" sz="3200" b="1" dirty="0" err="1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бәрінің</a:t>
            </a:r>
            <a:r>
              <a:rPr lang="ru-RU" sz="32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базары.</a:t>
            </a:r>
          </a:p>
          <a:p>
            <a:pPr marL="0" indent="0" algn="r">
              <a:buNone/>
            </a:pPr>
            <a:r>
              <a:rPr lang="ru-RU" sz="3200" b="1" dirty="0" err="1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Е.Өтетілеуұлы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5141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Бауыржан\Downloads\сссс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78" y="692696"/>
            <a:ext cx="7631256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Скругленный прямоугольник 2"/>
          <p:cNvSpPr/>
          <p:nvPr/>
        </p:nvSpPr>
        <p:spPr>
          <a:xfrm>
            <a:off x="1835696" y="548680"/>
            <a:ext cx="5328592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Б</a:t>
            </a:r>
            <a:r>
              <a:rPr lang="kk-KZ" sz="2800" dirty="0" smtClean="0"/>
              <a:t>ұл - менің отбасым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038233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Дұрыс айт!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55576" y="1988840"/>
            <a:ext cx="7408333" cy="3450696"/>
          </a:xfrm>
        </p:spPr>
        <p:txBody>
          <a:bodyPr>
            <a:noAutofit/>
          </a:bodyPr>
          <a:lstStyle/>
          <a:p>
            <a:r>
              <a:rPr lang="kk-KZ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4000" b="1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Аға   </a:t>
            </a:r>
          </a:p>
          <a:p>
            <a:r>
              <a:rPr lang="kk-KZ" sz="4000" b="1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Әпке  </a:t>
            </a:r>
          </a:p>
          <a:p>
            <a:r>
              <a:rPr lang="kk-KZ" sz="4000" b="1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Қарындас  </a:t>
            </a:r>
          </a:p>
          <a:p>
            <a:r>
              <a:rPr lang="kk-KZ" sz="4000" b="1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Сіңлі</a:t>
            </a:r>
          </a:p>
          <a:p>
            <a:r>
              <a:rPr lang="kk-KZ" sz="4000" b="1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Іні</a:t>
            </a:r>
            <a:endParaRPr lang="ru-RU" sz="4000" b="1" dirty="0">
              <a:solidFill>
                <a:schemeClr val="accent4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869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3123157" y="1819430"/>
            <a:ext cx="2902469" cy="1224136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ОТБАСЫ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486476" y="1229722"/>
            <a:ext cx="1656184" cy="57606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765" y="2191490"/>
            <a:ext cx="16764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6476" y="3232835"/>
            <a:ext cx="16764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5808" y="867757"/>
            <a:ext cx="16764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5113" y="1411799"/>
            <a:ext cx="16764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4879" y="2191490"/>
            <a:ext cx="16764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5113" y="3232835"/>
            <a:ext cx="16764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5701" y="3621340"/>
            <a:ext cx="16764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Скругленный прямоугольник 3"/>
          <p:cNvSpPr/>
          <p:nvPr/>
        </p:nvSpPr>
        <p:spPr>
          <a:xfrm>
            <a:off x="5442101" y="4975748"/>
            <a:ext cx="1397827" cy="43204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b="1" dirty="0" smtClean="0">
                <a:solidFill>
                  <a:srgbClr val="00B050"/>
                </a:solidFill>
              </a:rPr>
              <a:t>ӘЖЕ</a:t>
            </a:r>
            <a:endParaRPr lang="ru-RU" sz="1600" b="1" dirty="0">
              <a:solidFill>
                <a:srgbClr val="00B05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474124" y="5705243"/>
            <a:ext cx="1365804" cy="433019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b="1" dirty="0" smtClean="0">
                <a:solidFill>
                  <a:srgbClr val="00B050"/>
                </a:solidFill>
              </a:rPr>
              <a:t>ІНІ</a:t>
            </a:r>
            <a:endParaRPr lang="ru-RU" sz="1600" b="1" dirty="0">
              <a:solidFill>
                <a:srgbClr val="00B05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079381" y="5723557"/>
            <a:ext cx="1328626" cy="432048"/>
          </a:xfrm>
          <a:prstGeom prst="roundRect">
            <a:avLst>
              <a:gd name="adj" fmla="val 704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B050"/>
                </a:solidFill>
              </a:rPr>
              <a:t>АТА</a:t>
            </a:r>
            <a:endParaRPr lang="ru-RU" sz="1600" b="1" dirty="0">
              <a:solidFill>
                <a:srgbClr val="00B05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123728" y="4977714"/>
            <a:ext cx="1512168" cy="468052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b="1" dirty="0" smtClean="0">
                <a:solidFill>
                  <a:srgbClr val="00B050"/>
                </a:solidFill>
              </a:rPr>
              <a:t>ОҚУШЫ</a:t>
            </a:r>
            <a:endParaRPr lang="ru-RU" sz="1600" b="1" dirty="0">
              <a:solidFill>
                <a:srgbClr val="00B05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94964" y="5043304"/>
            <a:ext cx="1512168" cy="468052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b="1" dirty="0" smtClean="0">
                <a:solidFill>
                  <a:srgbClr val="00B050"/>
                </a:solidFill>
              </a:rPr>
              <a:t>АНА</a:t>
            </a:r>
            <a:endParaRPr lang="ru-RU" sz="1600" b="1" dirty="0">
              <a:solidFill>
                <a:srgbClr val="00B050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94964" y="5671184"/>
            <a:ext cx="1512168" cy="504056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b="1" dirty="0" smtClean="0">
                <a:solidFill>
                  <a:srgbClr val="00B050"/>
                </a:solidFill>
              </a:rPr>
              <a:t>ҚАРАНДАС</a:t>
            </a:r>
            <a:endParaRPr lang="ru-RU" sz="1600" b="1" dirty="0">
              <a:solidFill>
                <a:srgbClr val="00B050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102202" y="5671184"/>
            <a:ext cx="1489573" cy="504056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b="1" dirty="0" smtClean="0">
                <a:solidFill>
                  <a:srgbClr val="00B050"/>
                </a:solidFill>
              </a:rPr>
              <a:t>ӘКЕ</a:t>
            </a:r>
            <a:endParaRPr lang="ru-RU" sz="1600" b="1" dirty="0">
              <a:solidFill>
                <a:srgbClr val="00B050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967847" y="4975748"/>
            <a:ext cx="1440160" cy="43204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b="1" dirty="0" smtClean="0">
                <a:solidFill>
                  <a:srgbClr val="00B050"/>
                </a:solidFill>
              </a:rPr>
              <a:t>СІҢЛІ</a:t>
            </a:r>
            <a:endParaRPr lang="ru-RU" sz="1600" b="1" dirty="0">
              <a:solidFill>
                <a:srgbClr val="00B050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765701" y="4961124"/>
            <a:ext cx="1512168" cy="468052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b="1" dirty="0" smtClean="0">
                <a:solidFill>
                  <a:srgbClr val="00B050"/>
                </a:solidFill>
              </a:rPr>
              <a:t>АҒА</a:t>
            </a:r>
            <a:endParaRPr lang="ru-RU" sz="1600" b="1" dirty="0">
              <a:solidFill>
                <a:srgbClr val="00B050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796167" y="5671184"/>
            <a:ext cx="1481702" cy="46707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b="1" dirty="0" smtClean="0">
                <a:solidFill>
                  <a:srgbClr val="00B050"/>
                </a:solidFill>
              </a:rPr>
              <a:t>МҰҒАЛІМ</a:t>
            </a:r>
            <a:endParaRPr lang="ru-RU" sz="1600" b="1" dirty="0">
              <a:solidFill>
                <a:srgbClr val="00B050"/>
              </a:solidFill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0897" y="3287603"/>
            <a:ext cx="153035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Скругленный прямоугольник 22"/>
          <p:cNvSpPr/>
          <p:nvPr/>
        </p:nvSpPr>
        <p:spPr>
          <a:xfrm>
            <a:off x="3847817" y="3685764"/>
            <a:ext cx="1512168" cy="468052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b="1" dirty="0" smtClean="0">
                <a:solidFill>
                  <a:srgbClr val="00B050"/>
                </a:solidFill>
              </a:rPr>
              <a:t>АҒА</a:t>
            </a:r>
            <a:endParaRPr lang="ru-RU" sz="1600" b="1" dirty="0">
              <a:solidFill>
                <a:srgbClr val="00B050"/>
              </a:solidFill>
            </a:endParaRPr>
          </a:p>
        </p:txBody>
      </p:sp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3992" y="932120"/>
            <a:ext cx="134778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8971" y="1475299"/>
            <a:ext cx="1414463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8244" y="2228002"/>
            <a:ext cx="15065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2807" y="3269346"/>
            <a:ext cx="15303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302" y="2254989"/>
            <a:ext cx="145732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Скругленный прямоугольник 28"/>
          <p:cNvSpPr/>
          <p:nvPr/>
        </p:nvSpPr>
        <p:spPr>
          <a:xfrm>
            <a:off x="1641774" y="1312283"/>
            <a:ext cx="1365804" cy="433019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b="1" dirty="0" smtClean="0">
                <a:solidFill>
                  <a:srgbClr val="00B050"/>
                </a:solidFill>
              </a:rPr>
              <a:t>ІНІ</a:t>
            </a:r>
            <a:endParaRPr lang="ru-RU" sz="16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367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  <p:bldP spid="23" grpId="0" animBg="1"/>
      <p:bldP spid="2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smtClean="0"/>
              <a:t>Бұл -менің  ........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 </a:t>
            </a:r>
          </a:p>
          <a:p>
            <a:endParaRPr lang="ru-RU" dirty="0"/>
          </a:p>
        </p:txBody>
      </p:sp>
      <p:pic>
        <p:nvPicPr>
          <p:cNvPr id="1026" name="Picture 2" descr="C:\Users\Бауыржан\Desktop\конкурс\семь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764704"/>
            <a:ext cx="7560840" cy="55554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971600" y="764704"/>
            <a:ext cx="720080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Бұл – менің .......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4635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89377" y="188640"/>
            <a:ext cx="6965245" cy="1202485"/>
          </a:xfrm>
        </p:spPr>
        <p:txBody>
          <a:bodyPr/>
          <a:lstStyle/>
          <a:p>
            <a:r>
              <a:rPr lang="kk-KZ" b="1" dirty="0" smtClean="0">
                <a:solidFill>
                  <a:srgbClr val="00B050"/>
                </a:solidFill>
              </a:rPr>
              <a:t>Сергету сәті</a:t>
            </a:r>
            <a:endParaRPr lang="ru-RU" b="1" dirty="0">
              <a:solidFill>
                <a:srgbClr val="00B050"/>
              </a:solidFill>
            </a:endParaRPr>
          </a:p>
        </p:txBody>
      </p:sp>
      <p:pic>
        <p:nvPicPr>
          <p:cNvPr id="2050" name="Picture 2" descr="C:\Users\Бауыржан\Downloads\ссссссссс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124744"/>
            <a:ext cx="7344816" cy="5112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096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latin typeface="Times New Roman"/>
                <a:ea typeface="Calibri"/>
              </a:rPr>
              <a:t>«Мақал жарыс» </a:t>
            </a:r>
            <a:endParaRPr lang="ru-RU" b="1" dirty="0">
              <a:solidFill>
                <a:schemeClr val="accent4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556792"/>
            <a:ext cx="7408333" cy="345069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kk-KZ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1. Ел </a:t>
            </a:r>
            <a:r>
              <a:rPr lang="kk-KZ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іші алтын ......</a:t>
            </a:r>
            <a:endParaRPr lang="ru-RU" sz="36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2. Жері </a:t>
            </a:r>
            <a:r>
              <a:rPr lang="kk-KZ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байдың елі  .....</a:t>
            </a:r>
            <a:endParaRPr lang="ru-RU" sz="36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3. Отан </a:t>
            </a:r>
            <a:r>
              <a:rPr lang="kk-KZ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оттанда </a:t>
            </a:r>
            <a:r>
              <a:rPr lang="kk-KZ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......</a:t>
            </a:r>
          </a:p>
          <a:p>
            <a:pPr marL="0" indent="0">
              <a:buNone/>
            </a:pPr>
            <a:endParaRPr lang="kk-KZ" sz="36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sz="3600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Керекті сөздер</a:t>
            </a:r>
            <a:r>
              <a:rPr lang="kk-KZ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бесік, бай, ыстық.</a:t>
            </a:r>
            <a:endParaRPr lang="ru-RU" sz="3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2688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243</TotalTime>
  <Words>124</Words>
  <Application>Microsoft Office PowerPoint</Application>
  <PresentationFormat>Экран (4:3)</PresentationFormat>
  <Paragraphs>53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Кнопка</vt:lpstr>
      <vt:lpstr>  Бәрі жақсы баланың, Тілін алған ананың. Бәрі жақсы баланың, «Беске» оқыған сабағын! </vt:lpstr>
      <vt:lpstr>«Рухани жаңғыру» </vt:lpstr>
      <vt:lpstr> </vt:lpstr>
      <vt:lpstr>Презентация PowerPoint</vt:lpstr>
      <vt:lpstr>Дұрыс айт!</vt:lpstr>
      <vt:lpstr>Презентация PowerPoint</vt:lpstr>
      <vt:lpstr>Бұл -менің  ........</vt:lpstr>
      <vt:lpstr>Сергету сәті</vt:lpstr>
      <vt:lpstr>«Мақал жарыс» </vt:lpstr>
      <vt:lpstr>Үй тапсырма</vt:lpstr>
      <vt:lpstr>Рефлексия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Қайырлы күн, әлем! Қайырлы күн, аспан! Қайырлы күн, сен! Қайырлы күн, мен! Қайырлы күн, мұғалім! </dc:title>
  <dc:creator>admin</dc:creator>
  <cp:lastModifiedBy>Бауыржан</cp:lastModifiedBy>
  <cp:revision>24</cp:revision>
  <cp:lastPrinted>2017-09-26T08:10:51Z</cp:lastPrinted>
  <dcterms:created xsi:type="dcterms:W3CDTF">2017-06-30T10:01:34Z</dcterms:created>
  <dcterms:modified xsi:type="dcterms:W3CDTF">2017-10-17T08:07:55Z</dcterms:modified>
</cp:coreProperties>
</file>