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6" r:id="rId3"/>
    <p:sldId id="257" r:id="rId4"/>
    <p:sldId id="280" r:id="rId5"/>
    <p:sldId id="274" r:id="rId6"/>
    <p:sldId id="266" r:id="rId7"/>
    <p:sldId id="275" r:id="rId8"/>
    <p:sldId id="281" r:id="rId9"/>
    <p:sldId id="258" r:id="rId10"/>
    <p:sldId id="278" r:id="rId11"/>
    <p:sldId id="277" r:id="rId1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17.10.2017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140968"/>
            <a:ext cx="7772400" cy="1780108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ананың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Беске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8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оқыған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сабағын</a:t>
            </a:r>
            <a:r>
              <a:rPr lang="ru-RU" sz="48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Үй тапсырма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43 бет 5-тапсырма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7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03143"/>
              </p:ext>
            </p:extLst>
          </p:nvPr>
        </p:nvGraphicFramePr>
        <p:xfrm>
          <a:off x="1691680" y="1988839"/>
          <a:ext cx="5616624" cy="1187042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872208"/>
                <a:gridCol w="1872208"/>
              </a:tblGrid>
              <a:tr h="57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білдім?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ұнады?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Сабақтан алған әсерім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9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6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«Рухани жаңғыру»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Алтын дәнді даласы бар,</a:t>
            </a:r>
            <a:endParaRPr lang="ru-RU" sz="32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Ақ күмістей қаласы бар.</a:t>
            </a:r>
            <a:endParaRPr lang="ru-RU" sz="32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Неткен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сұлу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неткен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өлкем</a:t>
            </a:r>
            <a:r>
              <a:rPr lang="ru-RU" sz="32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40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бармағым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үйдің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данасы</a:t>
            </a:r>
            <a:endParaRPr lang="ru-RU" sz="32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үйрек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әжем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ошақ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анасы</a:t>
            </a:r>
            <a:endParaRPr lang="ru-RU" sz="3200" b="1" dirty="0" smtClean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Ортан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терек-әкем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отау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панасы</a:t>
            </a:r>
            <a:endParaRPr lang="ru-RU" sz="32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Шылдыр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шумек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анам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шаңырақ</a:t>
            </a:r>
            <a:r>
              <a:rPr lang="ru-RU" sz="3200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ажары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Титтей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бөбек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мен </a:t>
            </a:r>
            <a:r>
              <a:rPr lang="ru-RU" sz="3200" b="1" dirty="0" err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бәрінің</a:t>
            </a:r>
            <a:r>
              <a:rPr lang="ru-RU" sz="3200" b="1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базары.</a:t>
            </a:r>
          </a:p>
          <a:p>
            <a:pPr marL="0" indent="0" algn="r">
              <a:buNone/>
            </a:pPr>
            <a:r>
              <a:rPr lang="ru-RU" sz="32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Е.Өтетілеуұлы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14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Бауыржан\Downloads\сс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78" y="692696"/>
            <a:ext cx="763125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835696" y="548680"/>
            <a:ext cx="53285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</a:t>
            </a:r>
            <a:r>
              <a:rPr lang="kk-KZ" sz="2800" dirty="0" smtClean="0"/>
              <a:t>ұл - менің отбасым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823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Дұрыс айт!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988840"/>
            <a:ext cx="7408333" cy="3450696"/>
          </a:xfrm>
        </p:spPr>
        <p:txBody>
          <a:bodyPr>
            <a:no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Аға   </a:t>
            </a:r>
          </a:p>
          <a:p>
            <a:r>
              <a:rPr lang="kk-KZ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Әпке  </a:t>
            </a:r>
          </a:p>
          <a:p>
            <a:r>
              <a:rPr lang="kk-KZ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Қарындас  </a:t>
            </a:r>
          </a:p>
          <a:p>
            <a:r>
              <a:rPr lang="kk-KZ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Сіңлі</a:t>
            </a:r>
          </a:p>
          <a:p>
            <a:r>
              <a:rPr lang="kk-KZ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Іні</a:t>
            </a:r>
            <a:endParaRPr lang="ru-RU" sz="40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8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23157" y="1819430"/>
            <a:ext cx="2902469" cy="122413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ОТБАСЫ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86476" y="1229722"/>
            <a:ext cx="1656184" cy="57606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765" y="219149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76" y="3232835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808" y="867757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13" y="1411799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879" y="219149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113" y="3232835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701" y="3621340"/>
            <a:ext cx="16764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442101" y="4975748"/>
            <a:ext cx="1397827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ӘЖЕ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74124" y="5705243"/>
            <a:ext cx="1365804" cy="4330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ІНІ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79381" y="5723557"/>
            <a:ext cx="1328626" cy="432048"/>
          </a:xfrm>
          <a:prstGeom prst="roundRect">
            <a:avLst>
              <a:gd name="adj" fmla="val 70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B050"/>
                </a:solidFill>
              </a:rPr>
              <a:t>АТА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23728" y="4977714"/>
            <a:ext cx="1512168" cy="46805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ОҚУШЫ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4964" y="5043304"/>
            <a:ext cx="1512168" cy="46805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АНА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4964" y="5671184"/>
            <a:ext cx="1512168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ҚАРАНДАС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02202" y="5671184"/>
            <a:ext cx="1489573" cy="5040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ӘКЕ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67847" y="4975748"/>
            <a:ext cx="1440160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СІҢЛІ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65701" y="4961124"/>
            <a:ext cx="1512168" cy="46805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АҒА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96167" y="5671184"/>
            <a:ext cx="1481702" cy="4670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МҰҒАЛІМ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97" y="3287603"/>
            <a:ext cx="1530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3847817" y="3685764"/>
            <a:ext cx="1512168" cy="46805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АҒА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3992" y="932120"/>
            <a:ext cx="134778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971" y="1475299"/>
            <a:ext cx="14144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244" y="2228002"/>
            <a:ext cx="15065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807" y="3269346"/>
            <a:ext cx="1530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02" y="2254989"/>
            <a:ext cx="14573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Скругленный прямоугольник 28"/>
          <p:cNvSpPr/>
          <p:nvPr/>
        </p:nvSpPr>
        <p:spPr>
          <a:xfrm>
            <a:off x="1641774" y="1312283"/>
            <a:ext cx="1365804" cy="43301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rgbClr val="00B050"/>
                </a:solidFill>
              </a:rPr>
              <a:t>ІНІ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mtClean="0"/>
              <a:t>Бұл -менің  ........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 </a:t>
            </a:r>
          </a:p>
          <a:p>
            <a:endParaRPr lang="ru-RU" dirty="0"/>
          </a:p>
        </p:txBody>
      </p:sp>
      <p:pic>
        <p:nvPicPr>
          <p:cNvPr id="1026" name="Picture 2" descr="C:\Users\Бауыржан\Desktop\конкурс\семь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560840" cy="555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764704"/>
            <a:ext cx="72008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Бұл – менің .......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63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377" y="188640"/>
            <a:ext cx="6965245" cy="1202485"/>
          </a:xfrm>
        </p:spPr>
        <p:txBody>
          <a:bodyPr/>
          <a:lstStyle/>
          <a:p>
            <a:r>
              <a:rPr lang="kk-KZ" b="1" dirty="0" smtClean="0">
                <a:solidFill>
                  <a:srgbClr val="00B050"/>
                </a:solidFill>
              </a:rPr>
              <a:t>Сергету сәті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Бауыржан\Downloads\ссссссс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344816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/>
                <a:ea typeface="Calibri"/>
              </a:rPr>
              <a:t>«Мақал жарыс» 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Ел </a:t>
            </a:r>
            <a:r>
              <a:rPr lang="kk-KZ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іші алтын ......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Жері </a:t>
            </a:r>
            <a:r>
              <a:rPr lang="kk-KZ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байдың елі  .....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Отан </a:t>
            </a:r>
            <a:r>
              <a:rPr lang="kk-KZ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оттанда </a:t>
            </a:r>
            <a:r>
              <a:rPr lang="kk-KZ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......</a:t>
            </a:r>
          </a:p>
          <a:p>
            <a:pPr marL="0" indent="0">
              <a:buNone/>
            </a:pPr>
            <a:endParaRPr lang="kk-KZ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36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Керекті сөздер</a:t>
            </a:r>
            <a:r>
              <a:rPr lang="kk-KZ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бесік, бай, ыстық.</a:t>
            </a:r>
            <a:endParaRPr lang="ru-RU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243</TotalTime>
  <Words>124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  Бәрі жақсы баланың, Тілін алған ананың. Бәрі жақсы баланың, «Беске» оқыған сабағын! </vt:lpstr>
      <vt:lpstr>«Рухани жаңғыру» </vt:lpstr>
      <vt:lpstr> </vt:lpstr>
      <vt:lpstr>Презентация PowerPoint</vt:lpstr>
      <vt:lpstr>Дұрыс айт!</vt:lpstr>
      <vt:lpstr>Презентация PowerPoint</vt:lpstr>
      <vt:lpstr>Бұл -менің  ........</vt:lpstr>
      <vt:lpstr>Сергету сәті</vt:lpstr>
      <vt:lpstr>«Мақал жарыс» </vt:lpstr>
      <vt:lpstr>Үй тапсырма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Қайырлы күн, әлем! Қайырлы күн, аспан! Қайырлы күн, сен! Қайырлы күн, мен! Қайырлы күн, мұғалім! </dc:title>
  <dc:creator>admin</dc:creator>
  <cp:lastModifiedBy>Бауыржан</cp:lastModifiedBy>
  <cp:revision>24</cp:revision>
  <cp:lastPrinted>2017-09-26T08:10:51Z</cp:lastPrinted>
  <dcterms:created xsi:type="dcterms:W3CDTF">2017-06-30T10:01:34Z</dcterms:created>
  <dcterms:modified xsi:type="dcterms:W3CDTF">2017-10-17T08:07:55Z</dcterms:modified>
</cp:coreProperties>
</file>