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66" r:id="rId4"/>
    <p:sldId id="268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80E7-62EF-41BA-B149-E52DAE54215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157E-F589-4246-B4D8-7DF3B75C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0.jpe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12.jpeg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9.wmf"/><Relationship Id="rId4" Type="http://schemas.openxmlformats.org/officeDocument/2006/relationships/image" Target="../media/image11.jpe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картинки для урока\70164678_69259029_pchyol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786082" cy="3869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428992" y="428604"/>
            <a:ext cx="5460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физкультминутка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714744" y="1714488"/>
            <a:ext cx="5214974" cy="4500594"/>
          </a:xfrm>
          <a:prstGeom prst="cloudCallout">
            <a:avLst>
              <a:gd name="adj1" fmla="val -37037"/>
              <a:gd name="adj2" fmla="val -74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Вверх рука и вниз рука.</a:t>
            </a:r>
          </a:p>
          <a:p>
            <a:pPr algn="ctr"/>
            <a:r>
              <a:rPr lang="ru-RU" sz="2800" dirty="0" smtClean="0"/>
              <a:t>Потянули их слегка.</a:t>
            </a:r>
          </a:p>
          <a:p>
            <a:pPr algn="ctr"/>
            <a:r>
              <a:rPr lang="ru-RU" sz="2800" dirty="0" smtClean="0"/>
              <a:t>Быстро поменяли руки!</a:t>
            </a:r>
          </a:p>
          <a:p>
            <a:pPr algn="ctr"/>
            <a:r>
              <a:rPr lang="ru-RU" sz="2800" dirty="0" smtClean="0"/>
              <a:t>Нам сегодня не до скуки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3500430" y="1714488"/>
            <a:ext cx="5429288" cy="4572032"/>
          </a:xfrm>
          <a:prstGeom prst="cloudCallout">
            <a:avLst>
              <a:gd name="adj1" fmla="val -1574"/>
              <a:gd name="adj2" fmla="val 2141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Приседание с хлопками:</a:t>
            </a:r>
          </a:p>
          <a:p>
            <a:pPr algn="ctr"/>
            <a:r>
              <a:rPr lang="ru-RU" sz="3200" dirty="0" smtClean="0"/>
              <a:t>Вниз –хлопок и вверх хлопок.</a:t>
            </a:r>
          </a:p>
          <a:p>
            <a:pPr algn="ctr"/>
            <a:r>
              <a:rPr lang="ru-RU" sz="3200" dirty="0" smtClean="0"/>
              <a:t>Ноги, руки разминаем, точно знаем будет прок.</a:t>
            </a:r>
            <a:endParaRPr lang="ru-RU" sz="32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214678" y="1714488"/>
            <a:ext cx="5929322" cy="4572032"/>
          </a:xfrm>
          <a:prstGeom prst="cloudCallout">
            <a:avLst>
              <a:gd name="adj1" fmla="val -1574"/>
              <a:gd name="adj2" fmla="val 2141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Разминаем шею.  Стой!</a:t>
            </a:r>
          </a:p>
          <a:p>
            <a:pPr algn="ctr"/>
            <a:r>
              <a:rPr lang="ru-RU" sz="2800" dirty="0" smtClean="0"/>
              <a:t>И на месте мы шагаем,</a:t>
            </a:r>
          </a:p>
          <a:p>
            <a:pPr algn="ctr"/>
            <a:r>
              <a:rPr lang="ru-RU" sz="2800" dirty="0" smtClean="0"/>
              <a:t>Ноги выше поднимаем.</a:t>
            </a:r>
          </a:p>
          <a:p>
            <a:pPr algn="ctr"/>
            <a:r>
              <a:rPr lang="ru-RU" sz="2800" dirty="0" smtClean="0"/>
              <a:t>Потянулись, растянулись</a:t>
            </a:r>
            <a:r>
              <a:rPr lang="ru-RU" dirty="0" smtClean="0"/>
              <a:t>.</a:t>
            </a:r>
          </a:p>
          <a:p>
            <a:pPr algn="ctr"/>
            <a:r>
              <a:rPr lang="ru-RU" sz="2800" dirty="0" smtClean="0"/>
              <a:t>Вверх и в стороны. Вперед.</a:t>
            </a:r>
            <a:endParaRPr lang="ru-RU" sz="28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3143208" y="1643050"/>
            <a:ext cx="6000792" cy="4643470"/>
          </a:xfrm>
          <a:prstGeom prst="cloudCallout">
            <a:avLst>
              <a:gd name="adj1" fmla="val -1574"/>
              <a:gd name="adj2" fmla="val 2141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 за парты все вернулись!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428604"/>
            <a:ext cx="38851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Помоги Незнайке!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928802"/>
            <a:ext cx="299152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 2+ 1 8=5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7,3 6-3 3 6=4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 3-2 7=6 0,3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3+1 0 8=4,0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1 2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Symbol"/>
              </a:rPr>
              <a:t>5 0=6 0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2" descr="C:\Documents and Settings\Admin\Мои документы\картинки для урока\0_1e65c_c9a78a5e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643314"/>
            <a:ext cx="1700653" cy="2152643"/>
          </a:xfrm>
          <a:prstGeom prst="ellipse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2000240"/>
            <a:ext cx="13740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,       ,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2571744"/>
            <a:ext cx="433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3214686"/>
            <a:ext cx="433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3786190"/>
            <a:ext cx="5485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437112"/>
            <a:ext cx="5485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2416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Задание №6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pic>
        <p:nvPicPr>
          <p:cNvPr id="7170" name="Picture 2" descr="C:\Documents and Settings\Admin\Мои документы\картинки для урока\5ab74b7d6408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44306"/>
            <a:ext cx="3500462" cy="3622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14282" y="857232"/>
            <a:ext cx="8771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 одного  цветка одновременно в противоположные стороны</a:t>
            </a:r>
          </a:p>
          <a:p>
            <a:pPr algn="ctr"/>
            <a:r>
              <a:rPr lang="ru-RU" sz="2400" dirty="0" smtClean="0"/>
              <a:t> вылетели две пчелы. Через 0,08 ч. Расстояние между ними было</a:t>
            </a:r>
          </a:p>
          <a:p>
            <a:pPr algn="ctr"/>
            <a:r>
              <a:rPr lang="ru-RU" sz="2400" dirty="0" smtClean="0"/>
              <a:t> 4,4 км. Скорость полета одной пчелы  28,8 км</a:t>
            </a:r>
            <a:r>
              <a:rPr lang="en-US" sz="2400" dirty="0" smtClean="0"/>
              <a:t>/</a:t>
            </a:r>
            <a:r>
              <a:rPr lang="ru-RU" sz="2400" dirty="0" smtClean="0"/>
              <a:t>ч. </a:t>
            </a:r>
            <a:endParaRPr lang="en-US" sz="2400" dirty="0" smtClean="0"/>
          </a:p>
          <a:p>
            <a:pPr algn="ctr"/>
            <a:r>
              <a:rPr lang="ru-RU" sz="2400" dirty="0" smtClean="0"/>
              <a:t>Найдите скорость полета второй пчелы.</a:t>
            </a:r>
            <a:endParaRPr lang="ru-RU" sz="2400" dirty="0"/>
          </a:p>
        </p:txBody>
      </p:sp>
      <p:pic>
        <p:nvPicPr>
          <p:cNvPr id="7172" name="Picture 4" descr="C:\Documents and Settings\Admin\Мои документы\картинки для урока\1317748437796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4143380"/>
            <a:ext cx="809614" cy="809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C:\Documents and Settings\Admin\Мои документы\картинки для урока\13177484377966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429124" y="4286256"/>
            <a:ext cx="833460" cy="809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Левая фигурная скобка 15"/>
          <p:cNvSpPr/>
          <p:nvPr/>
        </p:nvSpPr>
        <p:spPr>
          <a:xfrm rot="16200000">
            <a:off x="4500995" y="2428438"/>
            <a:ext cx="356327" cy="6786609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6143644"/>
            <a:ext cx="15808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4,4км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0826" y="3071810"/>
            <a:ext cx="11160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08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3071810"/>
            <a:ext cx="1116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08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388" y="2571744"/>
            <a:ext cx="1789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28,8км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2844" y="857232"/>
          <a:ext cx="8643996" cy="1857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98"/>
                <a:gridCol w="1785950"/>
                <a:gridCol w="1571636"/>
                <a:gridCol w="3786212"/>
              </a:tblGrid>
              <a:tr h="57846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 пчела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 пчела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785918" y="857232"/>
          <a:ext cx="1541769" cy="60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6" imgW="520560" imgH="203040" progId="Equation.3">
                  <p:embed/>
                </p:oleObj>
              </mc:Choice>
              <mc:Fallback>
                <p:oleObj name="Формула" r:id="rId6" imgW="520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857232"/>
                        <a:ext cx="1541769" cy="601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500430" y="857232"/>
          <a:ext cx="750892" cy="618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10" imgW="215640" imgH="177480" progId="Equation.3">
                  <p:embed/>
                </p:oleObj>
              </mc:Choice>
              <mc:Fallback>
                <p:oleObj name="Формула" r:id="rId10" imgW="2156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857232"/>
                        <a:ext cx="750892" cy="618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357950" y="857232"/>
          <a:ext cx="961038" cy="53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2" imgW="368280" imgH="203040" progId="Equation.3">
                  <p:embed/>
                </p:oleObj>
              </mc:Choice>
              <mc:Fallback>
                <p:oleObj name="Формула" r:id="rId12" imgW="368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857232"/>
                        <a:ext cx="961038" cy="530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авая фигурная скобка 22"/>
          <p:cNvSpPr/>
          <p:nvPr/>
        </p:nvSpPr>
        <p:spPr>
          <a:xfrm>
            <a:off x="6715140" y="1500174"/>
            <a:ext cx="357190" cy="9144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85984" y="2143116"/>
            <a:ext cx="3754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571604" y="3571875"/>
          <a:ext cx="2786082" cy="79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4" imgW="1511280" imgH="431640" progId="Equation.3">
                  <p:embed/>
                </p:oleObj>
              </mc:Choice>
              <mc:Fallback>
                <p:oleObj name="Формула" r:id="rId14" imgW="15112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571875"/>
                        <a:ext cx="2786082" cy="796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429124" y="3929066"/>
            <a:ext cx="2593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пролетела 1 пчела</a:t>
            </a:r>
            <a:endParaRPr lang="ru-RU" sz="24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500166" y="4357694"/>
          <a:ext cx="3857652" cy="406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6" imgW="1612800" imgH="203040" progId="Equation.3">
                  <p:embed/>
                </p:oleObj>
              </mc:Choice>
              <mc:Fallback>
                <p:oleObj name="Формула" r:id="rId16" imgW="1612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357694"/>
                        <a:ext cx="3857652" cy="406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286380" y="4286256"/>
            <a:ext cx="2593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пролетела 2 пчела</a:t>
            </a:r>
            <a:endParaRPr lang="ru-RU" sz="2400" dirty="0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1571604" y="4786322"/>
          <a:ext cx="3871041" cy="38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8" imgW="1714320" imgH="203040" progId="Equation.3">
                  <p:embed/>
                </p:oleObj>
              </mc:Choice>
              <mc:Fallback>
                <p:oleObj name="Формула" r:id="rId18" imgW="17143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4786322"/>
                        <a:ext cx="3871041" cy="387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429256" y="4714884"/>
            <a:ext cx="2497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скорость 2 пчелы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643042" y="5286388"/>
            <a:ext cx="2302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26.2 км</a:t>
            </a:r>
            <a:r>
              <a:rPr lang="en-US" sz="2400" dirty="0" smtClean="0"/>
              <a:t>/</a:t>
            </a:r>
            <a:r>
              <a:rPr lang="ru-RU" sz="2400" dirty="0" smtClean="0"/>
              <a:t>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09531 -0.09583 C 0.11545 -0.11736 0.14531 -0.12939 0.17639 -0.12939 C 0.21215 -0.12939 0.24045 -0.11736 0.26059 -0.09583 L 0.35608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6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635 L -0.09253 -0.04791 C -0.11198 -0.06666 -0.1408 -0.07685 -0.17083 -0.07685 C -0.20521 -0.07685 -0.23281 -0.06666 -0.25208 -0.04791 L -0.3441 0.03635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52917 -0.1696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00" y="-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1129 -0.2425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23577 -0.1479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38524 -0.6590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6" grpId="1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3" grpId="0" animBg="1"/>
      <p:bldP spid="24" grpId="0"/>
      <p:bldP spid="26" grpId="0"/>
      <p:bldP spid="28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190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Собери правило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642918"/>
            <a:ext cx="76464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Чтобы сложить десятичные дроби надо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…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428736"/>
            <a:ext cx="7143800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Выполнить действия сложения и вычитания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500174"/>
            <a:ext cx="78581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571744"/>
            <a:ext cx="7143800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 ответе запятую поставить под запятой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3714752"/>
            <a:ext cx="7143800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Уравнять число знаков после запятой.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929198"/>
            <a:ext cx="7143800" cy="9286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Записать дроби так, чтобы запятая оказалась под запятой.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100013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0052 -0.34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190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Собери правило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84010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Чтобы разделить число на десятичную дробь надо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…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428736"/>
            <a:ext cx="7572428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После этого выполнить деление на натуральное число.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071546"/>
            <a:ext cx="78581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</a:p>
          <a:p>
            <a:pPr algn="ctr"/>
            <a:endParaRPr lang="ru-RU" sz="7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  <a:p>
            <a:pPr algn="ctr"/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14686"/>
            <a:ext cx="7572428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Поставить в частном запятую когда кончится деление целой части.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072074"/>
            <a:ext cx="7572428" cy="15716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 делимом и делителе перенести запятую вправо на столько цифр, сколько их после запятой в делителе.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1000100" cy="1000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33333E-6 L 0.00104 -0.5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1.66667E-6 0.514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1.66667E-6 0.272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51459 L 1.66667E-6 0.26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190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Собери правило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642918"/>
            <a:ext cx="83805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Чтобы умножить  число на десятичную дробь надо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…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428736"/>
            <a:ext cx="7572428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Отделить запятой столько цифр справа, сколько их стоит после запятой в обоих множителях вместе.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071546"/>
            <a:ext cx="78581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</a:p>
          <a:p>
            <a:pPr algn="ctr"/>
            <a:endParaRPr lang="ru-RU" sz="7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14686"/>
            <a:ext cx="7572428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Выполнить умножение, не обращая внимания на запятую.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000636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1.66667E-6 0.2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1.66667E-6 -0.27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309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NVP</cp:lastModifiedBy>
  <cp:revision>54</cp:revision>
  <dcterms:created xsi:type="dcterms:W3CDTF">2012-03-31T14:56:13Z</dcterms:created>
  <dcterms:modified xsi:type="dcterms:W3CDTF">2017-04-03T13:39:03Z</dcterms:modified>
</cp:coreProperties>
</file>