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B593FB7-7CD6-4837-AFC1-A8E4AE4990E5}" type="datetimeFigureOut">
              <a:rPr lang="ru-RU" smtClean="0"/>
              <a:t>30.10.2014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E4FB2A6-3619-4942-9EED-FCA3AEADAE6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9466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Группа – это общность людей, объединенных совместной деятельностью, единством целей и интересов, взаимной ответственностью.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1" name="Picture 3" descr="C:\Users\xxx\AppData\Local\Microsoft\Windows\Temporary Internet Files\Content.IE5\GHY43LOO\MC9000888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4337050"/>
            <a:ext cx="1792287" cy="130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97337"/>
            <a:ext cx="1438275" cy="177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81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7"/>
            <a:ext cx="7772400" cy="5040561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</a:t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/>
            </a:r>
            <a:br>
              <a:rPr lang="ru-RU" sz="4900" b="1" dirty="0" smtClean="0">
                <a:solidFill>
                  <a:srgbClr val="002060"/>
                </a:solidFill>
              </a:rPr>
            </a:br>
            <a:r>
              <a:rPr lang="ru-RU" sz="4900" b="1" dirty="0">
                <a:solidFill>
                  <a:srgbClr val="002060"/>
                </a:solidFill>
              </a:rPr>
              <a:t/>
            </a:r>
            <a:br>
              <a:rPr lang="ru-RU" sz="4900" b="1" dirty="0">
                <a:solidFill>
                  <a:srgbClr val="002060"/>
                </a:solidFill>
              </a:rPr>
            </a:br>
            <a:r>
              <a:rPr lang="ru-RU" sz="4900" b="1" dirty="0" smtClean="0">
                <a:solidFill>
                  <a:srgbClr val="002060"/>
                </a:solidFill>
              </a:rPr>
              <a:t>Распределение ролей в группе: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1)</a:t>
            </a:r>
            <a:r>
              <a:rPr lang="ru-RU" sz="4000" b="1" dirty="0" smtClean="0">
                <a:solidFill>
                  <a:srgbClr val="002060"/>
                </a:solidFill>
              </a:rPr>
              <a:t>ЛИДЕР</a:t>
            </a:r>
            <a:r>
              <a:rPr lang="ru-RU" b="1" dirty="0" smtClean="0">
                <a:solidFill>
                  <a:srgbClr val="002060"/>
                </a:solidFill>
              </a:rPr>
              <a:t> (организатор)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2)Оформитель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3)Спикер (оратор)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4)Тайм - спикер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xxx\AppData\Local\Microsoft\Windows\Temporary Internet Files\Content.IE5\E7TMW6XX\MC900343363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5093074"/>
            <a:ext cx="1747837" cy="157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xxx\AppData\Local\Microsoft\Windows\Temporary Internet Files\Content.IE5\H3WNCRLV\MC9003433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965663"/>
            <a:ext cx="1797050" cy="1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023607"/>
            <a:ext cx="1755775" cy="162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894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xxx\AppData\Local\Microsoft\Windows\Temporary Internet Files\Content.IE5\H3WNCRLV\MC90039829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48918"/>
            <a:ext cx="989013" cy="183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80264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Лидер (организатор) – организует работу группы, распределяет роли.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30" name="Picture 6" descr="C:\Users\xxx\AppData\Local\Microsoft\Windows\Temporary Internet Files\Content.IE5\E7TMW6XX\MC9002984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4232275"/>
            <a:ext cx="1735137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2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65862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Оформитель –оформляет решение группы, записывает все предложения членов группы.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3" name="Picture 5" descr="C:\Users\xxx\AppData\Local\Microsoft\Windows\Temporary Internet Files\Content.IE5\E7TMW6XX\MC9002789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3846513"/>
            <a:ext cx="1697038" cy="180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xxx\AppData\Local\Microsoft\Windows\Temporary Internet Files\Content.IE5\WTHVKDW8\MC90027897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3716338"/>
            <a:ext cx="1541463" cy="179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69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08256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Спикер (оратор) – представляет результаты работы группы.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3074" name="Picture 2" descr="C:\Users\xxx\AppData\Local\Microsoft\Windows\Temporary Internet Files\Content.IE5\GHY43LOO\MC9003983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6153"/>
            <a:ext cx="19812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xxx\AppData\Local\Microsoft\Windows\Temporary Internet Files\Content.IE5\WTHVKDW8\MC90028995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530600"/>
            <a:ext cx="2818730" cy="193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41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20448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Тайм спикер – следит за соблюдением регламента работы группы.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C:\Users\xxx\AppData\Local\Microsoft\Windows\Temporary Internet Files\Content.IE5\GHY43LOO\MC9002175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4180681"/>
            <a:ext cx="1822450" cy="163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xxx\AppData\Local\Microsoft\Windows\Temporary Internet Files\Content.IE5\E7TMW6XX\MC90038402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988" y="4137818"/>
            <a:ext cx="1630362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8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184</TotalTime>
  <Words>63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Группа – это общность людей, объединенных совместной деятельностью, единством целей и интересов, взаимной ответственностью. </vt:lpstr>
      <vt:lpstr>                                                                                                                                                 Распределение ролей в группе: 1)ЛИДЕР (организатор) 2)Оформитель 3)Спикер (оратор) 4)Тайм - спикер  </vt:lpstr>
      <vt:lpstr>Лидер (организатор) – организует работу группы, распределяет роли.</vt:lpstr>
      <vt:lpstr>Оформитель –оформляет решение группы, записывает все предложения членов группы. </vt:lpstr>
      <vt:lpstr>Спикер (оратор) – представляет результаты работы группы.</vt:lpstr>
      <vt:lpstr>Тайм спикер – следит за соблюдением регламента работы группы.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Распределение ролей в группе</dc:title>
  <dc:creator>xxx</dc:creator>
  <cp:lastModifiedBy>xxx</cp:lastModifiedBy>
  <cp:revision>11</cp:revision>
  <dcterms:created xsi:type="dcterms:W3CDTF">2014-10-28T14:15:08Z</dcterms:created>
  <dcterms:modified xsi:type="dcterms:W3CDTF">2014-10-30T16:14:53Z</dcterms:modified>
</cp:coreProperties>
</file>