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56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6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93FB7-7CD6-4837-AFC1-A8E4AE4990E5}" type="datetimeFigureOut">
              <a:rPr lang="ru-RU" smtClean="0"/>
              <a:t>30.10.2014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FB2A6-3619-4942-9EED-FCA3AEADAE6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93FB7-7CD6-4837-AFC1-A8E4AE4990E5}" type="datetimeFigureOut">
              <a:rPr lang="ru-RU" smtClean="0"/>
              <a:t>30.10.2014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FB2A6-3619-4942-9EED-FCA3AEADAE6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93FB7-7CD6-4837-AFC1-A8E4AE4990E5}" type="datetimeFigureOut">
              <a:rPr lang="ru-RU" smtClean="0"/>
              <a:t>30.10.2014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FB2A6-3619-4942-9EED-FCA3AEADAE6D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93FB7-7CD6-4837-AFC1-A8E4AE4990E5}" type="datetimeFigureOut">
              <a:rPr lang="ru-RU" smtClean="0"/>
              <a:t>30.10.2014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FB2A6-3619-4942-9EED-FCA3AEADAE6D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93FB7-7CD6-4837-AFC1-A8E4AE4990E5}" type="datetimeFigureOut">
              <a:rPr lang="ru-RU" smtClean="0"/>
              <a:t>30.10.2014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FB2A6-3619-4942-9EED-FCA3AEADAE6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93FB7-7CD6-4837-AFC1-A8E4AE4990E5}" type="datetimeFigureOut">
              <a:rPr lang="ru-RU" smtClean="0"/>
              <a:t>30.10.2014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FB2A6-3619-4942-9EED-FCA3AEADAE6D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93FB7-7CD6-4837-AFC1-A8E4AE4990E5}" type="datetimeFigureOut">
              <a:rPr lang="ru-RU" smtClean="0"/>
              <a:t>30.10.2014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FB2A6-3619-4942-9EED-FCA3AEADAE6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93FB7-7CD6-4837-AFC1-A8E4AE4990E5}" type="datetimeFigureOut">
              <a:rPr lang="ru-RU" smtClean="0"/>
              <a:t>30.10.2014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FB2A6-3619-4942-9EED-FCA3AEADAE6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93FB7-7CD6-4837-AFC1-A8E4AE4990E5}" type="datetimeFigureOut">
              <a:rPr lang="ru-RU" smtClean="0"/>
              <a:t>30.10.2014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FB2A6-3619-4942-9EED-FCA3AEADAE6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93FB7-7CD6-4837-AFC1-A8E4AE4990E5}" type="datetimeFigureOut">
              <a:rPr lang="ru-RU" smtClean="0"/>
              <a:t>30.10.2014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FB2A6-3619-4942-9EED-FCA3AEADAE6D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93FB7-7CD6-4837-AFC1-A8E4AE4990E5}" type="datetimeFigureOut">
              <a:rPr lang="ru-RU" smtClean="0"/>
              <a:t>30.10.2014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FB2A6-3619-4942-9EED-FCA3AEADAE6D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AB593FB7-7CD6-4837-AFC1-A8E4AE4990E5}" type="datetimeFigureOut">
              <a:rPr lang="ru-RU" smtClean="0"/>
              <a:t>30.10.2014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CE4FB2A6-3619-4942-9EED-FCA3AEADAE6D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294665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Группа – это общность людей, объединенных совместной деятельностью, единством целей и интересов, взаимной ответственностью. 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2051" name="Picture 3" descr="C:\Users\xxx\AppData\Local\Microsoft\Windows\Temporary Internet Files\Content.IE5\GHY43LOO\MC900088884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88" y="4337050"/>
            <a:ext cx="1792287" cy="1300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097337"/>
            <a:ext cx="1438275" cy="1779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8175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7"/>
            <a:ext cx="7772400" cy="5040561"/>
          </a:xfrm>
        </p:spPr>
        <p:txBody>
          <a:bodyPr>
            <a:normAutofit fontScale="90000"/>
          </a:bodyPr>
          <a:lstStyle/>
          <a:p>
            <a:r>
              <a:rPr lang="ru-RU" sz="4900" b="1" dirty="0" smtClean="0">
                <a:solidFill>
                  <a:srgbClr val="002060"/>
                </a:solidFill>
              </a:rPr>
              <a:t>                                                                                                                                 </a:t>
            </a:r>
            <a:br>
              <a:rPr lang="ru-RU" sz="4900" b="1" dirty="0" smtClean="0">
                <a:solidFill>
                  <a:srgbClr val="002060"/>
                </a:solidFill>
              </a:rPr>
            </a:br>
            <a:r>
              <a:rPr lang="ru-RU" sz="4900" b="1" dirty="0">
                <a:solidFill>
                  <a:srgbClr val="002060"/>
                </a:solidFill>
              </a:rPr>
              <a:t/>
            </a:r>
            <a:br>
              <a:rPr lang="ru-RU" sz="4900" b="1" dirty="0">
                <a:solidFill>
                  <a:srgbClr val="002060"/>
                </a:solidFill>
              </a:rPr>
            </a:br>
            <a:r>
              <a:rPr lang="ru-RU" sz="4900" b="1" dirty="0" smtClean="0">
                <a:solidFill>
                  <a:srgbClr val="002060"/>
                </a:solidFill>
              </a:rPr>
              <a:t/>
            </a:r>
            <a:br>
              <a:rPr lang="ru-RU" sz="4900" b="1" dirty="0" smtClean="0">
                <a:solidFill>
                  <a:srgbClr val="002060"/>
                </a:solidFill>
              </a:rPr>
            </a:br>
            <a:r>
              <a:rPr lang="ru-RU" sz="4900" b="1" dirty="0">
                <a:solidFill>
                  <a:srgbClr val="002060"/>
                </a:solidFill>
              </a:rPr>
              <a:t/>
            </a:r>
            <a:br>
              <a:rPr lang="ru-RU" sz="4900" b="1" dirty="0">
                <a:solidFill>
                  <a:srgbClr val="002060"/>
                </a:solidFill>
              </a:rPr>
            </a:br>
            <a:r>
              <a:rPr lang="ru-RU" sz="4900" b="1" dirty="0" smtClean="0">
                <a:solidFill>
                  <a:srgbClr val="002060"/>
                </a:solidFill>
              </a:rPr>
              <a:t/>
            </a:r>
            <a:br>
              <a:rPr lang="ru-RU" sz="4900" b="1" dirty="0" smtClean="0">
                <a:solidFill>
                  <a:srgbClr val="002060"/>
                </a:solidFill>
              </a:rPr>
            </a:br>
            <a:r>
              <a:rPr lang="ru-RU" sz="4900" b="1" dirty="0">
                <a:solidFill>
                  <a:srgbClr val="002060"/>
                </a:solidFill>
              </a:rPr>
              <a:t/>
            </a:r>
            <a:br>
              <a:rPr lang="ru-RU" sz="4900" b="1" dirty="0">
                <a:solidFill>
                  <a:srgbClr val="002060"/>
                </a:solidFill>
              </a:rPr>
            </a:br>
            <a:r>
              <a:rPr lang="ru-RU" sz="4900" b="1" dirty="0" smtClean="0">
                <a:solidFill>
                  <a:srgbClr val="002060"/>
                </a:solidFill>
              </a:rPr>
              <a:t/>
            </a:r>
            <a:br>
              <a:rPr lang="ru-RU" sz="4900" b="1" dirty="0" smtClean="0">
                <a:solidFill>
                  <a:srgbClr val="002060"/>
                </a:solidFill>
              </a:rPr>
            </a:br>
            <a:r>
              <a:rPr lang="ru-RU" sz="4900" b="1" dirty="0">
                <a:solidFill>
                  <a:srgbClr val="002060"/>
                </a:solidFill>
              </a:rPr>
              <a:t/>
            </a:r>
            <a:br>
              <a:rPr lang="ru-RU" sz="4900" b="1" dirty="0">
                <a:solidFill>
                  <a:srgbClr val="002060"/>
                </a:solidFill>
              </a:rPr>
            </a:br>
            <a:r>
              <a:rPr lang="ru-RU" sz="4900" b="1" dirty="0" smtClean="0">
                <a:solidFill>
                  <a:srgbClr val="002060"/>
                </a:solidFill>
              </a:rPr>
              <a:t/>
            </a:r>
            <a:br>
              <a:rPr lang="ru-RU" sz="4900" b="1" dirty="0" smtClean="0">
                <a:solidFill>
                  <a:srgbClr val="002060"/>
                </a:solidFill>
              </a:rPr>
            </a:br>
            <a:r>
              <a:rPr lang="ru-RU" sz="4900" b="1" dirty="0">
                <a:solidFill>
                  <a:srgbClr val="002060"/>
                </a:solidFill>
              </a:rPr>
              <a:t/>
            </a:r>
            <a:br>
              <a:rPr lang="ru-RU" sz="4900" b="1" dirty="0">
                <a:solidFill>
                  <a:srgbClr val="002060"/>
                </a:solidFill>
              </a:rPr>
            </a:br>
            <a:r>
              <a:rPr lang="ru-RU" sz="4900" b="1" dirty="0" smtClean="0">
                <a:solidFill>
                  <a:srgbClr val="002060"/>
                </a:solidFill>
              </a:rPr>
              <a:t/>
            </a:r>
            <a:br>
              <a:rPr lang="ru-RU" sz="4900" b="1" dirty="0" smtClean="0">
                <a:solidFill>
                  <a:srgbClr val="002060"/>
                </a:solidFill>
              </a:rPr>
            </a:br>
            <a:r>
              <a:rPr lang="ru-RU" sz="4900" b="1" dirty="0">
                <a:solidFill>
                  <a:srgbClr val="002060"/>
                </a:solidFill>
              </a:rPr>
              <a:t/>
            </a:r>
            <a:br>
              <a:rPr lang="ru-RU" sz="4900" b="1" dirty="0">
                <a:solidFill>
                  <a:srgbClr val="002060"/>
                </a:solidFill>
              </a:rPr>
            </a:br>
            <a:r>
              <a:rPr lang="ru-RU" sz="4900" b="1" dirty="0" smtClean="0">
                <a:solidFill>
                  <a:srgbClr val="002060"/>
                </a:solidFill>
              </a:rPr>
              <a:t/>
            </a:r>
            <a:br>
              <a:rPr lang="ru-RU" sz="4900" b="1" dirty="0" smtClean="0">
                <a:solidFill>
                  <a:srgbClr val="002060"/>
                </a:solidFill>
              </a:rPr>
            </a:br>
            <a:r>
              <a:rPr lang="ru-RU" sz="4900" b="1" dirty="0">
                <a:solidFill>
                  <a:srgbClr val="002060"/>
                </a:solidFill>
              </a:rPr>
              <a:t/>
            </a:r>
            <a:br>
              <a:rPr lang="ru-RU" sz="4900" b="1" dirty="0">
                <a:solidFill>
                  <a:srgbClr val="002060"/>
                </a:solidFill>
              </a:rPr>
            </a:br>
            <a:r>
              <a:rPr lang="ru-RU" sz="4900" b="1" dirty="0" smtClean="0">
                <a:solidFill>
                  <a:srgbClr val="002060"/>
                </a:solidFill>
              </a:rPr>
              <a:t/>
            </a:r>
            <a:br>
              <a:rPr lang="ru-RU" sz="4900" b="1" dirty="0" smtClean="0">
                <a:solidFill>
                  <a:srgbClr val="002060"/>
                </a:solidFill>
              </a:rPr>
            </a:br>
            <a:r>
              <a:rPr lang="ru-RU" sz="4900" b="1" dirty="0">
                <a:solidFill>
                  <a:srgbClr val="002060"/>
                </a:solidFill>
              </a:rPr>
              <a:t/>
            </a:r>
            <a:br>
              <a:rPr lang="ru-RU" sz="4900" b="1" dirty="0">
                <a:solidFill>
                  <a:srgbClr val="002060"/>
                </a:solidFill>
              </a:rPr>
            </a:br>
            <a:r>
              <a:rPr lang="ru-RU" sz="4900" b="1" dirty="0" smtClean="0">
                <a:solidFill>
                  <a:srgbClr val="002060"/>
                </a:solidFill>
              </a:rPr>
              <a:t>Распределение ролей в группе:</a:t>
            </a:r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1)</a:t>
            </a:r>
            <a:r>
              <a:rPr lang="ru-RU" sz="4000" b="1" dirty="0" smtClean="0">
                <a:solidFill>
                  <a:srgbClr val="002060"/>
                </a:solidFill>
              </a:rPr>
              <a:t>ЛИДЕР</a:t>
            </a:r>
            <a:r>
              <a:rPr lang="ru-RU" b="1" dirty="0" smtClean="0">
                <a:solidFill>
                  <a:srgbClr val="002060"/>
                </a:solidFill>
              </a:rPr>
              <a:t> (организатор)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2)Оформитель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3)Спикер (оратор)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4)Тайм - спикер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6" name="Picture 2" descr="C:\Users\xxx\AppData\Local\Microsoft\Windows\Temporary Internet Files\Content.IE5\E7TMW6XX\MC900343363[2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5093074"/>
            <a:ext cx="1747837" cy="1577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xxx\AppData\Local\Microsoft\Windows\Temporary Internet Files\Content.IE5\H3WNCRLV\MC900343361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965663"/>
            <a:ext cx="1797050" cy="173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5023607"/>
            <a:ext cx="1755775" cy="162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894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xxx\AppData\Local\Microsoft\Windows\Temporary Internet Files\Content.IE5\H3WNCRLV\MC900398291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048918"/>
            <a:ext cx="989013" cy="183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280264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Лидер (организатор) – организует работу группы, распределяет роли.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030" name="Picture 6" descr="C:\Users\xxx\AppData\Local\Microsoft\Windows\Temporary Internet Files\Content.IE5\E7TMW6XX\MC900298467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538" y="4232275"/>
            <a:ext cx="1735137" cy="1463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225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265862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Оформитель –оформляет решение группы, записывает все предложения членов группы. 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2053" name="Picture 5" descr="C:\Users\xxx\AppData\Local\Microsoft\Windows\Temporary Internet Files\Content.IE5\E7TMW6XX\MC900278976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2075" y="3846513"/>
            <a:ext cx="1697038" cy="1801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xxx\AppData\Local\Microsoft\Windows\Temporary Internet Files\Content.IE5\WTHVKDW8\MC900278970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3150" y="3716338"/>
            <a:ext cx="1541463" cy="179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3697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208256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Спикер (оратор) – представляет результаты работы группы.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3074" name="Picture 2" descr="C:\Users\xxx\AppData\Local\Microsoft\Windows\Temporary Internet Files\Content.IE5\GHY43LOO\MC900398395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716153"/>
            <a:ext cx="1981200" cy="1733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xxx\AppData\Local\Microsoft\Windows\Temporary Internet Files\Content.IE5\WTHVKDW8\MC900289958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530600"/>
            <a:ext cx="2818730" cy="193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0416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204481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Тайм спикер – следит за соблюдением регламента работы группы.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098" name="Picture 2" descr="C:\Users\xxx\AppData\Local\Microsoft\Windows\Temporary Internet Files\Content.IE5\GHY43LOO\MC900217584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50" y="4180681"/>
            <a:ext cx="1822450" cy="1633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xxx\AppData\Local\Microsoft\Windows\Temporary Internet Files\Content.IE5\E7TMW6XX\MC900384022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988" y="4137818"/>
            <a:ext cx="1630362" cy="1893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6896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184</TotalTime>
  <Words>63</Words>
  <Application>Microsoft Office PowerPoint</Application>
  <PresentationFormat>Экран (4:3)</PresentationFormat>
  <Paragraphs>6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Волна</vt:lpstr>
      <vt:lpstr>Группа – это общность людей, объединенных совместной деятельностью, единством целей и интересов, взаимной ответственностью. </vt:lpstr>
      <vt:lpstr>                                                                                                                                                 Распределение ролей в группе: 1)ЛИДЕР (организатор) 2)Оформитель 3)Спикер (оратор) 4)Тайм - спикер  </vt:lpstr>
      <vt:lpstr>Лидер (организатор) – организует работу группы, распределяет роли.</vt:lpstr>
      <vt:lpstr>Оформитель –оформляет решение группы, записывает все предложения членов группы. </vt:lpstr>
      <vt:lpstr>Спикер (оратор) – представляет результаты работы группы.</vt:lpstr>
      <vt:lpstr>Тайм спикер – следит за соблюдением регламента работы группы.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Распределение ролей в группе</dc:title>
  <dc:creator>xxx</dc:creator>
  <cp:lastModifiedBy>xxx</cp:lastModifiedBy>
  <cp:revision>11</cp:revision>
  <dcterms:created xsi:type="dcterms:W3CDTF">2014-10-28T14:15:08Z</dcterms:created>
  <dcterms:modified xsi:type="dcterms:W3CDTF">2014-10-30T16:14:53Z</dcterms:modified>
</cp:coreProperties>
</file>