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50BAE9D-29E5-439F-9C7E-D1B90A78854B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4"/>
            <p14:sldId id="263"/>
            <p14:sldId id="265"/>
            <p14:sldId id="26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03384"/>
            <a:ext cx="4298464" cy="3893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76672"/>
            <a:ext cx="6400800" cy="5162128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Громко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прозвенел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звонок- Начинается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 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Наши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ушки на макушке, 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Глазки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хорошо открыты. 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Слушаем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запоминаем, 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Ни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минутки не теряем. </a:t>
            </a:r>
          </a:p>
        </p:txBody>
      </p:sp>
    </p:spTree>
    <p:extLst>
      <p:ext uri="{BB962C8B-B14F-4D97-AF65-F5344CB8AC3E}">
        <p14:creationId xmlns:p14="http://schemas.microsoft.com/office/powerpoint/2010/main" val="159319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по критериям оценивания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2170584" cy="4525963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</a:t>
            </a:r>
            <a:r>
              <a:rPr lang="kk-KZ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en-US" sz="4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r>
              <a:rPr lang="kk-KZ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</a:p>
          <a:p>
            <a:r>
              <a:rPr lang="kk-KZ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3-в</a:t>
            </a:r>
          </a:p>
          <a:p>
            <a:r>
              <a:rPr lang="kk-KZ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4-в</a:t>
            </a:r>
          </a:p>
          <a:p>
            <a:r>
              <a:rPr lang="kk-KZ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5-в</a:t>
            </a:r>
          </a:p>
          <a:p>
            <a:r>
              <a:rPr lang="kk-KZ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6-б</a:t>
            </a:r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1628800"/>
            <a:ext cx="547260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(1 балл)</a:t>
            </a:r>
            <a:endParaRPr lang="ru-RU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(2 бал.)</a:t>
            </a:r>
            <a:endParaRPr lang="ru-RU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(3 бал.)</a:t>
            </a:r>
            <a:endParaRPr lang="ru-RU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(4 бал.)</a:t>
            </a:r>
            <a:endParaRPr lang="ru-RU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(5 бал</a:t>
            </a: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(6 бал</a:t>
            </a:r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127664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9258" y="476672"/>
            <a:ext cx="8229600" cy="5170586"/>
          </a:xfrm>
        </p:spPr>
        <p:txBody>
          <a:bodyPr>
            <a:normAutofit fontScale="90000"/>
          </a:bodyPr>
          <a:lstStyle/>
          <a:p>
            <a:r>
              <a:rPr lang="ru-RU" sz="60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было трудно… ..</a:t>
            </a:r>
            <a:br>
              <a:rPr lang="ru-RU" sz="60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Я сомневался … ..</a:t>
            </a:r>
            <a:br>
              <a:rPr lang="ru-RU" sz="60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Мне понравилось … ..</a:t>
            </a:r>
            <a:br>
              <a:rPr lang="ru-RU" sz="60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Я доволен … </a:t>
            </a:r>
            <a:r>
              <a:rPr lang="ru-RU" dirty="0">
                <a:solidFill>
                  <a:schemeClr val="accent1"/>
                </a:solidFill>
              </a:rPr>
              <a:t/>
            </a:r>
            <a:br>
              <a:rPr lang="ru-RU" dirty="0">
                <a:solidFill>
                  <a:schemeClr val="accent1"/>
                </a:solidFill>
              </a:rPr>
            </a:b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55576" y="2780928"/>
            <a:ext cx="7850832" cy="15051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595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6633"/>
            <a:ext cx="8229600" cy="2448272"/>
          </a:xfrm>
        </p:spPr>
        <p:txBody>
          <a:bodyPr/>
          <a:lstStyle/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вошёл-никто не видел,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сказал-никто не слышал.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Дунул в окна и исчез,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на окнах вырос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26758" y="2708921"/>
            <a:ext cx="8229600" cy="3672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-Какое слово указывает, но не называет предмет?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или что «скрывается» за словом он- ветер, мороз, человек?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-Как называется часть речи ,которая не называет, а указывает на предмет?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068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052736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МЕСТОИМЕНИЕ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254752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ЕСІМДІК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7544" y="40770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PRONOUN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57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5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Минутка чистописания</a:t>
            </a:r>
            <a:endParaRPr lang="ru-RU" sz="5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	ты 	 он  она   оно   мы  вы   они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55576" y="2158897"/>
            <a:ext cx="77048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s://all-psd.ru/uploads/posts/2011-07/000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476986"/>
            <a:ext cx="4700754" cy="393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963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467544" y="1657399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1. </a:t>
            </a:r>
            <a:r>
              <a:rPr lang="ru-RU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 рисую море, г..</a:t>
            </a:r>
            <a:r>
              <a:rPr lang="ru-RU" i="1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лубые</a:t>
            </a:r>
            <a:r>
              <a:rPr lang="ru-RU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дали.</a:t>
            </a:r>
            <a:endParaRPr lang="ru-RU" sz="24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2. Радуется он со..</a:t>
            </a:r>
            <a:r>
              <a:rPr lang="ru-RU" i="1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нцу</a:t>
            </a:r>
            <a:r>
              <a:rPr lang="ru-RU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радуется </a:t>
            </a:r>
            <a:r>
              <a:rPr lang="ru-RU" i="1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в..сне</a:t>
            </a:r>
            <a:r>
              <a:rPr lang="ru-RU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</a:t>
            </a:r>
            <a:endParaRPr lang="ru-RU" sz="24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3. Они стали бегать по з..</a:t>
            </a:r>
            <a:r>
              <a:rPr lang="ru-RU" i="1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лёной</a:t>
            </a:r>
            <a:r>
              <a:rPr lang="ru-RU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траве. </a:t>
            </a:r>
            <a:endParaRPr lang="ru-RU" sz="24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4. </a:t>
            </a:r>
            <a:r>
              <a:rPr lang="ru-RU" i="1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К..кую</a:t>
            </a:r>
            <a:r>
              <a:rPr lang="ru-RU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музыку вы слушаете? </a:t>
            </a:r>
            <a:endParaRPr lang="ru-RU" sz="24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5. Мы </a:t>
            </a:r>
            <a:r>
              <a:rPr lang="ru-RU" i="1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п..ехали</a:t>
            </a:r>
            <a:r>
              <a:rPr lang="ru-RU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купаться.</a:t>
            </a:r>
            <a:endParaRPr lang="ru-RU" sz="2400" dirty="0" smtClean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работа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 useBgFill="1"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926" y="1657399"/>
            <a:ext cx="8229600" cy="691481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b="1" i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рисую море, </a:t>
            </a:r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</a:t>
            </a:r>
            <a:r>
              <a:rPr lang="ru-RU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о</a:t>
            </a:r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лубые 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дали.</a:t>
            </a:r>
            <a:endParaRPr lang="ru-RU" sz="2400" b="1" dirty="0">
              <a:ea typeface="Calibri"/>
              <a:cs typeface="Times New Roman"/>
            </a:endParaRPr>
          </a:p>
          <a:p>
            <a:endParaRPr lang="ru-RU" b="1" dirty="0"/>
          </a:p>
        </p:txBody>
      </p:sp>
      <p:sp useBgFill="1">
        <p:nvSpPr>
          <p:cNvPr id="5" name="Объект 2"/>
          <p:cNvSpPr txBox="1">
            <a:spLocks/>
          </p:cNvSpPr>
          <p:nvPr/>
        </p:nvSpPr>
        <p:spPr>
          <a:xfrm>
            <a:off x="467544" y="2341422"/>
            <a:ext cx="8229600" cy="691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2. Радуется </a:t>
            </a:r>
            <a:r>
              <a:rPr lang="ru-RU" b="1" i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он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</a:t>
            </a:r>
            <a:r>
              <a:rPr lang="ru-RU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л</a:t>
            </a:r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нцу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радуется </a:t>
            </a:r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</a:t>
            </a:r>
            <a:r>
              <a:rPr lang="ru-RU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е</a:t>
            </a:r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сне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</a:t>
            </a:r>
            <a:endParaRPr lang="ru-RU" sz="4000" b="1" dirty="0">
              <a:ea typeface="Calibri"/>
              <a:cs typeface="Times New Roman"/>
            </a:endParaRPr>
          </a:p>
          <a:p>
            <a:endParaRPr lang="ru-RU" b="1" dirty="0"/>
          </a:p>
        </p:txBody>
      </p:sp>
      <p:sp useBgFill="1">
        <p:nvSpPr>
          <p:cNvPr id="7" name="Объект 2"/>
          <p:cNvSpPr txBox="1">
            <a:spLocks/>
          </p:cNvSpPr>
          <p:nvPr/>
        </p:nvSpPr>
        <p:spPr>
          <a:xfrm>
            <a:off x="441394" y="3032903"/>
            <a:ext cx="8229600" cy="691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3. </a:t>
            </a:r>
            <a:r>
              <a:rPr lang="ru-RU" b="1" i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Они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стали бегать по </a:t>
            </a:r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</a:t>
            </a:r>
            <a:r>
              <a:rPr lang="ru-RU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е</a:t>
            </a:r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лёной 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траве.</a:t>
            </a:r>
            <a:endParaRPr lang="ru-RU" b="1" dirty="0"/>
          </a:p>
        </p:txBody>
      </p:sp>
      <p:sp useBgFill="1">
        <p:nvSpPr>
          <p:cNvPr id="8" name="Объект 2"/>
          <p:cNvSpPr txBox="1">
            <a:spLocks/>
          </p:cNvSpPr>
          <p:nvPr/>
        </p:nvSpPr>
        <p:spPr>
          <a:xfrm>
            <a:off x="430379" y="3618157"/>
            <a:ext cx="8229600" cy="691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</a:pPr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</a:t>
            </a:r>
            <a:r>
              <a:rPr lang="ru-RU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а</a:t>
            </a:r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кую 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музыку </a:t>
            </a:r>
            <a:r>
              <a:rPr lang="ru-RU" b="1" i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слушаете? </a:t>
            </a:r>
            <a:endParaRPr lang="ru-RU" sz="4000" b="1" dirty="0">
              <a:ea typeface="Calibri"/>
              <a:cs typeface="Times New Roman"/>
            </a:endParaRPr>
          </a:p>
        </p:txBody>
      </p:sp>
      <p:sp useBgFill="1">
        <p:nvSpPr>
          <p:cNvPr id="9" name="Объект 2"/>
          <p:cNvSpPr txBox="1">
            <a:spLocks/>
          </p:cNvSpPr>
          <p:nvPr/>
        </p:nvSpPr>
        <p:spPr>
          <a:xfrm>
            <a:off x="467544" y="4309638"/>
            <a:ext cx="8229600" cy="691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5. </a:t>
            </a:r>
            <a:r>
              <a:rPr lang="ru-RU" b="1" i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Мы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</a:t>
            </a:r>
            <a:r>
              <a:rPr lang="ru-RU" b="1" i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о</a:t>
            </a:r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ехали 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купаться.</a:t>
            </a:r>
            <a:endParaRPr lang="ru-RU" sz="40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5203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074" name="Picture 2" descr="https://i.ytimg.com/vi/xTIVznmnHok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89"/>
          <a:stretch/>
        </p:blipFill>
        <p:spPr bwMode="auto">
          <a:xfrm>
            <a:off x="304807" y="1844824"/>
            <a:ext cx="8568753" cy="4386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451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Юля сажает красивые цветы.</a:t>
            </a:r>
          </a:p>
          <a:p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маме. </a:t>
            </a:r>
            <a:endParaRPr lang="ru-RU" sz="4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Живёт </a:t>
            </a: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Юля в городе.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489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349080"/>
          </a:xfrm>
        </p:spPr>
        <p:txBody>
          <a:bodyPr/>
          <a:lstStyle/>
          <a:p>
            <a:pPr lvl="0"/>
            <a:r>
              <a:rPr lang="ru-RU" sz="4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Юля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i="1" u="dbl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сажает</a:t>
            </a: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i="1" u="wavyHeavy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красивые</a:t>
            </a: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i="1" u="dash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цветы</a:t>
            </a: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4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i="1" u="db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</a:t>
            </a: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i="1" u="dash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маме</a:t>
            </a: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4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i="1" u="db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Живёт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400" b="1" i="1" u="dotDash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городе</a:t>
            </a:r>
            <a:r>
              <a:rPr 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777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</a:t>
            </a:r>
            <a:endParaRPr lang="ru-RU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145435"/>
          </a:xfrm>
        </p:spPr>
        <p:txBody>
          <a:bodyPr>
            <a:noAutofit/>
          </a:bodyPr>
          <a:lstStyle/>
          <a:p>
            <a:r>
              <a:rPr lang="ru-RU" sz="20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Местоимение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это слово б) часть речи в) член предложения.</a:t>
            </a:r>
          </a:p>
          <a:p>
            <a:r>
              <a:rPr lang="ru-RU" sz="20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Местоимение отвечает на те же вопросы, что 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а)имя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прилагательное   б)имя существительное в) глагол</a:t>
            </a: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Местоимение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обозначает предмет    б) признак предмета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указывает на предмет</a:t>
            </a:r>
          </a:p>
          <a:p>
            <a:r>
              <a:rPr lang="ru-RU" sz="20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Укажите местоимение: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ель   б) ем      в) ты</a:t>
            </a:r>
          </a:p>
          <a:p>
            <a:r>
              <a:rPr lang="ru-RU" sz="20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Найдите слова, которые не являются местоимениями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ты, мы     б) она, он      в) в, о</a:t>
            </a:r>
          </a:p>
          <a:p>
            <a:r>
              <a:rPr lang="ru-RU" sz="20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Укажите предложение, в котором подлежащее выражено местоимением.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Из леса доносилось пение птиц.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б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Ранним утром мы отправились на рыбалку.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К нам в гости пришли бабушка и дедушка.</a:t>
            </a:r>
          </a:p>
        </p:txBody>
      </p:sp>
    </p:spTree>
    <p:extLst>
      <p:ext uri="{BB962C8B-B14F-4D97-AF65-F5344CB8AC3E}">
        <p14:creationId xmlns:p14="http://schemas.microsoft.com/office/powerpoint/2010/main" val="14357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259</Words>
  <Application>Microsoft Office PowerPoint</Application>
  <PresentationFormat>Экран (4:3)</PresentationFormat>
  <Paragraphs>61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МЕСТОИМЕНИЕ</vt:lpstr>
      <vt:lpstr>Минутка чистописания</vt:lpstr>
      <vt:lpstr>Индивидуальная работа </vt:lpstr>
      <vt:lpstr>Физминутка.</vt:lpstr>
      <vt:lpstr>Самостоятельная работа </vt:lpstr>
      <vt:lpstr>Самостоятельная работа </vt:lpstr>
      <vt:lpstr>Тест</vt:lpstr>
      <vt:lpstr>Проверка по критериям оценивания</vt:lpstr>
      <vt:lpstr>Мне было трудно… ..  Я сомневался … ..  Мне понравилось … ..  Я доволен …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Lucky</dc:creator>
  <cp:lastModifiedBy>Lucky</cp:lastModifiedBy>
  <cp:revision>7</cp:revision>
  <dcterms:created xsi:type="dcterms:W3CDTF">2017-01-23T16:24:37Z</dcterms:created>
  <dcterms:modified xsi:type="dcterms:W3CDTF">2017-01-23T18:26:36Z</dcterms:modified>
</cp:coreProperties>
</file>