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  <p:sldMasterId id="2147483845" r:id="rId2"/>
  </p:sldMasterIdLst>
  <p:sldIdLst>
    <p:sldId id="256" r:id="rId3"/>
    <p:sldId id="257" r:id="rId4"/>
    <p:sldId id="258" r:id="rId5"/>
    <p:sldId id="266" r:id="rId6"/>
    <p:sldId id="259" r:id="rId7"/>
    <p:sldId id="260" r:id="rId8"/>
    <p:sldId id="261" r:id="rId9"/>
    <p:sldId id="262" r:id="rId10"/>
    <p:sldId id="268" r:id="rId11"/>
    <p:sldId id="269" r:id="rId12"/>
    <p:sldId id="270" r:id="rId13"/>
    <p:sldId id="279" r:id="rId14"/>
    <p:sldId id="280" r:id="rId15"/>
    <p:sldId id="281" r:id="rId16"/>
    <p:sldId id="265" r:id="rId17"/>
    <p:sldId id="276" r:id="rId18"/>
    <p:sldId id="277" r:id="rId19"/>
    <p:sldId id="278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AF05"/>
    <a:srgbClr val="B917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794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369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789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5290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798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8474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1040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4373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245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7C5D0-858D-42C1-ACA8-F834981D50E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7207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4E43EB-DAB5-4E69-85BF-C253137F9D8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71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5326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50E637-0E41-4E89-BECA-EA5C8E3A1B4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9729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6AEBBF-553B-4F7C-AB1F-C09B9A5C755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9155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8B3AD7-C4C4-419E-A73B-AE800C16C13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9475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352D5E-2C52-461B-91DE-1A4B9AF7020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3295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D4334C-12C1-4E62-9140-6A9AC0BD94C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389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0DE107-CA6F-46BE-852E-3BD878604A3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2363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C1A03D-BA19-43CE-A102-61079C25276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6631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302358-C621-43C4-B7CD-54A50DE89E6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653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54A196-6CF3-4752-BFB9-279926D6B38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519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7659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488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5756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6745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7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664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486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407D94B-D3FF-428E-8852-758BECF9E9F7}" type="datetimeFigureOut">
              <a:rPr lang="ru-RU" smtClean="0"/>
              <a:t>18.02.2016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3C0CB0C-AE3B-4252-A655-4478CD1F7C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366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F936C0A-985F-4D4A-A00A-063B50860433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65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012" y="4586288"/>
            <a:ext cx="8689976" cy="671511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 кеш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00287" y="2107406"/>
            <a:ext cx="7186613" cy="281463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>
                <a:gd name="adj" fmla="val 31735"/>
              </a:avLst>
            </a:prstTxWarp>
            <a:spAutoFit/>
          </a:bodyPr>
          <a:lstStyle/>
          <a:p>
            <a:pPr algn="ctr"/>
            <a:r>
              <a:rPr lang="kk-KZ" sz="5400" b="1" dirty="0" smtClean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Ғажайып үштік</a:t>
            </a:r>
            <a:endParaRPr lang="ru-RU" sz="5400" b="1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25" y="4375690"/>
            <a:ext cx="3249450" cy="2164268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143" y="126206"/>
            <a:ext cx="31321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15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719940">
            <a:off x="2335152" y="2103134"/>
            <a:ext cx="7378837" cy="240071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Bottom">
              <a:avLst>
                <a:gd name="adj" fmla="val 45386"/>
              </a:avLst>
            </a:prstTxWarp>
            <a:spAutoFit/>
          </a:bodyPr>
          <a:lstStyle/>
          <a:p>
            <a:r>
              <a:rPr lang="kk-KZ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Дөңгеленген дүние</a:t>
            </a:r>
            <a:endParaRPr lang="kk-KZ" sz="5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25" y="4375690"/>
            <a:ext cx="3249450" cy="216426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143" y="126206"/>
            <a:ext cx="31321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93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57863" cy="358511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5114"/>
            <a:ext cx="5774246" cy="327288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774246" y="0"/>
            <a:ext cx="6434137" cy="3585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34955" y="1330892"/>
            <a:ext cx="3265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Араб </a:t>
            </a:r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тілі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3600" y="3700463"/>
            <a:ext cx="3328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29463" y="4285238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Сауд Арабиясы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0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74246" y="0"/>
            <a:ext cx="6434137" cy="3585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30572" y="1330892"/>
            <a:ext cx="36744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Испан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тілі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3600" y="3700463"/>
            <a:ext cx="3328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29463" y="4285238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Мексика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774246" cy="35851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5114"/>
            <a:ext cx="5774245" cy="327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8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74246" y="-14288"/>
            <a:ext cx="6434137" cy="3585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943600" y="3700463"/>
            <a:ext cx="3328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29463" y="4285238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Чили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74246" cy="35708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0826"/>
            <a:ext cx="5774246" cy="328717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897144" y="776587"/>
            <a:ext cx="38555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Астанасы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 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Сантьяго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82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74246" y="0"/>
            <a:ext cx="6434137" cy="3585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34955" y="1330892"/>
            <a:ext cx="3265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Араб </a:t>
            </a:r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тілі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3600" y="3700463"/>
            <a:ext cx="3328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29463" y="4285238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Египет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564224"/>
            <a:ext cx="5913633" cy="3293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913633" cy="35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1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719940">
            <a:off x="2269936" y="2111528"/>
            <a:ext cx="7378837" cy="188560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Bottom">
              <a:avLst>
                <a:gd name="adj" fmla="val 96624"/>
              </a:avLst>
            </a:prstTxWarp>
            <a:spAutoFit/>
          </a:bodyPr>
          <a:lstStyle/>
          <a:p>
            <a:r>
              <a:rPr lang="kk-KZ" sz="5400" b="1" dirty="0" smtClean="0">
                <a:solidFill>
                  <a:srgbClr val="B917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Менделеевтің ұрпақтарымыз</a:t>
            </a:r>
            <a:endParaRPr lang="kk-KZ" sz="5400" b="1" dirty="0" smtClean="0">
              <a:solidFill>
                <a:srgbClr val="B917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25" y="4375690"/>
            <a:ext cx="3249450" cy="216426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143" y="126206"/>
            <a:ext cx="31321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741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719940">
            <a:off x="1449179" y="1982098"/>
            <a:ext cx="9937738" cy="30714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Bottom">
              <a:avLst>
                <a:gd name="adj" fmla="val 70831"/>
              </a:avLst>
            </a:prstTxWarp>
            <a:spAutoFit/>
          </a:bodyPr>
          <a:lstStyle/>
          <a:p>
            <a:r>
              <a:rPr lang="kk-KZ" sz="5400" b="1" dirty="0" smtClean="0">
                <a:solidFill>
                  <a:srgbClr val="B917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 шырқайық қосылып</a:t>
            </a:r>
            <a:endParaRPr lang="kk-KZ" sz="5400" b="1" dirty="0">
              <a:solidFill>
                <a:srgbClr val="B917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25" y="4375690"/>
            <a:ext cx="3249450" cy="216426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143" y="126206"/>
            <a:ext cx="31321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03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96678" y="1962447"/>
            <a:ext cx="15648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Ұшу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3092" y="1962447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Құс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64970" y="1962447"/>
            <a:ext cx="31293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Оңтүстік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34230" y="3534072"/>
            <a:ext cx="26597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Космос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15646" y="3534072"/>
            <a:ext cx="26372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Комета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016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2985" y="1995785"/>
            <a:ext cx="10967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Ай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14039" y="2000250"/>
            <a:ext cx="22685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Аспан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46315" y="1995785"/>
            <a:ext cx="12811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Гүл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66045" y="3576935"/>
            <a:ext cx="27174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Шырын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41373" y="3576935"/>
            <a:ext cx="27943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Жұлдыз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0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M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7" descr="F0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4" y="3804444"/>
            <a:ext cx="1039812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7" descr="F0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916" y="4652964"/>
            <a:ext cx="1039813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7" descr="F0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717" y="5173664"/>
            <a:ext cx="1039812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7" descr="F0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738" y="4754564"/>
            <a:ext cx="1039812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 descr="F0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538" y="3899695"/>
            <a:ext cx="1039812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7" descr="F0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096" y="3068639"/>
            <a:ext cx="1039812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7" descr="F0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14" y="3068639"/>
            <a:ext cx="1039812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6" descr="1f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4" y="4719638"/>
            <a:ext cx="201612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6" descr="1f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349" y="4652964"/>
            <a:ext cx="201612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6" name="Picture 14" descr="j0236249"/>
          <p:cNvPicPr>
            <a:picLocks noChangeAspect="1" noChangeArrowheads="1" noCrop="1"/>
          </p:cNvPicPr>
          <p:nvPr/>
        </p:nvPicPr>
        <p:blipFill>
          <a:blip r:embed="rId5">
            <a:lum brigh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2585" y="273845"/>
            <a:ext cx="12969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7" name="Picture 15" descr="j0236249"/>
          <p:cNvPicPr>
            <a:picLocks noChangeAspect="1" noChangeArrowheads="1" noCrop="1"/>
          </p:cNvPicPr>
          <p:nvPr/>
        </p:nvPicPr>
        <p:blipFill>
          <a:blip r:embed="rId5">
            <a:lum brigh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1163" y="548482"/>
            <a:ext cx="1439863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WordArt 21"/>
          <p:cNvSpPr>
            <a:spLocks noChangeArrowheads="1" noChangeShapeType="1" noTextEdit="1"/>
          </p:cNvSpPr>
          <p:nvPr/>
        </p:nvSpPr>
        <p:spPr bwMode="auto">
          <a:xfrm>
            <a:off x="1955800" y="1270001"/>
            <a:ext cx="8280400" cy="2232025"/>
          </a:xfrm>
          <a:prstGeom prst="rect">
            <a:avLst/>
          </a:prstGeom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err="1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Назарларыңызға</a:t>
            </a:r>
            <a:r>
              <a:rPr lang="ru-RU" sz="3600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ru-RU" sz="3600" kern="10" dirty="0" err="1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рахмет</a:t>
            </a:r>
            <a:endParaRPr lang="ru-RU" sz="3600" kern="10" dirty="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86955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47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4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Шарттары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657600" y="2071688"/>
            <a:ext cx="7620000" cy="3719511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 білеміз</a:t>
            </a:r>
          </a:p>
          <a:p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Суреттер сұрақ қояды</a:t>
            </a:r>
          </a:p>
          <a:p>
            <a:r>
              <a:rPr lang="kk-KZ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Ал, қанеки билейік</a:t>
            </a:r>
          </a:p>
          <a:p>
            <a:r>
              <a:rPr lang="kk-KZ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Дөңгеленген дүние</a:t>
            </a:r>
          </a:p>
          <a:p>
            <a:r>
              <a:rPr lang="kk-KZ" b="1" dirty="0" smtClean="0">
                <a:solidFill>
                  <a:srgbClr val="B917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Менделеевтің ұрпақтарымыз</a:t>
            </a:r>
          </a:p>
          <a:p>
            <a:r>
              <a:rPr lang="kk-KZ" b="1" dirty="0" smtClean="0">
                <a:solidFill>
                  <a:srgbClr val="05AF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 шырқайық қосылып</a:t>
            </a:r>
          </a:p>
          <a:p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45"/>
          <p:cNvGrpSpPr>
            <a:grpSpLocks/>
          </p:cNvGrpSpPr>
          <p:nvPr/>
        </p:nvGrpSpPr>
        <p:grpSpPr bwMode="auto">
          <a:xfrm>
            <a:off x="6350" y="6350"/>
            <a:ext cx="12185650" cy="6858000"/>
            <a:chOff x="0" y="0"/>
            <a:chExt cx="9144000" cy="6858000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grpSp>
          <p:nvGrpSpPr>
            <p:cNvPr id="6" name="Group 2"/>
            <p:cNvGrpSpPr>
              <a:grpSpLocks/>
            </p:cNvGrpSpPr>
            <p:nvPr/>
          </p:nvGrpSpPr>
          <p:grpSpPr bwMode="auto">
            <a:xfrm>
              <a:off x="251520" y="6372225"/>
              <a:ext cx="8448675" cy="485775"/>
              <a:chOff x="0" y="4014"/>
              <a:chExt cx="5322" cy="306"/>
            </a:xfrm>
            <a:grpFill/>
          </p:grpSpPr>
          <p:pic>
            <p:nvPicPr>
              <p:cNvPr id="37" name="Picture 3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8" name="Picture 4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612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9" name="Picture 5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1202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" name="Picture 6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1791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" name="Picture 7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2381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2" name="Picture 8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2971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3" name="Picture 9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356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4" name="Picture 10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415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5" name="Picture 11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474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7" name="Group 13"/>
            <p:cNvGrpSpPr>
              <a:grpSpLocks/>
            </p:cNvGrpSpPr>
            <p:nvPr/>
          </p:nvGrpSpPr>
          <p:grpSpPr bwMode="auto">
            <a:xfrm>
              <a:off x="467544" y="0"/>
              <a:ext cx="8448675" cy="485775"/>
              <a:chOff x="0" y="4014"/>
              <a:chExt cx="5322" cy="306"/>
            </a:xfrm>
            <a:grpFill/>
          </p:grpSpPr>
          <p:pic>
            <p:nvPicPr>
              <p:cNvPr id="28" name="Picture 14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" name="Picture 15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612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" name="Picture 16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1202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" name="Picture 17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1791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18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2381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" name="Picture 19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2971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4" name="Picture 20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356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5" name="Picture 21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415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6" name="Picture 22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474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8" name="Group 24"/>
            <p:cNvGrpSpPr>
              <a:grpSpLocks/>
            </p:cNvGrpSpPr>
            <p:nvPr/>
          </p:nvGrpSpPr>
          <p:grpSpPr bwMode="auto">
            <a:xfrm rot="5400000">
              <a:off x="-3028156" y="3226618"/>
              <a:ext cx="6524625" cy="468313"/>
              <a:chOff x="0" y="4014"/>
              <a:chExt cx="5322" cy="306"/>
            </a:xfrm>
            <a:grpFill/>
          </p:grpSpPr>
          <p:pic>
            <p:nvPicPr>
              <p:cNvPr id="19" name="Picture 25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" name="Picture 26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612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" name="Picture 27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1202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" name="Picture 28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1791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" name="Picture 29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2381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" name="Picture 30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2971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5" name="Picture 31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356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" name="Picture 32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415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" name="Picture 33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474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9" name="Group 34"/>
            <p:cNvGrpSpPr>
              <a:grpSpLocks/>
            </p:cNvGrpSpPr>
            <p:nvPr/>
          </p:nvGrpSpPr>
          <p:grpSpPr bwMode="auto">
            <a:xfrm rot="5400000">
              <a:off x="5647531" y="3361532"/>
              <a:ext cx="6524625" cy="468312"/>
              <a:chOff x="0" y="4014"/>
              <a:chExt cx="5322" cy="306"/>
            </a:xfrm>
            <a:grpFill/>
          </p:grpSpPr>
          <p:pic>
            <p:nvPicPr>
              <p:cNvPr id="10" name="Picture 35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36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612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Picture 37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1202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" name="Picture 38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1791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" name="Picture 39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2381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" name="Picture 40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2971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" name="Picture 41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356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" name="Picture 42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415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Picture 43" descr="053e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4740" y="4014"/>
                <a:ext cx="582" cy="30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69835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719940">
            <a:off x="2269936" y="2111528"/>
            <a:ext cx="7378837" cy="188560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Bottom">
              <a:avLst>
                <a:gd name="adj" fmla="val 45386"/>
              </a:avLst>
            </a:prstTxWarp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rgbClr val="FF0000"/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БІЗ БІЛЕМІЗ</a:t>
            </a:r>
            <a:endParaRPr lang="ru-RU" sz="5400" b="1" dirty="0">
              <a:ln w="12700">
                <a:solidFill>
                  <a:srgbClr val="FF0000"/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25" y="4375690"/>
            <a:ext cx="3249450" cy="2164268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143" y="126206"/>
            <a:ext cx="31321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995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719940">
            <a:off x="2351263" y="2017368"/>
            <a:ext cx="8029115" cy="261166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Bottom">
              <a:avLst>
                <a:gd name="adj" fmla="val 45386"/>
              </a:avLst>
            </a:prstTxWarp>
            <a:spAutoFit/>
          </a:bodyPr>
          <a:lstStyle/>
          <a:p>
            <a:r>
              <a:rPr lang="kk-KZ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Суреттер сұрақ қояды</a:t>
            </a:r>
            <a:endParaRPr lang="kk-KZ" sz="5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25" y="4375690"/>
            <a:ext cx="3249450" cy="216426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143" y="126206"/>
            <a:ext cx="31321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10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579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00" y="-1"/>
            <a:ext cx="6134100" cy="687532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57900" y="-1"/>
            <a:ext cx="6134100" cy="6875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03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174548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073" y="0"/>
            <a:ext cx="6079927" cy="6861970"/>
          </a:xfrm>
        </p:spPr>
      </p:pic>
      <p:sp>
        <p:nvSpPr>
          <p:cNvPr id="5" name="Прямоугольник 4"/>
          <p:cNvSpPr/>
          <p:nvPr/>
        </p:nvSpPr>
        <p:spPr>
          <a:xfrm>
            <a:off x="6112073" y="0"/>
            <a:ext cx="6079927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5208" b="-441"/>
          <a:stretch/>
        </p:blipFill>
        <p:spPr>
          <a:xfrm>
            <a:off x="0" y="-3970"/>
            <a:ext cx="6100998" cy="685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71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737" y="-1"/>
            <a:ext cx="6126394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6027737" y="-1"/>
            <a:ext cx="612639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4" t="7687" r="6602" b="19321"/>
          <a:stretch/>
        </p:blipFill>
        <p:spPr>
          <a:xfrm>
            <a:off x="0" y="0"/>
            <a:ext cx="6027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25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719940">
            <a:off x="2075644" y="2136533"/>
            <a:ext cx="7653699" cy="248661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Bottom">
              <a:avLst>
                <a:gd name="adj" fmla="val 45386"/>
              </a:avLst>
            </a:prstTxWarp>
            <a:spAutoFit/>
          </a:bodyPr>
          <a:lstStyle/>
          <a:p>
            <a:r>
              <a:rPr lang="kk-KZ" sz="5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Ал, қанеки билейік</a:t>
            </a:r>
            <a:endParaRPr lang="kk-KZ" sz="54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25" y="4375690"/>
            <a:ext cx="3249450" cy="216426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143" y="126206"/>
            <a:ext cx="31321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55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270</TotalTime>
  <Words>72</Words>
  <Application>Microsoft Office PowerPoint</Application>
  <PresentationFormat>Широкоэкранный</PresentationFormat>
  <Paragraphs>40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Times</vt:lpstr>
      <vt:lpstr>Times New Roman</vt:lpstr>
      <vt:lpstr>Tw Cen MT</vt:lpstr>
      <vt:lpstr>Капля</vt:lpstr>
      <vt:lpstr>Оформление по умолчанию</vt:lpstr>
      <vt:lpstr>Презентация PowerPoint</vt:lpstr>
      <vt:lpstr>Шарттары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15</cp:revision>
  <dcterms:created xsi:type="dcterms:W3CDTF">2016-02-18T12:23:25Z</dcterms:created>
  <dcterms:modified xsi:type="dcterms:W3CDTF">2016-02-18T16:54:01Z</dcterms:modified>
</cp:coreProperties>
</file>