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45" r:id="rId2"/>
  </p:sld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79" r:id="rId14"/>
    <p:sldId id="280" r:id="rId15"/>
    <p:sldId id="281" r:id="rId16"/>
    <p:sldId id="265" r:id="rId17"/>
    <p:sldId id="276" r:id="rId18"/>
    <p:sldId id="277" r:id="rId19"/>
    <p:sldId id="278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F05"/>
    <a:srgbClr val="B91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4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6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8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29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79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7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04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37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4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7C5D0-858D-42C1-ACA8-F834981D50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2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E43EB-DAB5-4E69-85BF-C253137F9D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1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532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0E637-0E41-4E89-BECA-EA5C8E3A1B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7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AEBBF-553B-4F7C-AB1F-C09B9A5C75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15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B3AD7-C4C4-419E-A73B-AE800C16C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47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52D5E-2C52-461B-91DE-1A4B9AF702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29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4334C-12C1-4E62-9140-6A9AC0BD9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8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107-CA6F-46BE-852E-3BD878604A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3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1A03D-BA19-43CE-A102-61079C2527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6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02358-C621-43C4-B7CD-54A50DE89E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6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4A196-6CF3-4752-BFB9-279926D6B3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65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48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5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7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3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48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07D94B-D3FF-428E-8852-758BECF9E9F7}" type="datetimeFigureOut">
              <a:rPr lang="ru-RU" smtClean="0"/>
              <a:t>18.02.2016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C0CB0C-AE3B-4252-A655-4478CD1F7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66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936C0A-985F-4D4A-A00A-063B5086043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586288"/>
            <a:ext cx="8689976" cy="671511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кеш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0287" y="2107406"/>
            <a:ext cx="7186613" cy="2814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31735"/>
              </a:avLst>
            </a:prstTxWarp>
            <a:spAutoFit/>
          </a:bodyPr>
          <a:lstStyle/>
          <a:p>
            <a:pPr algn="ctr"/>
            <a:r>
              <a:rPr lang="kk-KZ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 үштік</a:t>
            </a:r>
            <a:endParaRPr lang="ru-RU" sz="5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5" y="4375690"/>
            <a:ext cx="3249450" cy="216426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3" y="126206"/>
            <a:ext cx="3132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19940">
            <a:off x="2335152" y="2103134"/>
            <a:ext cx="7378837" cy="24007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45386"/>
              </a:avLst>
            </a:prstTxWarp>
            <a:spAutoFit/>
          </a:bodyPr>
          <a:lstStyle/>
          <a:p>
            <a:r>
              <a:rPr lang="kk-KZ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Дөңгеленген дүние</a:t>
            </a:r>
            <a:endParaRPr lang="kk-KZ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5" y="4375690"/>
            <a:ext cx="3249450" cy="2164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3" y="126206"/>
            <a:ext cx="3132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7863" cy="35851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114"/>
            <a:ext cx="5774246" cy="3272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74246" y="0"/>
            <a:ext cx="6434137" cy="358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4955" y="1330892"/>
            <a:ext cx="3265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Араб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тілі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700463"/>
            <a:ext cx="332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9463" y="428523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Сауд Арабиясы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74246" y="0"/>
            <a:ext cx="6434137" cy="358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30572" y="1330892"/>
            <a:ext cx="3674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Испан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тілі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700463"/>
            <a:ext cx="332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9463" y="428523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74246" cy="3585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114"/>
            <a:ext cx="5774245" cy="32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74246" y="-14288"/>
            <a:ext cx="6434137" cy="358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43600" y="3700463"/>
            <a:ext cx="332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9463" y="428523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4246" cy="3570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826"/>
            <a:ext cx="5774246" cy="32871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97144" y="776587"/>
            <a:ext cx="3855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Астанасы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Сантьяго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74246" y="0"/>
            <a:ext cx="6434137" cy="358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4955" y="1330892"/>
            <a:ext cx="3265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Араб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тілі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700463"/>
            <a:ext cx="332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9463" y="428523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4224"/>
            <a:ext cx="5913633" cy="329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91363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19940">
            <a:off x="2269936" y="2111528"/>
            <a:ext cx="7378837" cy="18856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96624"/>
              </a:avLst>
            </a:prstTxWarp>
            <a:spAutoFit/>
          </a:bodyPr>
          <a:lstStyle/>
          <a:p>
            <a:r>
              <a:rPr lang="kk-KZ" sz="5400" b="1" dirty="0" smtClean="0">
                <a:solidFill>
                  <a:srgbClr val="B91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Менделеевтің ұрпақтарымыз</a:t>
            </a:r>
            <a:endParaRPr lang="kk-KZ" sz="5400" b="1" dirty="0" smtClean="0">
              <a:solidFill>
                <a:srgbClr val="B917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5" y="4375690"/>
            <a:ext cx="3249450" cy="2164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3" y="126206"/>
            <a:ext cx="3132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19940">
            <a:off x="1449179" y="1982098"/>
            <a:ext cx="9937738" cy="307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70831"/>
              </a:avLst>
            </a:prstTxWarp>
            <a:spAutoFit/>
          </a:bodyPr>
          <a:lstStyle/>
          <a:p>
            <a:r>
              <a:rPr lang="kk-KZ" sz="5400" b="1" dirty="0" smtClean="0">
                <a:solidFill>
                  <a:srgbClr val="B91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 шырқайық қосылып</a:t>
            </a:r>
            <a:endParaRPr lang="kk-KZ" sz="5400" b="1" dirty="0">
              <a:solidFill>
                <a:srgbClr val="B917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5" y="4375690"/>
            <a:ext cx="3249450" cy="2164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3" y="126206"/>
            <a:ext cx="3132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0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6678" y="1962447"/>
            <a:ext cx="1564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Ұшу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092" y="1962447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Құс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970" y="1962447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Оңтүстік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4230" y="3534072"/>
            <a:ext cx="2659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Космос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646" y="3534072"/>
            <a:ext cx="263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Комета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1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985" y="1995785"/>
            <a:ext cx="1096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Ай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4039" y="2000250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Аспан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6315" y="1995785"/>
            <a:ext cx="128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Гүл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6045" y="3576935"/>
            <a:ext cx="2717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Шырын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41373" y="3576935"/>
            <a:ext cx="2794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Жұлдыз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F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3804444"/>
            <a:ext cx="103981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F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6" y="4652964"/>
            <a:ext cx="103981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7" y="5173664"/>
            <a:ext cx="103981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F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4754564"/>
            <a:ext cx="1039812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F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3899695"/>
            <a:ext cx="103981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F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96" y="3068639"/>
            <a:ext cx="103981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 descr="F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4" y="3068639"/>
            <a:ext cx="1039812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1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" y="4719638"/>
            <a:ext cx="20161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6" descr="1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49" y="4652964"/>
            <a:ext cx="20161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Picture 14" descr="j0236249"/>
          <p:cNvPicPr>
            <a:picLocks noChangeAspect="1" noChangeArrowheads="1" noCrop="1"/>
          </p:cNvPicPr>
          <p:nvPr/>
        </p:nvPicPr>
        <p:blipFill>
          <a:blip r:embed="rId5">
            <a:lum brigh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5" y="273845"/>
            <a:ext cx="12969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7" name="Picture 15" descr="j0236249"/>
          <p:cNvPicPr>
            <a:picLocks noChangeAspect="1" noChangeArrowheads="1" noCrop="1"/>
          </p:cNvPicPr>
          <p:nvPr/>
        </p:nvPicPr>
        <p:blipFill>
          <a:blip r:embed="rId5">
            <a:lum brigh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163" y="548482"/>
            <a:ext cx="14398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WordArt 21"/>
          <p:cNvSpPr>
            <a:spLocks noChangeArrowheads="1" noChangeShapeType="1" noTextEdit="1"/>
          </p:cNvSpPr>
          <p:nvPr/>
        </p:nvSpPr>
        <p:spPr bwMode="auto">
          <a:xfrm>
            <a:off x="1955800" y="1270001"/>
            <a:ext cx="8280400" cy="22320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Назарларыңызға</a:t>
            </a:r>
            <a:r>
              <a:rPr lang="ru-RU" sz="3600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рахмет</a:t>
            </a:r>
            <a:endParaRPr lang="ru-RU" sz="36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695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7600" y="2071688"/>
            <a:ext cx="7620000" cy="3719511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 білеміз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 сұрақ қояды</a:t>
            </a:r>
          </a:p>
          <a:p>
            <a:r>
              <a:rPr lang="kk-KZ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Ал, қанеки билейік</a:t>
            </a:r>
          </a:p>
          <a:p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Дөңгеленген дүние</a:t>
            </a:r>
          </a:p>
          <a:p>
            <a:r>
              <a:rPr lang="kk-KZ" b="1" dirty="0" smtClean="0">
                <a:solidFill>
                  <a:srgbClr val="B91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Менделеевтің ұрпақтарымыз</a:t>
            </a:r>
          </a:p>
          <a:p>
            <a:r>
              <a:rPr lang="kk-KZ" b="1" dirty="0" smtClean="0">
                <a:solidFill>
                  <a:srgbClr val="05AF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 шырқайық қосылып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45"/>
          <p:cNvGrpSpPr>
            <a:grpSpLocks/>
          </p:cNvGrpSpPr>
          <p:nvPr/>
        </p:nvGrpSpPr>
        <p:grpSpPr bwMode="auto">
          <a:xfrm>
            <a:off x="6350" y="6350"/>
            <a:ext cx="12185650" cy="6858000"/>
            <a:chOff x="0" y="0"/>
            <a:chExt cx="9144000" cy="6858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51520" y="6372225"/>
              <a:ext cx="8448675" cy="485775"/>
              <a:chOff x="0" y="4014"/>
              <a:chExt cx="5322" cy="306"/>
            </a:xfrm>
            <a:grpFill/>
          </p:grpSpPr>
          <p:pic>
            <p:nvPicPr>
              <p:cNvPr id="37" name="Picture 3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4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5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7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8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9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0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467544" y="0"/>
              <a:ext cx="8448675" cy="485775"/>
              <a:chOff x="0" y="4014"/>
              <a:chExt cx="5322" cy="306"/>
            </a:xfrm>
            <a:grpFill/>
          </p:grpSpPr>
          <p:pic>
            <p:nvPicPr>
              <p:cNvPr id="28" name="Picture 14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5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6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7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8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9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20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1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22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5400000">
              <a:off x="-3028156" y="3226618"/>
              <a:ext cx="6524625" cy="468313"/>
              <a:chOff x="0" y="4014"/>
              <a:chExt cx="5322" cy="306"/>
            </a:xfrm>
            <a:grpFill/>
          </p:grpSpPr>
          <p:pic>
            <p:nvPicPr>
              <p:cNvPr id="19" name="Picture 25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6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7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8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9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0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1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2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3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 rot="5400000">
              <a:off x="5647531" y="3361532"/>
              <a:ext cx="6524625" cy="468312"/>
              <a:chOff x="0" y="4014"/>
              <a:chExt cx="5322" cy="306"/>
            </a:xfrm>
            <a:grpFill/>
          </p:grpSpPr>
          <p:pic>
            <p:nvPicPr>
              <p:cNvPr id="10" name="Picture 35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6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7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8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9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0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1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42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3" descr="053e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983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19940">
            <a:off x="2269936" y="2111528"/>
            <a:ext cx="7378837" cy="18856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45386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БІЗ БІЛЕМІЗ</a:t>
            </a:r>
            <a:endParaRPr lang="ru-RU" sz="5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5" y="4375690"/>
            <a:ext cx="3249450" cy="2164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3" y="126206"/>
            <a:ext cx="3132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19940">
            <a:off x="2351263" y="2017368"/>
            <a:ext cx="8029115" cy="2611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45386"/>
              </a:avLst>
            </a:prstTxWarp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 сұрақ қояды</a:t>
            </a:r>
            <a:endParaRPr lang="kk-KZ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5" y="4375690"/>
            <a:ext cx="3249450" cy="2164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3" y="126206"/>
            <a:ext cx="3132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79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-1"/>
            <a:ext cx="6134100" cy="68753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57900" y="-1"/>
            <a:ext cx="6134100" cy="6875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7454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73" y="0"/>
            <a:ext cx="6079927" cy="6861970"/>
          </a:xfrm>
        </p:spPr>
      </p:pic>
      <p:sp>
        <p:nvSpPr>
          <p:cNvPr id="5" name="Прямоугольник 4"/>
          <p:cNvSpPr/>
          <p:nvPr/>
        </p:nvSpPr>
        <p:spPr>
          <a:xfrm>
            <a:off x="6112073" y="0"/>
            <a:ext cx="60799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208" b="-441"/>
          <a:stretch/>
        </p:blipFill>
        <p:spPr>
          <a:xfrm>
            <a:off x="0" y="-3970"/>
            <a:ext cx="6100998" cy="68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37" y="-1"/>
            <a:ext cx="6126394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6027737" y="-1"/>
            <a:ext cx="612639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7687" r="6602" b="19321"/>
          <a:stretch/>
        </p:blipFill>
        <p:spPr>
          <a:xfrm>
            <a:off x="0" y="0"/>
            <a:ext cx="602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19940">
            <a:off x="2075644" y="2136533"/>
            <a:ext cx="7653699" cy="248661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45386"/>
              </a:avLst>
            </a:prstTxWarp>
            <a:spAutoFit/>
          </a:bodyPr>
          <a:lstStyle/>
          <a:p>
            <a:r>
              <a:rPr lang="kk-KZ" sz="5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Ал, қанеки билейік</a:t>
            </a:r>
            <a:endParaRPr lang="kk-KZ" sz="5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5" y="4375690"/>
            <a:ext cx="3249450" cy="2164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3" y="126206"/>
            <a:ext cx="3132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270</TotalTime>
  <Words>72</Words>
  <Application>Microsoft Office PowerPoint</Application>
  <PresentationFormat>Широкоэкранный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</vt:lpstr>
      <vt:lpstr>Times New Roman</vt:lpstr>
      <vt:lpstr>Tw Cen MT</vt:lpstr>
      <vt:lpstr>Капля</vt:lpstr>
      <vt:lpstr>Оформление по умолчанию</vt:lpstr>
      <vt:lpstr>Презентация PowerPoint</vt:lpstr>
      <vt:lpstr>Шарттары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15</cp:revision>
  <dcterms:created xsi:type="dcterms:W3CDTF">2016-02-18T12:23:25Z</dcterms:created>
  <dcterms:modified xsi:type="dcterms:W3CDTF">2016-02-18T16:54:01Z</dcterms:modified>
</cp:coreProperties>
</file>