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72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Самооценивание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прописях 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 and Settings\User\Рабочий стол\20170209_102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b="5719"/>
          <a:stretch/>
        </p:blipFill>
        <p:spPr bwMode="auto">
          <a:xfrm rot="5400000">
            <a:off x="557377" y="2370789"/>
            <a:ext cx="3920709" cy="29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 and Settings\User\Рабочий стол\20170209_103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r="6694" b="4501"/>
          <a:stretch/>
        </p:blipFill>
        <p:spPr bwMode="auto">
          <a:xfrm rot="5400000">
            <a:off x="4501459" y="2248150"/>
            <a:ext cx="3888435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343640" cy="900106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352902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гласные и согласные буквы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Раскрасить схему слова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букв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звуков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Поставить ударение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схему слова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343640" cy="90010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Критерии к заданию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35290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схему слова       1б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Определил гласные и согласные звуки  2б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Раскрасил схему слова    1б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Определил количество букв    1б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Определил количество звуков    1б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Поставил ударение   1б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Итого:7 баллов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343640" cy="90010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Работа в паре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35290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Задание: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Нарисуй слона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786058"/>
            <a:ext cx="3286148" cy="3149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876"/>
            <a:ext cx="3043259" cy="2717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2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Правильный выбор композиции 1б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85852" y="714356"/>
            <a:ext cx="6400800" cy="1473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к заданию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57290" y="571481"/>
            <a:ext cx="6400800" cy="1143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14348" y="571481"/>
            <a:ext cx="7043742" cy="464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Голова      1б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уха    2б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Четыре ноги     4б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Хобот    1б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Хвост    1б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 глаза   2б            Итого:12б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allforchildren.ru/pictures/elephant_s/elephant0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085" y="2857496"/>
            <a:ext cx="3554881" cy="298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2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357290" y="571481"/>
            <a:ext cx="6400800" cy="1143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14348" y="571481"/>
            <a:ext cx="7043742" cy="464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500166" y="1643050"/>
            <a:ext cx="6400800" cy="147320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Задание: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объемную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фигуру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(коктейльные трубочки).</a:t>
            </a:r>
          </a:p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75723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Групповая работа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357290" y="571481"/>
            <a:ext cx="6400800" cy="1143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14348" y="571481"/>
            <a:ext cx="7043742" cy="464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2800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 Критерии к заданию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2.ytimg.com/vi/jCoIVBvZPqY/m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3048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14348" y="1857364"/>
            <a:ext cx="5929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Фигура должна быть объемной    2б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Презентовать свою работу 5б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Итого: 7б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357290" y="571481"/>
            <a:ext cx="6400800" cy="1143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14348" y="571481"/>
            <a:ext cx="7043742" cy="464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85786" y="2132856"/>
            <a:ext cx="7746654" cy="18002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Спасибо, </a:t>
            </a:r>
            <a:br>
              <a:rPr lang="ru-RU" sz="8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внимание.</a:t>
            </a:r>
            <a:endParaRPr lang="ru-RU" sz="8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4632" cy="352839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tx1"/>
                </a:solidFill>
              </a:rPr>
              <a:t>«Ученики должны уметь сами оценивать свои знания».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4000" dirty="0" smtClean="0">
                <a:solidFill>
                  <a:schemeClr val="tx1"/>
                </a:solidFill>
              </a:rPr>
              <a:t>П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  <a:r>
              <a:rPr lang="ru-RU" sz="4000" dirty="0" err="1">
                <a:solidFill>
                  <a:schemeClr val="tx1"/>
                </a:solidFill>
              </a:rPr>
              <a:t>Блэк</a:t>
            </a:r>
            <a:r>
              <a:rPr lang="ru-RU" sz="4000" dirty="0">
                <a:solidFill>
                  <a:schemeClr val="tx1"/>
                </a:solidFill>
              </a:rPr>
              <a:t> и Д. Уильям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08912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err="1">
                <a:solidFill>
                  <a:schemeClr val="tx1"/>
                </a:solidFill>
              </a:rPr>
              <a:t>Самооценивание</a:t>
            </a:r>
            <a:r>
              <a:rPr lang="ru-RU" sz="2400" dirty="0">
                <a:solidFill>
                  <a:schemeClr val="tx1"/>
                </a:solidFill>
              </a:rPr>
              <a:t> – это процесс, направленный на сбор и анализ информации о своих сильных и слабых сторонах, о своих </a:t>
            </a:r>
            <a:r>
              <a:rPr lang="ru-RU" sz="2400" dirty="0" smtClean="0">
                <a:solidFill>
                  <a:schemeClr val="tx1"/>
                </a:solidFill>
              </a:rPr>
              <a:t>возможностях  и проблемах.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Использование </a:t>
            </a:r>
            <a:r>
              <a:rPr lang="ru-RU" sz="2400" dirty="0" err="1">
                <a:solidFill>
                  <a:schemeClr val="tx1"/>
                </a:solidFill>
              </a:rPr>
              <a:t>формативного</a:t>
            </a:r>
            <a:r>
              <a:rPr lang="ru-RU" sz="2400" dirty="0">
                <a:solidFill>
                  <a:schemeClr val="tx1"/>
                </a:solidFill>
              </a:rPr>
              <a:t> оценивания предусматривает использование приема самооценки учеником или оценки одноклассниками. Эти приемы способствуют повышению </a:t>
            </a:r>
            <a:r>
              <a:rPr lang="ru-RU" sz="2400" dirty="0" smtClean="0">
                <a:solidFill>
                  <a:schemeClr val="tx1"/>
                </a:solidFill>
              </a:rPr>
              <a:t>эффективности  </a:t>
            </a:r>
            <a:r>
              <a:rPr lang="ru-RU" sz="2400" dirty="0" err="1">
                <a:solidFill>
                  <a:schemeClr val="tx1"/>
                </a:solidFill>
              </a:rPr>
              <a:t>формативного</a:t>
            </a:r>
            <a:r>
              <a:rPr lang="ru-RU" sz="2400" dirty="0">
                <a:solidFill>
                  <a:schemeClr val="tx1"/>
                </a:solidFill>
              </a:rPr>
              <a:t> оценивания. Когда учащиеся владеют навыками </a:t>
            </a:r>
            <a:r>
              <a:rPr lang="ru-RU" sz="2400" dirty="0" err="1">
                <a:solidFill>
                  <a:schemeClr val="tx1"/>
                </a:solidFill>
              </a:rPr>
              <a:t>самооценивания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то вопроса о надежности и адекватности оценки не возникает. необходимо обучать учащихся тому, что оценивание должно происходить на основе критериев, а не на основе эмоций. Сущность </a:t>
            </a:r>
            <a:r>
              <a:rPr lang="ru-RU" sz="2400" dirty="0" err="1">
                <a:solidFill>
                  <a:schemeClr val="tx1"/>
                </a:solidFill>
              </a:rPr>
              <a:t>самооценивания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заключается </a:t>
            </a:r>
            <a:r>
              <a:rPr lang="ru-RU" sz="2400" dirty="0">
                <a:solidFill>
                  <a:schemeClr val="tx1"/>
                </a:solidFill>
              </a:rPr>
              <a:t>в следующем: дети могут оценить себя только тогда, когда у них есть цели, которых они должны добиться в процессе учения, и понятные критерии оценки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2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80920" cy="5184576"/>
          </a:xfrm>
        </p:spPr>
        <p:txBody>
          <a:bodyPr>
            <a:noAutofit/>
          </a:bodyPr>
          <a:lstStyle/>
          <a:p>
            <a:pPr algn="r"/>
            <a:r>
              <a:rPr lang="ru-RU" sz="1400" dirty="0" err="1"/>
              <a:t>Самооценивание</a:t>
            </a:r>
            <a:r>
              <a:rPr lang="ru-RU" sz="1400" dirty="0"/>
              <a:t> учащихся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7920880" cy="5256583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Самооценивание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учащихся.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оставленной цели;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р</a:t>
            </a:r>
            <a:r>
              <a:rPr lang="ru-RU" sz="3200" dirty="0" smtClean="0">
                <a:solidFill>
                  <a:schemeClr val="tx1"/>
                </a:solidFill>
              </a:rPr>
              <a:t>азработанных или предложенных критериев;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х</a:t>
            </a:r>
            <a:r>
              <a:rPr lang="ru-RU" sz="3200" dirty="0" smtClean="0">
                <a:solidFill>
                  <a:schemeClr val="tx1"/>
                </a:solidFill>
              </a:rPr>
              <a:t>арактеристики достигнутого уровня на данный момент;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онимание того ,каким образом можно сократить разрыв между поставленными целями и достигнутым уровнем;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5915012" cy="786388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1571612"/>
            <a:ext cx="700092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Речевые.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Знаковые письменные (цифры, смайлики и т.п.)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Знаковые внешние (оценка с помощью пальчиков, различных карточек и т.п.)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Шкалы.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Таблицы..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5915012" cy="786388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8320" y="2864271"/>
            <a:ext cx="70009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798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1. Словесные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приемы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конце уроков задаются следующие вопросы: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Кто доволен своей работой?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-У кого не всё получилось? ( дети, оценив свою работу, поднимают руку).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Сегодня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уроке я …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   Мне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удалось…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   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могу похвалить…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   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недостаточно…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   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старался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…..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*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Самым интересным было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………………………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*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Если бы я еще раз выполнял эту работу, то я бы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сделал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следующее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…………………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*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Я хотел бы попросить своего учителя…………………………….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35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7200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996952"/>
            <a:ext cx="70009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28798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1187624" y="3266765"/>
            <a:ext cx="720080" cy="576064"/>
          </a:xfrm>
          <a:prstGeom prst="bentConnector3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1763688" y="3842829"/>
            <a:ext cx="720080" cy="435480"/>
          </a:xfrm>
          <a:prstGeom prst="bentConnector3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2411760" y="4278309"/>
            <a:ext cx="595432" cy="576064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http://www.yamal-obr.ru/content/yamal/pics/gallery/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67383"/>
            <a:ext cx="4176464" cy="13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Подзаголовок 1033"/>
          <p:cNvSpPr>
            <a:spLocks noGrp="1"/>
          </p:cNvSpPr>
          <p:nvPr>
            <p:ph type="subTitle" idx="1"/>
          </p:nvPr>
        </p:nvSpPr>
        <p:spPr>
          <a:xfrm>
            <a:off x="581571" y="1700809"/>
            <a:ext cx="8124874" cy="367240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Знаковые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письменные.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«Лестница успеха»                             «Говорящие  рисунки»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7200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996952"/>
            <a:ext cx="70009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33416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34" name="Подзаголовок 1033"/>
          <p:cNvSpPr>
            <a:spLocks noGrp="1"/>
          </p:cNvSpPr>
          <p:nvPr>
            <p:ph type="subTitle" idx="1"/>
          </p:nvPr>
        </p:nvSpPr>
        <p:spPr>
          <a:xfrm>
            <a:off x="611560" y="1960967"/>
            <a:ext cx="8124874" cy="367240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одзаголовок 1033"/>
          <p:cNvSpPr txBox="1">
            <a:spLocks/>
          </p:cNvSpPr>
          <p:nvPr/>
        </p:nvSpPr>
        <p:spPr>
          <a:xfrm>
            <a:off x="763960" y="2113367"/>
            <a:ext cx="8124874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«Карточка сомнений»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+ - «Я понял все»;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-  - «Не совсем усвоил, сомневаюсь»;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? – «Не понял».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i="1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уроках чтения и окружающего мира при самостоятельной работе с текстом учащиеся делают пометки</a:t>
            </a: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* – УЖЕ ЗНАЛ ЭТО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+  - НОВОЕ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? – НЕ ПОНЯЛ, ВОЗНИК ВОПРОС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0 – ДУМАЛ ИНАЧЕ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40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рабочих тетрадях по математике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cuments and Settings\User\Рабочий стол\20170209_171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820" y="2646684"/>
            <a:ext cx="3534562" cy="26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User\Рабочий стол\20170209_152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0277" y="2712389"/>
            <a:ext cx="3459472" cy="25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401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Самооценивание</vt:lpstr>
      <vt:lpstr>                                «Ученики должны уметь сами оценивать свои знания».                           П. Блэк и Д. Уильям</vt:lpstr>
      <vt:lpstr>Презентация PowerPoint</vt:lpstr>
      <vt:lpstr>Самооценивание учащихся</vt:lpstr>
      <vt:lpstr>Формы самооценивания</vt:lpstr>
      <vt:lpstr>Формы самооценивания</vt:lpstr>
      <vt:lpstr>Формы самооценивания</vt:lpstr>
      <vt:lpstr>Формы самооценивания</vt:lpstr>
      <vt:lpstr>Работа в рабочих тетрадях по математике</vt:lpstr>
      <vt:lpstr>Работа в прописях .</vt:lpstr>
      <vt:lpstr>Индивидуальная работа</vt:lpstr>
      <vt:lpstr> Критерии к заданию</vt:lpstr>
      <vt:lpstr>  Работа в паре</vt:lpstr>
      <vt:lpstr> Правильный выбор композиции 1б </vt:lpstr>
      <vt:lpstr>Групповая работа</vt:lpstr>
      <vt:lpstr> Критерии к заданию</vt:lpstr>
      <vt:lpstr>Спасибо, 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Самооценивание</dc:title>
  <cp:lastModifiedBy>User</cp:lastModifiedBy>
  <cp:revision>25</cp:revision>
  <dcterms:modified xsi:type="dcterms:W3CDTF">2017-02-12T21:14:21Z</dcterms:modified>
</cp:coreProperties>
</file>