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6" r:id="rId12"/>
    <p:sldId id="277" r:id="rId13"/>
    <p:sldId id="275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C74FE-DD91-4034-A6C8-9657619CC38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5A64-EC94-45B3-8608-2374D4D4FF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529538" cy="107156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Тема </a:t>
            </a:r>
            <a:r>
              <a:rPr lang="ru-RU" sz="2800" dirty="0" err="1" smtClean="0"/>
              <a:t>урока:Выполнение</a:t>
            </a:r>
            <a:r>
              <a:rPr lang="ru-RU" sz="2800" dirty="0" smtClean="0"/>
              <a:t> украшающих швов</a:t>
            </a:r>
            <a:r>
              <a:rPr lang="ru-RU" sz="2000" dirty="0" smtClean="0"/>
              <a:t>.          5 класс . дата 7.12    </a:t>
            </a:r>
            <a:r>
              <a:rPr lang="ru-RU" sz="2000" dirty="0" err="1" smtClean="0"/>
              <a:t>урок№</a:t>
            </a:r>
            <a:r>
              <a:rPr lang="ru-RU" sz="2000" dirty="0" smtClean="0"/>
              <a:t>  8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3556" name="Picture 4" descr="http://p-greza.ru/pict00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7"/>
            <a:ext cx="7215238" cy="4429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http://magstitch.ru/img/shema/Shema-vyshivki-krestom-Tigr-i-tigr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072494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Вышивка гладью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://darievna.ru/uploads/irajan2010/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2"/>
            <a:ext cx="707236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Тамбурный шов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artlifebazar.ru/wp-content/uploads/2012/05/tamburnyiy-shov-she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143932" cy="4667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Вышивка крестиком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mamac.ru/images/pm/0000233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19250"/>
            <a:ext cx="8286808" cy="48101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Стадия осмысления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работа с терминами на казахском языке: учащимся раздаются карточки с терминами и отрабатывается произношение.      Деление на 2 группы:    </a:t>
            </a:r>
            <a:r>
              <a:rPr lang="ru-RU" dirty="0" smtClean="0"/>
              <a:t>самостоятельная работа в группах                                                                                         </a:t>
            </a:r>
            <a:r>
              <a:rPr lang="ru-RU" dirty="0" smtClean="0"/>
              <a:t>1 группа- </a:t>
            </a:r>
            <a:r>
              <a:rPr lang="ru-RU" dirty="0" smtClean="0"/>
              <a:t> по теме «тамбурный шов»                                        </a:t>
            </a:r>
            <a:r>
              <a:rPr lang="ru-RU" dirty="0" smtClean="0"/>
              <a:t>2 группа </a:t>
            </a:r>
            <a:r>
              <a:rPr lang="ru-RU" dirty="0" smtClean="0"/>
              <a:t>– по теме «петельный шов».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Учащимся раздаются ресурсы для выполнения самостоятельной работы.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Презентация.</a:t>
            </a:r>
          </a:p>
          <a:p>
            <a:pPr marL="514350" indent="-514350">
              <a:buAutoNum type="arabicPeriod"/>
            </a:pPr>
            <a:r>
              <a:rPr lang="ru-RU" smtClean="0"/>
              <a:t>Самоанализ.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Тесты:</a:t>
            </a:r>
          </a:p>
          <a:p>
            <a:pPr>
              <a:buNone/>
            </a:pPr>
            <a:r>
              <a:rPr lang="ru-RU" dirty="0" smtClean="0"/>
              <a:t> 1.Что называют стежком?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2. что называют строчкой?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3.какие нитки и каких номеров используют для выполнения ручных работ?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4. где применяются петельные  и тамбурные стежки?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Цели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Учащиеся </a:t>
            </a:r>
          </a:p>
          <a:p>
            <a:r>
              <a:rPr lang="ru-RU" sz="2800" dirty="0" smtClean="0"/>
              <a:t>Узнают </a:t>
            </a:r>
            <a:r>
              <a:rPr lang="ru-RU" sz="2800" dirty="0" smtClean="0"/>
              <a:t>приемы работы  украшающих швов.</a:t>
            </a:r>
          </a:p>
          <a:p>
            <a:r>
              <a:rPr lang="ru-RU" sz="2800" dirty="0" smtClean="0"/>
              <a:t>Будут знать</a:t>
            </a:r>
            <a:r>
              <a:rPr lang="ru-RU" sz="2800" dirty="0" smtClean="0"/>
              <a:t> </a:t>
            </a:r>
            <a:r>
              <a:rPr lang="ru-RU" sz="2800" dirty="0" smtClean="0"/>
              <a:t>последовательность выполнение</a:t>
            </a:r>
            <a:r>
              <a:rPr lang="ru-RU" sz="2800" b="1" dirty="0" smtClean="0"/>
              <a:t> </a:t>
            </a:r>
            <a:r>
              <a:rPr lang="ru-RU" sz="2800" dirty="0" smtClean="0"/>
              <a:t>работы</a:t>
            </a:r>
            <a:r>
              <a:rPr lang="ru-RU" sz="2800" b="1" dirty="0" smtClean="0"/>
              <a:t>. </a:t>
            </a:r>
            <a:r>
              <a:rPr lang="ru-RU" sz="2800" dirty="0" smtClean="0"/>
              <a:t>Смогут составить технологическую карту.</a:t>
            </a:r>
            <a:r>
              <a:rPr lang="ru-RU" sz="2800" b="1" dirty="0" smtClean="0"/>
              <a:t>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r>
              <a:rPr lang="ru-RU" dirty="0" smtClean="0"/>
              <a:t> </a:t>
            </a:r>
            <a:r>
              <a:rPr lang="ru-RU" dirty="0" smtClean="0"/>
              <a:t>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Ознакомить учащихся с готовыми изделиями.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Рассмотреть различные приемы выполнения украшающих швов.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Ввести понятия: льняная </a:t>
            </a:r>
            <a:r>
              <a:rPr lang="ru-RU" dirty="0" err="1" smtClean="0"/>
              <a:t>ткань,перкаль</a:t>
            </a:r>
            <a:r>
              <a:rPr lang="ru-RU" dirty="0" smtClean="0"/>
              <a:t>, маркизет, штапельное и шелковое </a:t>
            </a:r>
            <a:r>
              <a:rPr lang="ru-RU" dirty="0" err="1" smtClean="0"/>
              <a:t>полотно,нить</a:t>
            </a:r>
            <a:r>
              <a:rPr lang="ru-RU" dirty="0" smtClean="0"/>
              <a:t> </a:t>
            </a:r>
            <a:r>
              <a:rPr lang="ru-RU" dirty="0" err="1" smtClean="0"/>
              <a:t>мулине,пяльцы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smtClean="0"/>
              <a:t>Изучить алгоритм последовательности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успеха.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Знает  виды швов.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Объясняет технологию вышивки и Т.Б.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Правильно подбирает материалы для выполнения работы.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Привитие ценностей: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развитие </a:t>
            </a:r>
            <a:r>
              <a:rPr lang="ru-RU" dirty="0" smtClean="0"/>
              <a:t>творческого мышления и практических навыков 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Формирование чувства уважения друг к другу.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Забота об окружающей среде.</a:t>
            </a:r>
          </a:p>
          <a:p>
            <a:pPr marL="514350" indent="-514350">
              <a:buNone/>
            </a:pPr>
            <a:endParaRPr lang="ru-RU" i="1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Навыки: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1.Критическое и творческое мышление.</a:t>
            </a:r>
          </a:p>
          <a:p>
            <a:pPr>
              <a:buNone/>
            </a:pPr>
            <a:r>
              <a:rPr lang="ru-RU" dirty="0" smtClean="0"/>
              <a:t>2.Уверенность в себе и навыки рефлексии.</a:t>
            </a:r>
          </a:p>
          <a:p>
            <a:pPr>
              <a:buNone/>
            </a:pPr>
            <a:r>
              <a:rPr lang="ru-RU" dirty="0" smtClean="0"/>
              <a:t>3. Общение </a:t>
            </a:r>
            <a:r>
              <a:rPr lang="ru-RU" dirty="0" smtClean="0"/>
              <a:t>, </a:t>
            </a:r>
            <a:r>
              <a:rPr lang="ru-RU" dirty="0" err="1" smtClean="0"/>
              <a:t>взаима</a:t>
            </a:r>
            <a:r>
              <a:rPr lang="ru-RU" dirty="0" smtClean="0"/>
              <a:t> обучение, коллективная работа.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Межпредметные</a:t>
            </a:r>
            <a:r>
              <a:rPr lang="ru-RU" dirty="0" smtClean="0"/>
              <a:t> связи: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И</a:t>
            </a:r>
            <a:r>
              <a:rPr lang="ru-RU" dirty="0" smtClean="0"/>
              <a:t>стория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Математика.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Биология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Рисование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Казахский язык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икт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Интернет</a:t>
            </a:r>
          </a:p>
          <a:p>
            <a:pPr marL="514350" indent="-514350">
              <a:buAutoNum type="arabicPeriod"/>
            </a:pPr>
            <a:r>
              <a:rPr lang="ru-RU" dirty="0" smtClean="0"/>
              <a:t>Книги </a:t>
            </a:r>
            <a:r>
              <a:rPr lang="ru-RU" dirty="0" smtClean="0"/>
              <a:t>,журналы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Видеофильмы «</a:t>
            </a:r>
            <a:r>
              <a:rPr lang="ru-RU" dirty="0" smtClean="0"/>
              <a:t>Х</a:t>
            </a:r>
            <a:r>
              <a:rPr lang="ru-RU" dirty="0" smtClean="0"/>
              <a:t>удожественная вышивка»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1.Этап «вызов»</a:t>
            </a:r>
          </a:p>
          <a:p>
            <a:pPr>
              <a:buNone/>
            </a:pPr>
            <a:r>
              <a:rPr lang="ru-RU" dirty="0" smtClean="0"/>
              <a:t>-демонстрация  на слайде презентация картинок.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- учащиеся называют виды швов.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- формирование учащимися темы урока.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283</Words>
  <Application>Microsoft Office PowerPoint</Application>
  <PresentationFormat>Экран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Тема урока:Выполнение украшающих швов.          5 класс . дата 7.12    урок№  8</vt:lpstr>
      <vt:lpstr>Цели обучения</vt:lpstr>
      <vt:lpstr>задачи урока</vt:lpstr>
      <vt:lpstr>Критерии успеха.</vt:lpstr>
      <vt:lpstr>Привитие ценностей:</vt:lpstr>
      <vt:lpstr>Навыки:</vt:lpstr>
      <vt:lpstr>Межпредметные связи:</vt:lpstr>
      <vt:lpstr>Использование икт</vt:lpstr>
      <vt:lpstr>Ход урока</vt:lpstr>
      <vt:lpstr>Слайд 10</vt:lpstr>
      <vt:lpstr>Вышивка гладью</vt:lpstr>
      <vt:lpstr>Тамбурный шов</vt:lpstr>
      <vt:lpstr>Вышивка крестиком</vt:lpstr>
      <vt:lpstr>Стадия осмысления</vt:lpstr>
      <vt:lpstr>Практическая работа</vt:lpstr>
      <vt:lpstr>рефлексия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урока:Выполнение укрошающих швов.          5 класс . дата 7.12    урок№  8</dc:title>
  <dc:creator>Admin</dc:creator>
  <cp:lastModifiedBy>Admin</cp:lastModifiedBy>
  <cp:revision>23</cp:revision>
  <dcterms:created xsi:type="dcterms:W3CDTF">2016-05-18T16:50:42Z</dcterms:created>
  <dcterms:modified xsi:type="dcterms:W3CDTF">2016-05-19T14:50:20Z</dcterms:modified>
</cp:coreProperties>
</file>