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AE36-E32D-4A5E-AFD0-6994516D740A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B67CC-B9C1-479D-BB4E-D54376CEC5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B67CC-B9C1-479D-BB4E-D54376CEC54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31789-97D9-4A0B-8192-08190AA411BF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DECC-5BF9-47D5-89F2-D830199A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71611"/>
          </a:xfrm>
        </p:spPr>
        <p:txBody>
          <a:bodyPr/>
          <a:lstStyle/>
          <a:p>
            <a:r>
              <a:rPr lang="ru-RU" dirty="0" smtClean="0"/>
              <a:t>Тема урока: изделия </a:t>
            </a:r>
            <a:r>
              <a:rPr lang="ru-RU" smtClean="0"/>
              <a:t>из бисера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www.myjulia.ru/data/cache/2010/07/29/476334_1478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620000" cy="520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Предварительные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Учащиеся должны знать :                                     1.Технику безопасности и санитарно- гигиенические требования.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2. Учащиеся умеют составлять  композицию.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стадия «вызов».</a:t>
            </a:r>
          </a:p>
          <a:p>
            <a:pPr marL="514350" indent="-514350">
              <a:buNone/>
            </a:pPr>
            <a:r>
              <a:rPr lang="ru-RU" dirty="0" smtClean="0"/>
              <a:t>1.Мозговой штурм. Вопросы:</a:t>
            </a:r>
          </a:p>
          <a:p>
            <a:pPr marL="514350" indent="-514350"/>
            <a:r>
              <a:rPr lang="ru-RU" dirty="0" smtClean="0"/>
              <a:t> Что такое бисер?</a:t>
            </a:r>
          </a:p>
          <a:p>
            <a:pPr marL="514350" indent="-514350"/>
            <a:r>
              <a:rPr lang="ru-RU" dirty="0" smtClean="0"/>
              <a:t> Как работают с бисером?</a:t>
            </a:r>
          </a:p>
          <a:p>
            <a:pPr marL="514350" indent="-514350"/>
            <a:r>
              <a:rPr lang="ru-RU" dirty="0" smtClean="0"/>
              <a:t>  Где используют бисер?</a:t>
            </a:r>
          </a:p>
          <a:p>
            <a:pPr marL="514350" indent="-514350">
              <a:buNone/>
            </a:pPr>
            <a:r>
              <a:rPr lang="ru-RU" dirty="0" smtClean="0"/>
              <a:t>2.Демонстрация картин  и изделий , выполненных  бисером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yjulia.ru/data/cache/2010/07/29/476333_4165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810000" cy="4819650"/>
          </a:xfrm>
          <a:prstGeom prst="rect">
            <a:avLst/>
          </a:prstGeom>
          <a:noFill/>
        </p:spPr>
      </p:pic>
      <p:pic>
        <p:nvPicPr>
          <p:cNvPr id="4100" name="Picture 4" descr="http://www.myjulia.ru/data/cache/2010/08/01/478030_4448nothumb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10000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ru5.anyfad.com/items/t1@443b3b4b-d536-4066-8047-d571d54e880e/Kartiny-bise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leteniebiserom.ru/wp-content/uploads/2012/01/biser.info_54160_loshadki_1302421788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осмысление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Стадия  «Осмысление»</a:t>
            </a:r>
          </a:p>
          <a:p>
            <a:r>
              <a:rPr lang="ru-RU" dirty="0" smtClean="0"/>
              <a:t> Работа с текстом по терминам</a:t>
            </a:r>
          </a:p>
          <a:p>
            <a:pPr>
              <a:buNone/>
            </a:pPr>
            <a:r>
              <a:rPr lang="ru-RU" dirty="0" smtClean="0"/>
              <a:t>Практическая </a:t>
            </a:r>
            <a:r>
              <a:rPr lang="ru-RU" dirty="0" smtClean="0"/>
              <a:t>работа в группах:</a:t>
            </a:r>
          </a:p>
          <a:p>
            <a:pPr>
              <a:buNone/>
            </a:pPr>
            <a:r>
              <a:rPr lang="ru-RU" dirty="0" smtClean="0"/>
              <a:t>раздаются карточки со словами .  Составить перевод на двух   языках)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</a:t>
            </a:r>
            <a:endParaRPr lang="ru-RU" dirty="0" smtClean="0"/>
          </a:p>
          <a:p>
            <a:r>
              <a:rPr lang="ru-RU" dirty="0" smtClean="0"/>
              <a:t>Выступление учениц с рефератами.</a:t>
            </a: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Стадия «рефлексия»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 работ.</a:t>
            </a:r>
          </a:p>
          <a:p>
            <a:r>
              <a:rPr lang="ru-RU" dirty="0" smtClean="0"/>
              <a:t>Само и </a:t>
            </a:r>
            <a:r>
              <a:rPr lang="ru-RU" dirty="0" err="1" smtClean="0"/>
              <a:t>взаимоанализ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Синквейн</a:t>
            </a:r>
            <a:r>
              <a:rPr lang="ru-RU" dirty="0" smtClean="0"/>
              <a:t> по теме « Бисер» и «Ткачество».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Учащиеся смогут изучить технологию изготовления изделия из бисера.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Смогут объяснить последовательность работы с бисером.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Смогут составить композицию для </a:t>
            </a:r>
            <a:r>
              <a:rPr lang="ru-RU" dirty="0" err="1" smtClean="0"/>
              <a:t>бисероплетения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Ознакомить учащихся с готовыми изделиями из бисера</a:t>
            </a:r>
          </a:p>
          <a:p>
            <a:pPr marL="514350" indent="-514350">
              <a:buAutoNum type="arabicPeriod"/>
            </a:pPr>
            <a:r>
              <a:rPr lang="ru-RU" dirty="0" smtClean="0"/>
              <a:t>Ввести понятия </a:t>
            </a:r>
            <a:r>
              <a:rPr lang="ru-RU" dirty="0" err="1" smtClean="0"/>
              <a:t>бисероплетения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Изучить методику </a:t>
            </a:r>
            <a:r>
              <a:rPr lang="ru-RU" dirty="0" err="1" smtClean="0"/>
              <a:t>бисероплетения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kk-KZ" dirty="0" smtClean="0"/>
              <a:t>Работа по таблице  по соответствию цветов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успеха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Знает виды бисера.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Объясняет технологию изготовления из бисера.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Умеет сочетать различную цветовую гамму. </a:t>
            </a:r>
          </a:p>
          <a:p>
            <a:pPr marL="514350" indent="-514350">
              <a:buAutoNum type="arabicPeriod"/>
            </a:pPr>
            <a:r>
              <a:rPr lang="kk-KZ" dirty="0" smtClean="0"/>
              <a:t>Умеет подводить итоги своей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Языковые 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.Учащиеся могут распознать и использовать  на русском ,казахском и английском языках такие термины: стеклярус, рублевка, </a:t>
            </a:r>
            <a:r>
              <a:rPr lang="ru-RU" dirty="0" err="1" smtClean="0"/>
              <a:t>бисероплетение</a:t>
            </a:r>
            <a:r>
              <a:rPr lang="ru-RU" dirty="0" smtClean="0"/>
              <a:t>, вышивка, ткачество, схема в технике </a:t>
            </a:r>
            <a:r>
              <a:rPr lang="ru-RU" dirty="0" err="1" smtClean="0"/>
              <a:t>прикреп</a:t>
            </a:r>
            <a:r>
              <a:rPr lang="ru-RU" dirty="0" smtClean="0"/>
              <a:t>, виды пяльцев, композиция.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Привитие ценностей: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1. Развитие патриотизма в контексте идеи «</a:t>
            </a:r>
            <a:r>
              <a:rPr lang="kk-KZ" dirty="0" smtClean="0"/>
              <a:t>Мәнгілік</a:t>
            </a:r>
            <a:r>
              <a:rPr lang="ru-RU" dirty="0" smtClean="0"/>
              <a:t>-</a:t>
            </a:r>
            <a:r>
              <a:rPr lang="kk-KZ" dirty="0" smtClean="0"/>
              <a:t>Ел</a:t>
            </a:r>
            <a:r>
              <a:rPr lang="ru-RU" dirty="0" smtClean="0"/>
              <a:t>» 2.формирование чувства уважения друг к друга;3. сотрудничество при работе в группах; 4. развитие функциональной </a:t>
            </a:r>
            <a:r>
              <a:rPr lang="ru-RU" dirty="0" err="1" smtClean="0"/>
              <a:t>граммотности</a:t>
            </a:r>
            <a:r>
              <a:rPr lang="ru-RU" dirty="0" smtClean="0"/>
              <a:t>, ответственности и самостоятельности в своем обучении. 5.Экологическое воспитание.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Навыки: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Критическое  и творческое мышление, коммуникативные навыки </a:t>
            </a:r>
          </a:p>
          <a:p>
            <a:r>
              <a:rPr lang="kk-KZ" dirty="0" smtClean="0"/>
              <a:t>Самостоятельность выполнения задания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Межпредметная</a:t>
            </a:r>
            <a:r>
              <a:rPr lang="ru-RU" dirty="0" smtClean="0"/>
              <a:t> связь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Русский язык.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Математика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История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Рисование.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Химия.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Экология.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Казахский  язык.</a:t>
            </a:r>
          </a:p>
          <a:p>
            <a:pPr marL="514350" indent="-514350">
              <a:buAutoNum type="arabicPeriod"/>
            </a:pPr>
            <a:r>
              <a:rPr lang="ru-RU" dirty="0" smtClean="0"/>
              <a:t> английский язык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Интернет</a:t>
            </a:r>
            <a:r>
              <a:rPr lang="en-US" dirty="0" smtClean="0"/>
              <a:t>-</a:t>
            </a:r>
            <a:r>
              <a:rPr lang="ru-RU" dirty="0" err="1" smtClean="0"/>
              <a:t>ресуры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3.интерактивная доска.</a:t>
            </a:r>
          </a:p>
          <a:p>
            <a:pPr marL="514350" indent="-514350">
              <a:buNone/>
            </a:pPr>
            <a:r>
              <a:rPr lang="ru-RU" dirty="0" smtClean="0"/>
              <a:t> 4. компьютер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315</Words>
  <Application>Microsoft Office PowerPoint</Application>
  <PresentationFormat>Экран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 урока: изделия из бисера </vt:lpstr>
      <vt:lpstr>Цели обучения:</vt:lpstr>
      <vt:lpstr>Задачи урока:</vt:lpstr>
      <vt:lpstr>Критерии успеха</vt:lpstr>
      <vt:lpstr>Языковые цели:</vt:lpstr>
      <vt:lpstr>Привитие ценностей:</vt:lpstr>
      <vt:lpstr>Навыки:</vt:lpstr>
      <vt:lpstr>Межпредметная связь</vt:lpstr>
      <vt:lpstr>Использование ИКТ</vt:lpstr>
      <vt:lpstr>Предварительные знания</vt:lpstr>
      <vt:lpstr>Ход урока</vt:lpstr>
      <vt:lpstr>Слайд 12</vt:lpstr>
      <vt:lpstr>Слайд 13</vt:lpstr>
      <vt:lpstr>Слайд 14</vt:lpstr>
      <vt:lpstr>осмысление</vt:lpstr>
      <vt:lpstr>Стадия «рефлексия»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вышивка бисером дата 5.о2  урок№ 20     9класс</dc:title>
  <dc:creator>Admin</dc:creator>
  <cp:lastModifiedBy>Admin</cp:lastModifiedBy>
  <cp:revision>17</cp:revision>
  <dcterms:created xsi:type="dcterms:W3CDTF">2016-05-18T20:01:03Z</dcterms:created>
  <dcterms:modified xsi:type="dcterms:W3CDTF">2016-10-28T18:04:35Z</dcterms:modified>
</cp:coreProperties>
</file>