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56" r:id="rId8"/>
    <p:sldId id="262" r:id="rId9"/>
    <p:sldId id="263" r:id="rId10"/>
    <p:sldId id="264" r:id="rId11"/>
    <p:sldId id="267" r:id="rId12"/>
    <p:sldId id="265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30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3A143C7-0B81-413C-AFE3-FD7C677B0EC4}" type="datetimeFigureOut">
              <a:rPr lang="ru-RU" smtClean="0"/>
              <a:t>04.12.2016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C0C9015-3D31-4521-ADD2-F756141E4BF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56992"/>
            <a:ext cx="7543800" cy="914400"/>
          </a:xfrm>
        </p:spPr>
        <p:txBody>
          <a:bodyPr/>
          <a:lstStyle/>
          <a:p>
            <a:pPr algn="ctr"/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Пятое декабря.</a:t>
            </a:r>
            <a:b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Классная работа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70076"/>
            <a:ext cx="1657495" cy="15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44868"/>
            <a:ext cx="1215847" cy="112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13" y="-12725"/>
            <a:ext cx="833082" cy="77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51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08467" cy="914400"/>
          </a:xfrm>
        </p:spPr>
        <p:txBody>
          <a:bodyPr/>
          <a:lstStyle/>
          <a:p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работа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Администратор\Desktop\уроки на проверку\0_f1334_374b16b4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2" y="1225238"/>
            <a:ext cx="3121928" cy="407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дминистратор\Desktop\уроки на проверку\0_f1334_374b16b4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30294"/>
            <a:ext cx="3314742" cy="432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дминистратор\Desktop\уроки на проверку\0_f1334_374b16b4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099" y="876250"/>
            <a:ext cx="3198901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9628" y="4377877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-рыб-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уга 3"/>
          <p:cNvSpPr/>
          <p:nvPr/>
        </p:nvSpPr>
        <p:spPr>
          <a:xfrm rot="18887566">
            <a:off x="932196" y="4417606"/>
            <a:ext cx="1560695" cy="1615213"/>
          </a:xfrm>
          <a:prstGeom prst="arc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01811" y="5931585"/>
            <a:ext cx="1886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-ум-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Дуга 8"/>
          <p:cNvSpPr/>
          <p:nvPr/>
        </p:nvSpPr>
        <p:spPr>
          <a:xfrm rot="18887566">
            <a:off x="3864847" y="5972913"/>
            <a:ext cx="1560695" cy="1615213"/>
          </a:xfrm>
          <a:prstGeom prst="arc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 rot="18887566">
            <a:off x="6777229" y="4086930"/>
            <a:ext cx="1560695" cy="1615213"/>
          </a:xfrm>
          <a:prstGeom prst="arc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632486" y="4102437"/>
            <a:ext cx="1886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-вод-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4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276872"/>
            <a:ext cx="81369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 да разум надоумят сразу.</a:t>
            </a:r>
          </a:p>
        </p:txBody>
      </p:sp>
      <p:pic>
        <p:nvPicPr>
          <p:cNvPr id="2050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70076"/>
            <a:ext cx="1657495" cy="15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44868"/>
            <a:ext cx="1215847" cy="112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13" y="-12725"/>
            <a:ext cx="833082" cy="77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уга 1"/>
          <p:cNvSpPr/>
          <p:nvPr/>
        </p:nvSpPr>
        <p:spPr>
          <a:xfrm rot="19346639">
            <a:off x="1214152" y="2320173"/>
            <a:ext cx="2251199" cy="2033809"/>
          </a:xfrm>
          <a:prstGeom prst="arc">
            <a:avLst>
              <a:gd name="adj1" fmla="val 16200000"/>
              <a:gd name="adj2" fmla="val 20904621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" name="Дуга 7"/>
          <p:cNvSpPr/>
          <p:nvPr/>
        </p:nvSpPr>
        <p:spPr>
          <a:xfrm rot="19346639">
            <a:off x="5782514" y="2472573"/>
            <a:ext cx="2251199" cy="2033809"/>
          </a:xfrm>
          <a:prstGeom prst="arc">
            <a:avLst>
              <a:gd name="adj1" fmla="val 16200000"/>
              <a:gd name="adj2" fmla="val 20904621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9346639">
            <a:off x="2438290" y="3812425"/>
            <a:ext cx="2251199" cy="2033809"/>
          </a:xfrm>
          <a:prstGeom prst="arc">
            <a:avLst>
              <a:gd name="adj1" fmla="val 16200000"/>
              <a:gd name="adj2" fmla="val 20904621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46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043232" cy="914400"/>
          </a:xfrm>
        </p:spPr>
        <p:txBody>
          <a:bodyPr/>
          <a:lstStyle/>
          <a:p>
            <a:pPr algn="ctr"/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«Дерево успеха»</a:t>
            </a:r>
          </a:p>
        </p:txBody>
      </p:sp>
      <p:pic>
        <p:nvPicPr>
          <p:cNvPr id="4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70076"/>
            <a:ext cx="1657495" cy="15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44868"/>
            <a:ext cx="1215847" cy="112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13" y="-12725"/>
            <a:ext cx="833082" cy="77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49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492896"/>
            <a:ext cx="7776864" cy="1584176"/>
          </a:xfrm>
        </p:spPr>
        <p:txBody>
          <a:bodyPr/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задание.</a:t>
            </a:r>
            <a:br>
              <a:rPr lang="ru-RU" sz="5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стр.119 правило, упр. 323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20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80928"/>
            <a:ext cx="7543800" cy="914400"/>
          </a:xfrm>
        </p:spPr>
        <p:txBody>
          <a:bodyPr/>
          <a:lstStyle/>
          <a:p>
            <a:pPr algn="ctr"/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Минутка чистописания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70076"/>
            <a:ext cx="1657495" cy="15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44868"/>
            <a:ext cx="1215847" cy="112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13" y="-12725"/>
            <a:ext cx="833082" cy="77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38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276872"/>
            <a:ext cx="81369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 да разум надоумят сразу.</a:t>
            </a:r>
          </a:p>
        </p:txBody>
      </p:sp>
      <p:pic>
        <p:nvPicPr>
          <p:cNvPr id="2050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70076"/>
            <a:ext cx="1657495" cy="15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44868"/>
            <a:ext cx="1215847" cy="112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13" y="-12725"/>
            <a:ext cx="833082" cy="77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79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548680"/>
            <a:ext cx="8691304" cy="914400"/>
          </a:xfrm>
        </p:spPr>
        <p:txBody>
          <a:bodyPr/>
          <a:lstStyle/>
          <a:p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7544" y="1628800"/>
            <a:ext cx="88569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7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рога, з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</a:t>
            </a:r>
            <a:r>
              <a:rPr lang="ru-RU" sz="7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маш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на, м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тро, т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атр, ул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ца, ш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7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е, б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лет, в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гон, куп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99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653136"/>
            <a:ext cx="8208912" cy="914400"/>
          </a:xfrm>
        </p:spPr>
        <p:txBody>
          <a:bodyPr/>
          <a:lstStyle/>
          <a:p>
            <a:pPr algn="ctr"/>
            <a:r>
              <a:rPr lang="ru-RU" sz="1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аяз</a:t>
            </a:r>
            <a:r>
              <a:rPr lang="ru-RU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sz="1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br>
              <a:rPr lang="ru-RU" sz="1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frost</a:t>
            </a:r>
            <a:endParaRPr lang="ru-RU" sz="1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5616116" y="1788556"/>
            <a:ext cx="216024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Picture 2" descr="http://i90.mindmix.ru/33/53/45333/49/1191049/20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13" y="5013176"/>
            <a:ext cx="1657495" cy="15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78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876800"/>
            <a:ext cx="8115240" cy="914400"/>
          </a:xfrm>
        </p:spPr>
        <p:txBody>
          <a:bodyPr/>
          <a:lstStyle/>
          <a:p>
            <a:r>
              <a:rPr lang="ru-RU" sz="6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</a:t>
            </a: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природное явление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холодное время с очень низкой температурой. </a:t>
            </a:r>
          </a:p>
        </p:txBody>
      </p:sp>
      <p:pic>
        <p:nvPicPr>
          <p:cNvPr id="4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70076"/>
            <a:ext cx="1657495" cy="15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44868"/>
            <a:ext cx="1215847" cy="112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13" y="-12725"/>
            <a:ext cx="833082" cy="77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45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255" y="4869160"/>
            <a:ext cx="93245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Зима, зимушка, снег, мороз, зимовать, зимний, декабрь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8" name="Picture 4" descr="http://file.mobilmusic.ru/16/88/bc/13597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8" y="0"/>
            <a:ext cx="9148697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34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4879" y="2420888"/>
            <a:ext cx="8352928" cy="712440"/>
          </a:xfrm>
        </p:spPr>
        <p:txBody>
          <a:bodyPr/>
          <a:lstStyle/>
          <a:p>
            <a:r>
              <a:rPr lang="ru-RU" sz="9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70076"/>
            <a:ext cx="1657495" cy="15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44868"/>
            <a:ext cx="1215847" cy="112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13" y="-12725"/>
            <a:ext cx="833082" cy="77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44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852765"/>
            <a:ext cx="8424936" cy="914400"/>
          </a:xfrm>
        </p:spPr>
        <p:txBody>
          <a:bodyPr/>
          <a:lstStyle/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разноуровневой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карточки.</a:t>
            </a:r>
          </a:p>
        </p:txBody>
      </p:sp>
      <p:pic>
        <p:nvPicPr>
          <p:cNvPr id="4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7616"/>
            <a:ext cx="576064" cy="53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243" y="37616"/>
            <a:ext cx="576064" cy="53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90.mindmix.ru/33/53/45333/49/1191049/2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777469"/>
            <a:ext cx="576064" cy="53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916832"/>
            <a:ext cx="878497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уровень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Вставь пропущенную букву, подбери проверочное слово, подчеркни орфограмму.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с…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   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п…ля ______________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уровень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родственные слова, выдели корень.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___________________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3 уровень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предложение из слов. Запиши.  Вставь пропущенные буквы. Подчеркни.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бывае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м…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р..за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без  з…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</a:t>
            </a:r>
            <a:r>
              <a:rPr lang="ru-RU" dirty="0"/>
              <a:t>______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9193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84</TotalTime>
  <Words>104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Базовая</vt:lpstr>
      <vt:lpstr>Пятое декабря. Классная работа</vt:lpstr>
      <vt:lpstr>Минутка чистописания</vt:lpstr>
      <vt:lpstr>Презентация PowerPoint</vt:lpstr>
      <vt:lpstr>Словарная работа </vt:lpstr>
      <vt:lpstr>аяз мороз   frost</vt:lpstr>
      <vt:lpstr>Мороз – природное явление, холодное время с очень низкой температурой. </vt:lpstr>
      <vt:lpstr>Презентация PowerPoint</vt:lpstr>
      <vt:lpstr>Физминутка</vt:lpstr>
      <vt:lpstr>Выполнение разноуровневой карточки.</vt:lpstr>
      <vt:lpstr>Групповая работа</vt:lpstr>
      <vt:lpstr>Презентация PowerPoint</vt:lpstr>
      <vt:lpstr>Рефлексия «Дерево успеха»</vt:lpstr>
      <vt:lpstr>  Домашнее задание.  стр.119 правило, упр. 323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8</cp:revision>
  <dcterms:created xsi:type="dcterms:W3CDTF">2016-11-28T17:58:39Z</dcterms:created>
  <dcterms:modified xsi:type="dcterms:W3CDTF">2016-12-04T17:54:27Z</dcterms:modified>
</cp:coreProperties>
</file>