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8" r:id="rId24"/>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7" d="100"/>
          <a:sy n="67" d="100"/>
        </p:scale>
        <p:origin x="1392"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jpeg"/></Relationships>
</file>

<file path=ppt/diagrams/_rels/data3.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jpeg"/><Relationship Id="rId1" Type="http://schemas.openxmlformats.org/officeDocument/2006/relationships/image" Target="../media/image6.jpeg"/><Relationship Id="rId4" Type="http://schemas.openxmlformats.org/officeDocument/2006/relationships/image" Target="../media/image9.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jpeg"/><Relationship Id="rId1" Type="http://schemas.openxmlformats.org/officeDocument/2006/relationships/image" Target="../media/image6.jpeg"/><Relationship Id="rId4" Type="http://schemas.openxmlformats.org/officeDocument/2006/relationships/image" Target="../media/image9.jpe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949F4F-071E-430D-8F9D-75CFDB6AE874}" type="doc">
      <dgm:prSet loTypeId="urn:microsoft.com/office/officeart/2008/layout/PictureAccentList" loCatId="list" qsTypeId="urn:microsoft.com/office/officeart/2005/8/quickstyle/3d1" qsCatId="3D" csTypeId="urn:microsoft.com/office/officeart/2005/8/colors/colorful3" csCatId="colorful" phldr="1"/>
      <dgm:spPr/>
      <dgm:t>
        <a:bodyPr/>
        <a:lstStyle/>
        <a:p>
          <a:endParaRPr lang="ru-RU"/>
        </a:p>
      </dgm:t>
    </dgm:pt>
    <dgm:pt modelId="{B1EC22D8-2940-4C84-B891-AA0E33E3FAF8}">
      <dgm:prSet phldrT="[Текст]"/>
      <dgm:spPr/>
      <dgm:t>
        <a:bodyPr/>
        <a:lstStyle/>
        <a:p>
          <a:r>
            <a:rPr lang="ru-RU" b="1" dirty="0" err="1" smtClean="0">
              <a:latin typeface="Times New Roman" panose="02020603050405020304" pitchFamily="18" charset="0"/>
              <a:cs typeface="Times New Roman" panose="02020603050405020304" pitchFamily="18" charset="0"/>
            </a:rPr>
            <a:t>Қазақстан</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Республикасында</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жалпы</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білім</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беретін</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мектептің</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құрылымы</a:t>
          </a:r>
          <a:endParaRPr lang="ru-RU" b="1" dirty="0" smtClean="0">
            <a:latin typeface="Times New Roman" panose="02020603050405020304" pitchFamily="18" charset="0"/>
            <a:cs typeface="Times New Roman" panose="02020603050405020304" pitchFamily="18" charset="0"/>
          </a:endParaRPr>
        </a:p>
      </dgm:t>
    </dgm:pt>
    <dgm:pt modelId="{D3FE7ED6-4259-4554-A201-AF3185C5C6A4}" type="parTrans" cxnId="{0055CC14-FFD1-4BA6-B79B-7459FA680908}">
      <dgm:prSet/>
      <dgm:spPr/>
      <dgm:t>
        <a:bodyPr/>
        <a:lstStyle/>
        <a:p>
          <a:endParaRPr lang="ru-RU">
            <a:latin typeface="Times New Roman" panose="02020603050405020304" pitchFamily="18" charset="0"/>
            <a:cs typeface="Times New Roman" panose="02020603050405020304" pitchFamily="18" charset="0"/>
          </a:endParaRPr>
        </a:p>
      </dgm:t>
    </dgm:pt>
    <dgm:pt modelId="{D5FD6BAE-008D-4484-87E5-E1D0A867C222}" type="sibTrans" cxnId="{0055CC14-FFD1-4BA6-B79B-7459FA680908}">
      <dgm:prSet/>
      <dgm:spPr/>
      <dgm:t>
        <a:bodyPr/>
        <a:lstStyle/>
        <a:p>
          <a:endParaRPr lang="ru-RU">
            <a:latin typeface="Times New Roman" panose="02020603050405020304" pitchFamily="18" charset="0"/>
            <a:cs typeface="Times New Roman" panose="02020603050405020304" pitchFamily="18" charset="0"/>
          </a:endParaRPr>
        </a:p>
      </dgm:t>
    </dgm:pt>
    <dgm:pt modelId="{C5344798-7CF0-4F6F-B993-16E0609FC908}">
      <dgm:prSet phldrT="[Текст]" custT="1"/>
      <dgm:spPr/>
      <dgm:t>
        <a:bodyPr/>
        <a:lstStyle/>
        <a:p>
          <a:r>
            <a:rPr lang="ru-RU" sz="2800" b="1" i="1" dirty="0" err="1" smtClean="0">
              <a:latin typeface="Times New Roman" panose="02020603050405020304" pitchFamily="18" charset="0"/>
              <a:cs typeface="Times New Roman" panose="02020603050405020304" pitchFamily="18" charset="0"/>
            </a:rPr>
            <a:t>Бастауыш</a:t>
          </a:r>
          <a:r>
            <a:rPr lang="ru-RU" sz="2800" b="1" i="1" dirty="0" smtClean="0">
              <a:latin typeface="Times New Roman" panose="02020603050405020304" pitchFamily="18" charset="0"/>
              <a:cs typeface="Times New Roman" panose="02020603050405020304" pitchFamily="18" charset="0"/>
            </a:rPr>
            <a:t> </a:t>
          </a:r>
          <a:r>
            <a:rPr lang="ru-RU" sz="2800" b="1" i="1" dirty="0" err="1" smtClean="0">
              <a:latin typeface="Times New Roman" panose="02020603050405020304" pitchFamily="18" charset="0"/>
              <a:cs typeface="Times New Roman" panose="02020603050405020304" pitchFamily="18" charset="0"/>
            </a:rPr>
            <a:t>білім</a:t>
          </a:r>
          <a:r>
            <a:rPr lang="ru-RU" sz="2800" b="1" i="1" dirty="0" smtClean="0">
              <a:latin typeface="Times New Roman" panose="02020603050405020304" pitchFamily="18" charset="0"/>
              <a:cs typeface="Times New Roman" panose="02020603050405020304" pitchFamily="18" charset="0"/>
            </a:rPr>
            <a:t> беру</a:t>
          </a:r>
          <a:endParaRPr lang="ru-RU" sz="2800" b="1" i="1" dirty="0">
            <a:latin typeface="Times New Roman" panose="02020603050405020304" pitchFamily="18" charset="0"/>
            <a:cs typeface="Times New Roman" panose="02020603050405020304" pitchFamily="18" charset="0"/>
          </a:endParaRPr>
        </a:p>
      </dgm:t>
    </dgm:pt>
    <dgm:pt modelId="{217BC378-28F0-45F2-823D-22E2978AD7B7}" type="parTrans" cxnId="{A2D68B67-F0DA-4AE6-8EC9-12D49639ECE8}">
      <dgm:prSet/>
      <dgm:spPr/>
      <dgm:t>
        <a:bodyPr/>
        <a:lstStyle/>
        <a:p>
          <a:endParaRPr lang="ru-RU">
            <a:latin typeface="Times New Roman" panose="02020603050405020304" pitchFamily="18" charset="0"/>
            <a:cs typeface="Times New Roman" panose="02020603050405020304" pitchFamily="18" charset="0"/>
          </a:endParaRPr>
        </a:p>
      </dgm:t>
    </dgm:pt>
    <dgm:pt modelId="{617EDC4A-4FCA-42BA-8BF6-53A22446D242}" type="sibTrans" cxnId="{A2D68B67-F0DA-4AE6-8EC9-12D49639ECE8}">
      <dgm:prSet/>
      <dgm:spPr/>
      <dgm:t>
        <a:bodyPr/>
        <a:lstStyle/>
        <a:p>
          <a:endParaRPr lang="ru-RU">
            <a:latin typeface="Times New Roman" panose="02020603050405020304" pitchFamily="18" charset="0"/>
            <a:cs typeface="Times New Roman" panose="02020603050405020304" pitchFamily="18" charset="0"/>
          </a:endParaRPr>
        </a:p>
      </dgm:t>
    </dgm:pt>
    <dgm:pt modelId="{02FDC6A5-EB1B-4083-9AD5-61E15C376F17}">
      <dgm:prSet phldrT="[Текст]" custT="1"/>
      <dgm:spPr/>
      <dgm:t>
        <a:bodyPr/>
        <a:lstStyle/>
        <a:p>
          <a:r>
            <a:rPr lang="ru-RU" sz="2800" b="1" i="1" dirty="0" err="1" smtClean="0">
              <a:latin typeface="Times New Roman" panose="02020603050405020304" pitchFamily="18" charset="0"/>
              <a:cs typeface="Times New Roman" panose="02020603050405020304" pitchFamily="18" charset="0"/>
            </a:rPr>
            <a:t>Негізгі</a:t>
          </a:r>
          <a:r>
            <a:rPr lang="ru-RU" sz="2800" b="1" i="1" dirty="0" smtClean="0">
              <a:latin typeface="Times New Roman" panose="02020603050405020304" pitchFamily="18" charset="0"/>
              <a:cs typeface="Times New Roman" panose="02020603050405020304" pitchFamily="18" charset="0"/>
            </a:rPr>
            <a:t> орта </a:t>
          </a:r>
          <a:r>
            <a:rPr lang="ru-RU" sz="2800" b="1" i="1" dirty="0" err="1" smtClean="0">
              <a:latin typeface="Times New Roman" panose="02020603050405020304" pitchFamily="18" charset="0"/>
              <a:cs typeface="Times New Roman" panose="02020603050405020304" pitchFamily="18" charset="0"/>
            </a:rPr>
            <a:t>білім</a:t>
          </a:r>
          <a:r>
            <a:rPr lang="ru-RU" sz="2800" b="1" i="1" dirty="0" smtClean="0">
              <a:latin typeface="Times New Roman" panose="02020603050405020304" pitchFamily="18" charset="0"/>
              <a:cs typeface="Times New Roman" panose="02020603050405020304" pitchFamily="18" charset="0"/>
            </a:rPr>
            <a:t> беру</a:t>
          </a:r>
          <a:endParaRPr lang="ru-RU" sz="2800" b="1" i="1" dirty="0">
            <a:latin typeface="Times New Roman" panose="02020603050405020304" pitchFamily="18" charset="0"/>
            <a:cs typeface="Times New Roman" panose="02020603050405020304" pitchFamily="18" charset="0"/>
          </a:endParaRPr>
        </a:p>
      </dgm:t>
    </dgm:pt>
    <dgm:pt modelId="{D0636FA4-A6B5-474C-83AF-0FE980935898}" type="parTrans" cxnId="{99FC28DD-BA50-4FEA-924F-5BBD73681DC4}">
      <dgm:prSet/>
      <dgm:spPr/>
      <dgm:t>
        <a:bodyPr/>
        <a:lstStyle/>
        <a:p>
          <a:endParaRPr lang="ru-RU">
            <a:latin typeface="Times New Roman" panose="02020603050405020304" pitchFamily="18" charset="0"/>
            <a:cs typeface="Times New Roman" panose="02020603050405020304" pitchFamily="18" charset="0"/>
          </a:endParaRPr>
        </a:p>
      </dgm:t>
    </dgm:pt>
    <dgm:pt modelId="{7077EB9C-524C-4F9B-A70B-DD87B8B01C3C}" type="sibTrans" cxnId="{99FC28DD-BA50-4FEA-924F-5BBD73681DC4}">
      <dgm:prSet/>
      <dgm:spPr/>
      <dgm:t>
        <a:bodyPr/>
        <a:lstStyle/>
        <a:p>
          <a:endParaRPr lang="ru-RU">
            <a:latin typeface="Times New Roman" panose="02020603050405020304" pitchFamily="18" charset="0"/>
            <a:cs typeface="Times New Roman" panose="02020603050405020304" pitchFamily="18" charset="0"/>
          </a:endParaRPr>
        </a:p>
      </dgm:t>
    </dgm:pt>
    <dgm:pt modelId="{8E79FBB3-4FC1-40EF-82C1-EBEB199B4710}">
      <dgm:prSet custT="1"/>
      <dgm:spPr/>
      <dgm:t>
        <a:bodyPr/>
        <a:lstStyle/>
        <a:p>
          <a:r>
            <a:rPr lang="ru-RU" sz="2800" b="1" i="1" dirty="0" err="1" smtClean="0">
              <a:latin typeface="Times New Roman" panose="02020603050405020304" pitchFamily="18" charset="0"/>
              <a:cs typeface="Times New Roman" panose="02020603050405020304" pitchFamily="18" charset="0"/>
            </a:rPr>
            <a:t>Жалпы</a:t>
          </a:r>
          <a:r>
            <a:rPr lang="ru-RU" sz="2800" b="1" i="1" dirty="0" smtClean="0">
              <a:latin typeface="Times New Roman" panose="02020603050405020304" pitchFamily="18" charset="0"/>
              <a:cs typeface="Times New Roman" panose="02020603050405020304" pitchFamily="18" charset="0"/>
            </a:rPr>
            <a:t> орта </a:t>
          </a:r>
          <a:r>
            <a:rPr lang="ru-RU" sz="2800" b="1" i="1" dirty="0" err="1" smtClean="0">
              <a:latin typeface="Times New Roman" panose="02020603050405020304" pitchFamily="18" charset="0"/>
              <a:cs typeface="Times New Roman" panose="02020603050405020304" pitchFamily="18" charset="0"/>
            </a:rPr>
            <a:t>білім</a:t>
          </a:r>
          <a:r>
            <a:rPr lang="ru-RU" sz="2800" b="1" i="1" dirty="0" smtClean="0">
              <a:latin typeface="Times New Roman" panose="02020603050405020304" pitchFamily="18" charset="0"/>
              <a:cs typeface="Times New Roman" panose="02020603050405020304" pitchFamily="18" charset="0"/>
            </a:rPr>
            <a:t> беру</a:t>
          </a:r>
          <a:endParaRPr lang="ru-RU" sz="2800" b="1" i="1" dirty="0">
            <a:latin typeface="Times New Roman" panose="02020603050405020304" pitchFamily="18" charset="0"/>
            <a:cs typeface="Times New Roman" panose="02020603050405020304" pitchFamily="18" charset="0"/>
          </a:endParaRPr>
        </a:p>
      </dgm:t>
    </dgm:pt>
    <dgm:pt modelId="{5EA71FAD-3DF3-4E4C-94A9-D239AAF35302}" type="parTrans" cxnId="{9E780A72-2D29-4D64-887D-B55295AC5A08}">
      <dgm:prSet/>
      <dgm:spPr/>
      <dgm:t>
        <a:bodyPr/>
        <a:lstStyle/>
        <a:p>
          <a:endParaRPr lang="ru-RU">
            <a:latin typeface="Times New Roman" panose="02020603050405020304" pitchFamily="18" charset="0"/>
            <a:cs typeface="Times New Roman" panose="02020603050405020304" pitchFamily="18" charset="0"/>
          </a:endParaRPr>
        </a:p>
      </dgm:t>
    </dgm:pt>
    <dgm:pt modelId="{694077A0-D820-46D1-A1FB-0063B4936ACD}" type="sibTrans" cxnId="{9E780A72-2D29-4D64-887D-B55295AC5A08}">
      <dgm:prSet/>
      <dgm:spPr/>
      <dgm:t>
        <a:bodyPr/>
        <a:lstStyle/>
        <a:p>
          <a:endParaRPr lang="ru-RU">
            <a:latin typeface="Times New Roman" panose="02020603050405020304" pitchFamily="18" charset="0"/>
            <a:cs typeface="Times New Roman" panose="02020603050405020304" pitchFamily="18" charset="0"/>
          </a:endParaRPr>
        </a:p>
      </dgm:t>
    </dgm:pt>
    <dgm:pt modelId="{4BEA7DB1-FE85-44F8-879B-4308456F2161}" type="pres">
      <dgm:prSet presAssocID="{FF949F4F-071E-430D-8F9D-75CFDB6AE874}" presName="layout" presStyleCnt="0">
        <dgm:presLayoutVars>
          <dgm:chMax/>
          <dgm:chPref/>
          <dgm:dir/>
          <dgm:animOne val="branch"/>
          <dgm:animLvl val="lvl"/>
          <dgm:resizeHandles/>
        </dgm:presLayoutVars>
      </dgm:prSet>
      <dgm:spPr/>
      <dgm:t>
        <a:bodyPr/>
        <a:lstStyle/>
        <a:p>
          <a:endParaRPr lang="ru-RU"/>
        </a:p>
      </dgm:t>
    </dgm:pt>
    <dgm:pt modelId="{337184F0-4506-4020-8AB7-82DC0CBA4BC3}" type="pres">
      <dgm:prSet presAssocID="{B1EC22D8-2940-4C84-B891-AA0E33E3FAF8}" presName="root" presStyleCnt="0">
        <dgm:presLayoutVars>
          <dgm:chMax/>
          <dgm:chPref val="4"/>
        </dgm:presLayoutVars>
      </dgm:prSet>
      <dgm:spPr/>
    </dgm:pt>
    <dgm:pt modelId="{5308E048-BE87-4235-A9FB-F0AEFAB61A06}" type="pres">
      <dgm:prSet presAssocID="{B1EC22D8-2940-4C84-B891-AA0E33E3FAF8}" presName="rootComposite" presStyleCnt="0">
        <dgm:presLayoutVars/>
      </dgm:prSet>
      <dgm:spPr/>
    </dgm:pt>
    <dgm:pt modelId="{F0E5FBB5-FC51-4DED-84D1-88888A3264C6}" type="pres">
      <dgm:prSet presAssocID="{B1EC22D8-2940-4C84-B891-AA0E33E3FAF8}" presName="rootText" presStyleLbl="node0" presStyleIdx="0" presStyleCnt="1">
        <dgm:presLayoutVars>
          <dgm:chMax/>
          <dgm:chPref val="4"/>
        </dgm:presLayoutVars>
      </dgm:prSet>
      <dgm:spPr/>
      <dgm:t>
        <a:bodyPr/>
        <a:lstStyle/>
        <a:p>
          <a:endParaRPr lang="ru-RU"/>
        </a:p>
      </dgm:t>
    </dgm:pt>
    <dgm:pt modelId="{A115C177-DBD5-414F-9FF8-B183EF7DA0F1}" type="pres">
      <dgm:prSet presAssocID="{B1EC22D8-2940-4C84-B891-AA0E33E3FAF8}" presName="childShape" presStyleCnt="0">
        <dgm:presLayoutVars>
          <dgm:chMax val="0"/>
          <dgm:chPref val="0"/>
        </dgm:presLayoutVars>
      </dgm:prSet>
      <dgm:spPr/>
    </dgm:pt>
    <dgm:pt modelId="{4867193A-80CD-460D-8D19-687E44E5448F}" type="pres">
      <dgm:prSet presAssocID="{C5344798-7CF0-4F6F-B993-16E0609FC908}" presName="childComposite" presStyleCnt="0">
        <dgm:presLayoutVars>
          <dgm:chMax val="0"/>
          <dgm:chPref val="0"/>
        </dgm:presLayoutVars>
      </dgm:prSet>
      <dgm:spPr/>
    </dgm:pt>
    <dgm:pt modelId="{A123D782-C1D1-4DB2-902F-9BF88E575FA7}" type="pres">
      <dgm:prSet presAssocID="{C5344798-7CF0-4F6F-B993-16E0609FC908}" presName="Image" presStyleLbl="nod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2000" r="-2000"/>
          </a:stretch>
        </a:blipFill>
      </dgm:spPr>
    </dgm:pt>
    <dgm:pt modelId="{C5D6EC95-7BD5-4E7F-ADE3-FC84CE92E2DF}" type="pres">
      <dgm:prSet presAssocID="{C5344798-7CF0-4F6F-B993-16E0609FC908}" presName="childText" presStyleLbl="lnNode1" presStyleIdx="0" presStyleCnt="3">
        <dgm:presLayoutVars>
          <dgm:chMax val="0"/>
          <dgm:chPref val="0"/>
          <dgm:bulletEnabled val="1"/>
        </dgm:presLayoutVars>
      </dgm:prSet>
      <dgm:spPr/>
      <dgm:t>
        <a:bodyPr/>
        <a:lstStyle/>
        <a:p>
          <a:endParaRPr lang="ru-RU"/>
        </a:p>
      </dgm:t>
    </dgm:pt>
    <dgm:pt modelId="{5EC1E50D-93B2-4746-9AFE-CB94E281A94C}" type="pres">
      <dgm:prSet presAssocID="{02FDC6A5-EB1B-4083-9AD5-61E15C376F17}" presName="childComposite" presStyleCnt="0">
        <dgm:presLayoutVars>
          <dgm:chMax val="0"/>
          <dgm:chPref val="0"/>
        </dgm:presLayoutVars>
      </dgm:prSet>
      <dgm:spPr/>
    </dgm:pt>
    <dgm:pt modelId="{5E9BBE1C-38D0-4DFA-AA98-D4E4645963B0}" type="pres">
      <dgm:prSet presAssocID="{02FDC6A5-EB1B-4083-9AD5-61E15C376F17}" presName="Image" presStyleLbl="nod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dgm:spPr>
    </dgm:pt>
    <dgm:pt modelId="{A75C089C-1D82-4746-8DFC-CE7731CDC52A}" type="pres">
      <dgm:prSet presAssocID="{02FDC6A5-EB1B-4083-9AD5-61E15C376F17}" presName="childText" presStyleLbl="lnNode1" presStyleIdx="1" presStyleCnt="3">
        <dgm:presLayoutVars>
          <dgm:chMax val="0"/>
          <dgm:chPref val="0"/>
          <dgm:bulletEnabled val="1"/>
        </dgm:presLayoutVars>
      </dgm:prSet>
      <dgm:spPr/>
      <dgm:t>
        <a:bodyPr/>
        <a:lstStyle/>
        <a:p>
          <a:endParaRPr lang="ru-RU"/>
        </a:p>
      </dgm:t>
    </dgm:pt>
    <dgm:pt modelId="{9D353365-BD67-4239-A7AB-B1ADA5AB3C80}" type="pres">
      <dgm:prSet presAssocID="{8E79FBB3-4FC1-40EF-82C1-EBEB199B4710}" presName="childComposite" presStyleCnt="0">
        <dgm:presLayoutVars>
          <dgm:chMax val="0"/>
          <dgm:chPref val="0"/>
        </dgm:presLayoutVars>
      </dgm:prSet>
      <dgm:spPr/>
    </dgm:pt>
    <dgm:pt modelId="{0ABA7AE6-4B0A-4A2F-92B0-0474E6E5F2ED}" type="pres">
      <dgm:prSet presAssocID="{8E79FBB3-4FC1-40EF-82C1-EBEB199B4710}" presName="Image" presStyleLbl="node1" presStyleIdx="2" presStyleCnt="3"/>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5000" r="-5000"/>
          </a:stretch>
        </a:blipFill>
      </dgm:spPr>
    </dgm:pt>
    <dgm:pt modelId="{2F392E52-53FB-4527-943C-915003346F2C}" type="pres">
      <dgm:prSet presAssocID="{8E79FBB3-4FC1-40EF-82C1-EBEB199B4710}" presName="childText" presStyleLbl="lnNode1" presStyleIdx="2" presStyleCnt="3">
        <dgm:presLayoutVars>
          <dgm:chMax val="0"/>
          <dgm:chPref val="0"/>
          <dgm:bulletEnabled val="1"/>
        </dgm:presLayoutVars>
      </dgm:prSet>
      <dgm:spPr/>
      <dgm:t>
        <a:bodyPr/>
        <a:lstStyle/>
        <a:p>
          <a:endParaRPr lang="ru-RU"/>
        </a:p>
      </dgm:t>
    </dgm:pt>
  </dgm:ptLst>
  <dgm:cxnLst>
    <dgm:cxn modelId="{18466322-A9BC-4893-937B-65CC3CBC4504}" type="presOf" srcId="{C5344798-7CF0-4F6F-B993-16E0609FC908}" destId="{C5D6EC95-7BD5-4E7F-ADE3-FC84CE92E2DF}" srcOrd="0" destOrd="0" presId="urn:microsoft.com/office/officeart/2008/layout/PictureAccentList"/>
    <dgm:cxn modelId="{99FC28DD-BA50-4FEA-924F-5BBD73681DC4}" srcId="{B1EC22D8-2940-4C84-B891-AA0E33E3FAF8}" destId="{02FDC6A5-EB1B-4083-9AD5-61E15C376F17}" srcOrd="1" destOrd="0" parTransId="{D0636FA4-A6B5-474C-83AF-0FE980935898}" sibTransId="{7077EB9C-524C-4F9B-A70B-DD87B8B01C3C}"/>
    <dgm:cxn modelId="{045E3652-9A96-4F4B-818F-4431840A167B}" type="presOf" srcId="{B1EC22D8-2940-4C84-B891-AA0E33E3FAF8}" destId="{F0E5FBB5-FC51-4DED-84D1-88888A3264C6}" srcOrd="0" destOrd="0" presId="urn:microsoft.com/office/officeart/2008/layout/PictureAccentList"/>
    <dgm:cxn modelId="{90EBA65A-74D1-4B9D-B5B7-457E8D27D962}" type="presOf" srcId="{FF949F4F-071E-430D-8F9D-75CFDB6AE874}" destId="{4BEA7DB1-FE85-44F8-879B-4308456F2161}" srcOrd="0" destOrd="0" presId="urn:microsoft.com/office/officeart/2008/layout/PictureAccentList"/>
    <dgm:cxn modelId="{64B0F084-A1A1-418E-B635-77E650C9867D}" type="presOf" srcId="{8E79FBB3-4FC1-40EF-82C1-EBEB199B4710}" destId="{2F392E52-53FB-4527-943C-915003346F2C}" srcOrd="0" destOrd="0" presId="urn:microsoft.com/office/officeart/2008/layout/PictureAccentList"/>
    <dgm:cxn modelId="{A2D68B67-F0DA-4AE6-8EC9-12D49639ECE8}" srcId="{B1EC22D8-2940-4C84-B891-AA0E33E3FAF8}" destId="{C5344798-7CF0-4F6F-B993-16E0609FC908}" srcOrd="0" destOrd="0" parTransId="{217BC378-28F0-45F2-823D-22E2978AD7B7}" sibTransId="{617EDC4A-4FCA-42BA-8BF6-53A22446D242}"/>
    <dgm:cxn modelId="{2732D6EA-02FA-46BC-8256-CF492075EB32}" type="presOf" srcId="{02FDC6A5-EB1B-4083-9AD5-61E15C376F17}" destId="{A75C089C-1D82-4746-8DFC-CE7731CDC52A}" srcOrd="0" destOrd="0" presId="urn:microsoft.com/office/officeart/2008/layout/PictureAccentList"/>
    <dgm:cxn modelId="{0055CC14-FFD1-4BA6-B79B-7459FA680908}" srcId="{FF949F4F-071E-430D-8F9D-75CFDB6AE874}" destId="{B1EC22D8-2940-4C84-B891-AA0E33E3FAF8}" srcOrd="0" destOrd="0" parTransId="{D3FE7ED6-4259-4554-A201-AF3185C5C6A4}" sibTransId="{D5FD6BAE-008D-4484-87E5-E1D0A867C222}"/>
    <dgm:cxn modelId="{9E780A72-2D29-4D64-887D-B55295AC5A08}" srcId="{B1EC22D8-2940-4C84-B891-AA0E33E3FAF8}" destId="{8E79FBB3-4FC1-40EF-82C1-EBEB199B4710}" srcOrd="2" destOrd="0" parTransId="{5EA71FAD-3DF3-4E4C-94A9-D239AAF35302}" sibTransId="{694077A0-D820-46D1-A1FB-0063B4936ACD}"/>
    <dgm:cxn modelId="{11230BC2-074A-412B-A036-9BF5B05A2607}" type="presParOf" srcId="{4BEA7DB1-FE85-44F8-879B-4308456F2161}" destId="{337184F0-4506-4020-8AB7-82DC0CBA4BC3}" srcOrd="0" destOrd="0" presId="urn:microsoft.com/office/officeart/2008/layout/PictureAccentList"/>
    <dgm:cxn modelId="{7F69A1F3-465B-4DD9-B796-4820DF1F0C32}" type="presParOf" srcId="{337184F0-4506-4020-8AB7-82DC0CBA4BC3}" destId="{5308E048-BE87-4235-A9FB-F0AEFAB61A06}" srcOrd="0" destOrd="0" presId="urn:microsoft.com/office/officeart/2008/layout/PictureAccentList"/>
    <dgm:cxn modelId="{628CCD9B-A7F0-43F6-929D-1E11E39E72E8}" type="presParOf" srcId="{5308E048-BE87-4235-A9FB-F0AEFAB61A06}" destId="{F0E5FBB5-FC51-4DED-84D1-88888A3264C6}" srcOrd="0" destOrd="0" presId="urn:microsoft.com/office/officeart/2008/layout/PictureAccentList"/>
    <dgm:cxn modelId="{498FB57C-5575-4008-A3A9-0C62A9B1A2CA}" type="presParOf" srcId="{337184F0-4506-4020-8AB7-82DC0CBA4BC3}" destId="{A115C177-DBD5-414F-9FF8-B183EF7DA0F1}" srcOrd="1" destOrd="0" presId="urn:microsoft.com/office/officeart/2008/layout/PictureAccentList"/>
    <dgm:cxn modelId="{22F73391-9A43-40A6-A060-E8E702A581C1}" type="presParOf" srcId="{A115C177-DBD5-414F-9FF8-B183EF7DA0F1}" destId="{4867193A-80CD-460D-8D19-687E44E5448F}" srcOrd="0" destOrd="0" presId="urn:microsoft.com/office/officeart/2008/layout/PictureAccentList"/>
    <dgm:cxn modelId="{02CAEBA1-1EB5-472E-A5CD-D2F9EF847B85}" type="presParOf" srcId="{4867193A-80CD-460D-8D19-687E44E5448F}" destId="{A123D782-C1D1-4DB2-902F-9BF88E575FA7}" srcOrd="0" destOrd="0" presId="urn:microsoft.com/office/officeart/2008/layout/PictureAccentList"/>
    <dgm:cxn modelId="{BBEDFB90-5D1C-4674-A6C4-83616F62755D}" type="presParOf" srcId="{4867193A-80CD-460D-8D19-687E44E5448F}" destId="{C5D6EC95-7BD5-4E7F-ADE3-FC84CE92E2DF}" srcOrd="1" destOrd="0" presId="urn:microsoft.com/office/officeart/2008/layout/PictureAccentList"/>
    <dgm:cxn modelId="{5E30E151-CB51-48CE-98B0-05DEB5F7D5F9}" type="presParOf" srcId="{A115C177-DBD5-414F-9FF8-B183EF7DA0F1}" destId="{5EC1E50D-93B2-4746-9AFE-CB94E281A94C}" srcOrd="1" destOrd="0" presId="urn:microsoft.com/office/officeart/2008/layout/PictureAccentList"/>
    <dgm:cxn modelId="{88198CDC-4B77-4D71-9242-5DC2304A7FEC}" type="presParOf" srcId="{5EC1E50D-93B2-4746-9AFE-CB94E281A94C}" destId="{5E9BBE1C-38D0-4DFA-AA98-D4E4645963B0}" srcOrd="0" destOrd="0" presId="urn:microsoft.com/office/officeart/2008/layout/PictureAccentList"/>
    <dgm:cxn modelId="{763477D7-23B6-4E72-9FCA-C39758D76537}" type="presParOf" srcId="{5EC1E50D-93B2-4746-9AFE-CB94E281A94C}" destId="{A75C089C-1D82-4746-8DFC-CE7731CDC52A}" srcOrd="1" destOrd="0" presId="urn:microsoft.com/office/officeart/2008/layout/PictureAccentList"/>
    <dgm:cxn modelId="{EBD7A411-E4CC-4502-93BA-9201A648D441}" type="presParOf" srcId="{A115C177-DBD5-414F-9FF8-B183EF7DA0F1}" destId="{9D353365-BD67-4239-A7AB-B1ADA5AB3C80}" srcOrd="2" destOrd="0" presId="urn:microsoft.com/office/officeart/2008/layout/PictureAccentList"/>
    <dgm:cxn modelId="{30C303EC-FAE1-4B5C-8646-D50A2C050E95}" type="presParOf" srcId="{9D353365-BD67-4239-A7AB-B1ADA5AB3C80}" destId="{0ABA7AE6-4B0A-4A2F-92B0-0474E6E5F2ED}" srcOrd="0" destOrd="0" presId="urn:microsoft.com/office/officeart/2008/layout/PictureAccentList"/>
    <dgm:cxn modelId="{AB37BF20-B788-47FE-923D-45D7DF2C7793}" type="presParOf" srcId="{9D353365-BD67-4239-A7AB-B1ADA5AB3C80}" destId="{2F392E52-53FB-4527-943C-915003346F2C}"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D5B9CE4-978B-4CFA-87F3-81C75C29A052}" type="doc">
      <dgm:prSet loTypeId="urn:microsoft.com/office/officeart/2005/8/layout/process4" loCatId="process" qsTypeId="urn:microsoft.com/office/officeart/2005/8/quickstyle/simple5" qsCatId="simple" csTypeId="urn:microsoft.com/office/officeart/2005/8/colors/accent0_3" csCatId="mainScheme" phldr="1"/>
      <dgm:spPr/>
      <dgm:t>
        <a:bodyPr/>
        <a:lstStyle/>
        <a:p>
          <a:endParaRPr lang="ru-RU"/>
        </a:p>
      </dgm:t>
    </dgm:pt>
    <dgm:pt modelId="{52830C74-6258-4B46-B3A5-E1BC084F95FD}">
      <dgm:prSet phldrT="[Текст]" custT="1"/>
      <dgm:spPr/>
      <dgm:t>
        <a:bodyPr/>
        <a:lstStyle/>
        <a:p>
          <a:r>
            <a:rPr lang="kk-KZ" sz="3600" b="1" smtClean="0">
              <a:latin typeface="Times New Roman" panose="02020603050405020304" pitchFamily="18" charset="0"/>
              <a:ea typeface="Calibri" panose="020F0502020204030204" pitchFamily="34" charset="0"/>
            </a:rPr>
            <a:t>10-11-сыныптарда бейіндік оқыту </a:t>
          </a:r>
          <a:endParaRPr lang="ru-RU" sz="3600" b="1" dirty="0"/>
        </a:p>
      </dgm:t>
    </dgm:pt>
    <dgm:pt modelId="{D7F2843F-3D19-4667-AB1E-F2C8BB364653}" type="parTrans" cxnId="{D670437E-CC4D-4614-A524-0273803467E9}">
      <dgm:prSet/>
      <dgm:spPr/>
      <dgm:t>
        <a:bodyPr/>
        <a:lstStyle/>
        <a:p>
          <a:endParaRPr lang="ru-RU"/>
        </a:p>
      </dgm:t>
    </dgm:pt>
    <dgm:pt modelId="{8BEE8F32-330E-417C-90D8-7F76CB36130F}" type="sibTrans" cxnId="{D670437E-CC4D-4614-A524-0273803467E9}">
      <dgm:prSet/>
      <dgm:spPr/>
      <dgm:t>
        <a:bodyPr/>
        <a:lstStyle/>
        <a:p>
          <a:endParaRPr lang="ru-RU"/>
        </a:p>
      </dgm:t>
    </dgm:pt>
    <dgm:pt modelId="{E70A9D04-2A60-4C56-8D3F-0B75BAA2BD72}">
      <dgm:prSet phldrT="[Текст]"/>
      <dgm:spPr/>
      <dgm:t>
        <a:bodyPr/>
        <a:lstStyle/>
        <a:p>
          <a:r>
            <a:rPr lang="ru-RU" b="1" i="1" dirty="0" err="1" smtClean="0">
              <a:solidFill>
                <a:srgbClr val="0000FF"/>
              </a:solidFill>
              <a:latin typeface="Times New Roman" panose="02020603050405020304" pitchFamily="18" charset="0"/>
              <a:cs typeface="Times New Roman" panose="02020603050405020304" pitchFamily="18" charset="0"/>
            </a:rPr>
            <a:t>қоғамдық-гуманитарлық</a:t>
          </a:r>
          <a:r>
            <a:rPr lang="ru-RU" b="1" i="1" dirty="0" smtClean="0">
              <a:solidFill>
                <a:srgbClr val="0000FF"/>
              </a:solidFill>
              <a:latin typeface="Times New Roman" panose="02020603050405020304" pitchFamily="18" charset="0"/>
              <a:cs typeface="Times New Roman" panose="02020603050405020304" pitchFamily="18" charset="0"/>
            </a:rPr>
            <a:t> </a:t>
          </a:r>
          <a:r>
            <a:rPr lang="ru-RU" b="1" i="1" dirty="0" err="1" smtClean="0">
              <a:solidFill>
                <a:srgbClr val="0000FF"/>
              </a:solidFill>
              <a:latin typeface="Times New Roman" panose="02020603050405020304" pitchFamily="18" charset="0"/>
              <a:cs typeface="Times New Roman" panose="02020603050405020304" pitchFamily="18" charset="0"/>
            </a:rPr>
            <a:t>бағыт</a:t>
          </a:r>
          <a:endParaRPr lang="ru-RU" b="1" i="1" dirty="0">
            <a:solidFill>
              <a:srgbClr val="0000FF"/>
            </a:solidFill>
            <a:latin typeface="Times New Roman" panose="02020603050405020304" pitchFamily="18" charset="0"/>
            <a:cs typeface="Times New Roman" panose="02020603050405020304" pitchFamily="18" charset="0"/>
          </a:endParaRPr>
        </a:p>
      </dgm:t>
    </dgm:pt>
    <dgm:pt modelId="{6AD25340-A1C3-4A81-AC47-726072094052}" type="parTrans" cxnId="{B8434261-9870-40FA-9FEE-8A19184476C3}">
      <dgm:prSet/>
      <dgm:spPr/>
      <dgm:t>
        <a:bodyPr/>
        <a:lstStyle/>
        <a:p>
          <a:endParaRPr lang="ru-RU"/>
        </a:p>
      </dgm:t>
    </dgm:pt>
    <dgm:pt modelId="{503871AB-35D1-4117-936D-21E32D6C8807}" type="sibTrans" cxnId="{B8434261-9870-40FA-9FEE-8A19184476C3}">
      <dgm:prSet/>
      <dgm:spPr/>
      <dgm:t>
        <a:bodyPr/>
        <a:lstStyle/>
        <a:p>
          <a:endParaRPr lang="ru-RU"/>
        </a:p>
      </dgm:t>
    </dgm:pt>
    <dgm:pt modelId="{3A17C820-D50D-4D30-8EEB-96BC04657290}">
      <dgm:prSet phldrT="[Текст]"/>
      <dgm:spPr/>
      <dgm:t>
        <a:bodyPr/>
        <a:lstStyle/>
        <a:p>
          <a:r>
            <a:rPr lang="kk-KZ" b="1" i="1" dirty="0" smtClean="0">
              <a:solidFill>
                <a:srgbClr val="0000FF"/>
              </a:solidFill>
              <a:latin typeface="Times New Roman" panose="02020603050405020304" pitchFamily="18" charset="0"/>
              <a:ea typeface="Calibri" panose="020F0502020204030204" pitchFamily="34" charset="0"/>
            </a:rPr>
            <a:t>жаратылыстану-математикалық бағыт</a:t>
          </a:r>
          <a:endParaRPr lang="ru-RU" b="1" i="1" dirty="0">
            <a:solidFill>
              <a:srgbClr val="0000FF"/>
            </a:solidFill>
          </a:endParaRPr>
        </a:p>
      </dgm:t>
    </dgm:pt>
    <dgm:pt modelId="{C8E4A245-F746-4702-AB02-AC126012EC4B}" type="parTrans" cxnId="{687FC17B-AAC6-476F-A783-0587553919F0}">
      <dgm:prSet/>
      <dgm:spPr/>
      <dgm:t>
        <a:bodyPr/>
        <a:lstStyle/>
        <a:p>
          <a:endParaRPr lang="ru-RU"/>
        </a:p>
      </dgm:t>
    </dgm:pt>
    <dgm:pt modelId="{E8B8BCD7-7337-42F5-BF14-0AD05E249C73}" type="sibTrans" cxnId="{687FC17B-AAC6-476F-A783-0587553919F0}">
      <dgm:prSet/>
      <dgm:spPr/>
      <dgm:t>
        <a:bodyPr/>
        <a:lstStyle/>
        <a:p>
          <a:endParaRPr lang="ru-RU"/>
        </a:p>
      </dgm:t>
    </dgm:pt>
    <dgm:pt modelId="{7078D343-D8A7-435C-99E3-093321BEC962}">
      <dgm:prSet phldrT="[Текст]"/>
      <dgm:spPr/>
      <dgm:t>
        <a:bodyPr/>
        <a:lstStyle/>
        <a:p>
          <a:r>
            <a:rPr lang="ru-RU" b="1" dirty="0" err="1" smtClean="0">
              <a:latin typeface="Times New Roman" panose="02020603050405020304" pitchFamily="18" charset="0"/>
              <a:cs typeface="Times New Roman" panose="02020603050405020304" pitchFamily="18" charset="0"/>
            </a:rPr>
            <a:t>Бір</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немесе</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екі</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бағытты</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таңдау</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оқушылардың</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қажеттілігі</a:t>
          </a:r>
          <a:r>
            <a:rPr lang="ru-RU" b="1" dirty="0" smtClean="0">
              <a:latin typeface="Times New Roman" panose="02020603050405020304" pitchFamily="18" charset="0"/>
              <a:cs typeface="Times New Roman" panose="02020603050405020304" pitchFamily="18" charset="0"/>
            </a:rPr>
            <a:t> мен </a:t>
          </a:r>
          <a:r>
            <a:rPr lang="ru-RU" b="1" dirty="0" err="1" smtClean="0">
              <a:latin typeface="Times New Roman" panose="02020603050405020304" pitchFamily="18" charset="0"/>
              <a:cs typeface="Times New Roman" panose="02020603050405020304" pitchFamily="18" charset="0"/>
            </a:rPr>
            <a:t>ата-аналардың</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сұраныстарын</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ескере</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отырып</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мектеппен</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жүргізіледі</a:t>
          </a:r>
          <a:r>
            <a:rPr lang="ru-RU" b="1" dirty="0" smtClean="0">
              <a:latin typeface="Times New Roman" panose="02020603050405020304" pitchFamily="18" charset="0"/>
              <a:cs typeface="Times New Roman" panose="02020603050405020304" pitchFamily="18" charset="0"/>
            </a:rPr>
            <a:t>. </a:t>
          </a:r>
        </a:p>
      </dgm:t>
    </dgm:pt>
    <dgm:pt modelId="{DBA002E9-B6CD-444E-94AC-80BFAF4120CE}" type="parTrans" cxnId="{4DEB6D6F-DF60-4E46-B25F-A410019B50D2}">
      <dgm:prSet/>
      <dgm:spPr/>
      <dgm:t>
        <a:bodyPr/>
        <a:lstStyle/>
        <a:p>
          <a:endParaRPr lang="ru-RU"/>
        </a:p>
      </dgm:t>
    </dgm:pt>
    <dgm:pt modelId="{9570B9D2-3606-4C80-9615-55807A29B2F2}" type="sibTrans" cxnId="{4DEB6D6F-DF60-4E46-B25F-A410019B50D2}">
      <dgm:prSet/>
      <dgm:spPr/>
      <dgm:t>
        <a:bodyPr/>
        <a:lstStyle/>
        <a:p>
          <a:endParaRPr lang="ru-RU"/>
        </a:p>
      </dgm:t>
    </dgm:pt>
    <dgm:pt modelId="{6639C806-4759-4F84-AB68-6E711F0BAA22}" type="pres">
      <dgm:prSet presAssocID="{5D5B9CE4-978B-4CFA-87F3-81C75C29A052}" presName="Name0" presStyleCnt="0">
        <dgm:presLayoutVars>
          <dgm:dir/>
          <dgm:animLvl val="lvl"/>
          <dgm:resizeHandles val="exact"/>
        </dgm:presLayoutVars>
      </dgm:prSet>
      <dgm:spPr/>
      <dgm:t>
        <a:bodyPr/>
        <a:lstStyle/>
        <a:p>
          <a:endParaRPr lang="ru-RU"/>
        </a:p>
      </dgm:t>
    </dgm:pt>
    <dgm:pt modelId="{836C6144-CAE4-47BC-BEED-13153E457CCA}" type="pres">
      <dgm:prSet presAssocID="{7078D343-D8A7-435C-99E3-093321BEC962}" presName="boxAndChildren" presStyleCnt="0"/>
      <dgm:spPr/>
    </dgm:pt>
    <dgm:pt modelId="{F3C44536-ADB2-41FE-AE33-4EA8297E4B15}" type="pres">
      <dgm:prSet presAssocID="{7078D343-D8A7-435C-99E3-093321BEC962}" presName="parentTextBox" presStyleLbl="node1" presStyleIdx="0" presStyleCnt="2"/>
      <dgm:spPr>
        <a:prstGeom prst="roundRect">
          <a:avLst/>
        </a:prstGeom>
      </dgm:spPr>
      <dgm:t>
        <a:bodyPr/>
        <a:lstStyle/>
        <a:p>
          <a:endParaRPr lang="ru-RU"/>
        </a:p>
      </dgm:t>
    </dgm:pt>
    <dgm:pt modelId="{1C7917B0-332D-4361-8250-E5691622A87E}" type="pres">
      <dgm:prSet presAssocID="{8BEE8F32-330E-417C-90D8-7F76CB36130F}" presName="sp" presStyleCnt="0"/>
      <dgm:spPr/>
    </dgm:pt>
    <dgm:pt modelId="{942FCC7C-4758-40D8-824D-13986ABF7BDC}" type="pres">
      <dgm:prSet presAssocID="{52830C74-6258-4B46-B3A5-E1BC084F95FD}" presName="arrowAndChildren" presStyleCnt="0"/>
      <dgm:spPr/>
    </dgm:pt>
    <dgm:pt modelId="{80AE3E0A-1266-4041-B63B-43A58B2AE2FE}" type="pres">
      <dgm:prSet presAssocID="{52830C74-6258-4B46-B3A5-E1BC084F95FD}" presName="parentTextArrow" presStyleLbl="node1" presStyleIdx="0" presStyleCnt="2"/>
      <dgm:spPr/>
      <dgm:t>
        <a:bodyPr/>
        <a:lstStyle/>
        <a:p>
          <a:endParaRPr lang="ru-RU"/>
        </a:p>
      </dgm:t>
    </dgm:pt>
    <dgm:pt modelId="{2691F15C-D855-43F7-956B-C75B8ED91C42}" type="pres">
      <dgm:prSet presAssocID="{52830C74-6258-4B46-B3A5-E1BC084F95FD}" presName="arrow" presStyleLbl="node1" presStyleIdx="1" presStyleCnt="2"/>
      <dgm:spPr/>
      <dgm:t>
        <a:bodyPr/>
        <a:lstStyle/>
        <a:p>
          <a:endParaRPr lang="ru-RU"/>
        </a:p>
      </dgm:t>
    </dgm:pt>
    <dgm:pt modelId="{DD6C8B20-D1B4-4616-A262-FEA5BEB81628}" type="pres">
      <dgm:prSet presAssocID="{52830C74-6258-4B46-B3A5-E1BC084F95FD}" presName="descendantArrow" presStyleCnt="0"/>
      <dgm:spPr/>
    </dgm:pt>
    <dgm:pt modelId="{A919162A-126F-41E8-ACB4-B6CF841D7336}" type="pres">
      <dgm:prSet presAssocID="{E70A9D04-2A60-4C56-8D3F-0B75BAA2BD72}" presName="childTextArrow" presStyleLbl="fgAccFollowNode1" presStyleIdx="0" presStyleCnt="2">
        <dgm:presLayoutVars>
          <dgm:bulletEnabled val="1"/>
        </dgm:presLayoutVars>
      </dgm:prSet>
      <dgm:spPr/>
      <dgm:t>
        <a:bodyPr/>
        <a:lstStyle/>
        <a:p>
          <a:endParaRPr lang="ru-RU"/>
        </a:p>
      </dgm:t>
    </dgm:pt>
    <dgm:pt modelId="{B55E8706-FC0F-480D-B59C-7D985569BFA1}" type="pres">
      <dgm:prSet presAssocID="{3A17C820-D50D-4D30-8EEB-96BC04657290}" presName="childTextArrow" presStyleLbl="fgAccFollowNode1" presStyleIdx="1" presStyleCnt="2">
        <dgm:presLayoutVars>
          <dgm:bulletEnabled val="1"/>
        </dgm:presLayoutVars>
      </dgm:prSet>
      <dgm:spPr/>
      <dgm:t>
        <a:bodyPr/>
        <a:lstStyle/>
        <a:p>
          <a:endParaRPr lang="ru-RU"/>
        </a:p>
      </dgm:t>
    </dgm:pt>
  </dgm:ptLst>
  <dgm:cxnLst>
    <dgm:cxn modelId="{4DEB6D6F-DF60-4E46-B25F-A410019B50D2}" srcId="{5D5B9CE4-978B-4CFA-87F3-81C75C29A052}" destId="{7078D343-D8A7-435C-99E3-093321BEC962}" srcOrd="1" destOrd="0" parTransId="{DBA002E9-B6CD-444E-94AC-80BFAF4120CE}" sibTransId="{9570B9D2-3606-4C80-9615-55807A29B2F2}"/>
    <dgm:cxn modelId="{8C24BAEA-A0CC-40F7-9FE2-DBCD7C073173}" type="presOf" srcId="{E70A9D04-2A60-4C56-8D3F-0B75BAA2BD72}" destId="{A919162A-126F-41E8-ACB4-B6CF841D7336}" srcOrd="0" destOrd="0" presId="urn:microsoft.com/office/officeart/2005/8/layout/process4"/>
    <dgm:cxn modelId="{985D2495-3D11-4273-A265-75982CE4B0B9}" type="presOf" srcId="{5D5B9CE4-978B-4CFA-87F3-81C75C29A052}" destId="{6639C806-4759-4F84-AB68-6E711F0BAA22}" srcOrd="0" destOrd="0" presId="urn:microsoft.com/office/officeart/2005/8/layout/process4"/>
    <dgm:cxn modelId="{B8434261-9870-40FA-9FEE-8A19184476C3}" srcId="{52830C74-6258-4B46-B3A5-E1BC084F95FD}" destId="{E70A9D04-2A60-4C56-8D3F-0B75BAA2BD72}" srcOrd="0" destOrd="0" parTransId="{6AD25340-A1C3-4A81-AC47-726072094052}" sibTransId="{503871AB-35D1-4117-936D-21E32D6C8807}"/>
    <dgm:cxn modelId="{7AEF951E-4E84-4FA5-9664-19B5680CFFC4}" type="presOf" srcId="{52830C74-6258-4B46-B3A5-E1BC084F95FD}" destId="{80AE3E0A-1266-4041-B63B-43A58B2AE2FE}" srcOrd="0" destOrd="0" presId="urn:microsoft.com/office/officeart/2005/8/layout/process4"/>
    <dgm:cxn modelId="{687FC17B-AAC6-476F-A783-0587553919F0}" srcId="{52830C74-6258-4B46-B3A5-E1BC084F95FD}" destId="{3A17C820-D50D-4D30-8EEB-96BC04657290}" srcOrd="1" destOrd="0" parTransId="{C8E4A245-F746-4702-AB02-AC126012EC4B}" sibTransId="{E8B8BCD7-7337-42F5-BF14-0AD05E249C73}"/>
    <dgm:cxn modelId="{D670437E-CC4D-4614-A524-0273803467E9}" srcId="{5D5B9CE4-978B-4CFA-87F3-81C75C29A052}" destId="{52830C74-6258-4B46-B3A5-E1BC084F95FD}" srcOrd="0" destOrd="0" parTransId="{D7F2843F-3D19-4667-AB1E-F2C8BB364653}" sibTransId="{8BEE8F32-330E-417C-90D8-7F76CB36130F}"/>
    <dgm:cxn modelId="{75CAAA3E-B082-460E-B514-88F4186ED340}" type="presOf" srcId="{7078D343-D8A7-435C-99E3-093321BEC962}" destId="{F3C44536-ADB2-41FE-AE33-4EA8297E4B15}" srcOrd="0" destOrd="0" presId="urn:microsoft.com/office/officeart/2005/8/layout/process4"/>
    <dgm:cxn modelId="{C5F6334D-7D6A-4B85-B90A-16A3ADC0FE9D}" type="presOf" srcId="{52830C74-6258-4B46-B3A5-E1BC084F95FD}" destId="{2691F15C-D855-43F7-956B-C75B8ED91C42}" srcOrd="1" destOrd="0" presId="urn:microsoft.com/office/officeart/2005/8/layout/process4"/>
    <dgm:cxn modelId="{5DFAE410-B390-4518-BF7F-30E13A1171BF}" type="presOf" srcId="{3A17C820-D50D-4D30-8EEB-96BC04657290}" destId="{B55E8706-FC0F-480D-B59C-7D985569BFA1}" srcOrd="0" destOrd="0" presId="urn:microsoft.com/office/officeart/2005/8/layout/process4"/>
    <dgm:cxn modelId="{C64B1EBD-247E-40AB-9624-716735BEB577}" type="presParOf" srcId="{6639C806-4759-4F84-AB68-6E711F0BAA22}" destId="{836C6144-CAE4-47BC-BEED-13153E457CCA}" srcOrd="0" destOrd="0" presId="urn:microsoft.com/office/officeart/2005/8/layout/process4"/>
    <dgm:cxn modelId="{7CC722CC-C887-4447-ACA9-0575D8DA3C90}" type="presParOf" srcId="{836C6144-CAE4-47BC-BEED-13153E457CCA}" destId="{F3C44536-ADB2-41FE-AE33-4EA8297E4B15}" srcOrd="0" destOrd="0" presId="urn:microsoft.com/office/officeart/2005/8/layout/process4"/>
    <dgm:cxn modelId="{972D798A-50CA-41D9-A9D1-0D7D5D6C5D72}" type="presParOf" srcId="{6639C806-4759-4F84-AB68-6E711F0BAA22}" destId="{1C7917B0-332D-4361-8250-E5691622A87E}" srcOrd="1" destOrd="0" presId="urn:microsoft.com/office/officeart/2005/8/layout/process4"/>
    <dgm:cxn modelId="{644B8429-784E-4D09-94A7-9FC8617ADFDA}" type="presParOf" srcId="{6639C806-4759-4F84-AB68-6E711F0BAA22}" destId="{942FCC7C-4758-40D8-824D-13986ABF7BDC}" srcOrd="2" destOrd="0" presId="urn:microsoft.com/office/officeart/2005/8/layout/process4"/>
    <dgm:cxn modelId="{04E44238-4F2D-469C-9185-00AD203C5518}" type="presParOf" srcId="{942FCC7C-4758-40D8-824D-13986ABF7BDC}" destId="{80AE3E0A-1266-4041-B63B-43A58B2AE2FE}" srcOrd="0" destOrd="0" presId="urn:microsoft.com/office/officeart/2005/8/layout/process4"/>
    <dgm:cxn modelId="{A5C1FC91-62AB-4192-8DC8-4627F8763398}" type="presParOf" srcId="{942FCC7C-4758-40D8-824D-13986ABF7BDC}" destId="{2691F15C-D855-43F7-956B-C75B8ED91C42}" srcOrd="1" destOrd="0" presId="urn:microsoft.com/office/officeart/2005/8/layout/process4"/>
    <dgm:cxn modelId="{AB4431A7-0F59-442C-B85F-A1FEA405872C}" type="presParOf" srcId="{942FCC7C-4758-40D8-824D-13986ABF7BDC}" destId="{DD6C8B20-D1B4-4616-A262-FEA5BEB81628}" srcOrd="2" destOrd="0" presId="urn:microsoft.com/office/officeart/2005/8/layout/process4"/>
    <dgm:cxn modelId="{9DD1B5AE-A3CB-46A4-B686-9F282F69217D}" type="presParOf" srcId="{DD6C8B20-D1B4-4616-A262-FEA5BEB81628}" destId="{A919162A-126F-41E8-ACB4-B6CF841D7336}" srcOrd="0" destOrd="0" presId="urn:microsoft.com/office/officeart/2005/8/layout/process4"/>
    <dgm:cxn modelId="{B0C81C39-18AB-4FD9-86A4-45104ADA8FAA}" type="presParOf" srcId="{DD6C8B20-D1B4-4616-A262-FEA5BEB81628}" destId="{B55E8706-FC0F-480D-B59C-7D985569BFA1}" srcOrd="1" destOrd="0" presId="urn:microsoft.com/office/officeart/2005/8/layout/process4"/>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E5890CA-044E-4618-A2E0-51C03F391057}" type="doc">
      <dgm:prSet loTypeId="urn:microsoft.com/office/officeart/2008/layout/PictureAccentList" loCatId="list" qsTypeId="urn:microsoft.com/office/officeart/2005/8/quickstyle/simple5" qsCatId="simple" csTypeId="urn:microsoft.com/office/officeart/2005/8/colors/colorful5" csCatId="colorful" phldr="1"/>
      <dgm:spPr/>
      <dgm:t>
        <a:bodyPr/>
        <a:lstStyle/>
        <a:p>
          <a:endParaRPr lang="ru-RU"/>
        </a:p>
      </dgm:t>
    </dgm:pt>
    <dgm:pt modelId="{64C2EE4A-26EE-4275-BA0F-A2329908B686}">
      <dgm:prSet phldrT="[Текст]" custT="1"/>
      <dgm:spPr/>
      <dgm:t>
        <a:bodyPr/>
        <a:lstStyle/>
        <a:p>
          <a:r>
            <a:rPr lang="ru-RU" sz="2800" dirty="0" err="1" smtClean="0">
              <a:latin typeface="Times New Roman" panose="02020603050405020304" pitchFamily="18" charset="0"/>
              <a:cs typeface="Times New Roman" panose="02020603050405020304" pitchFamily="18" charset="0"/>
            </a:rPr>
            <a:t>Бейіндік</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оқытудың</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негізгі</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мақсаттары</a:t>
          </a:r>
          <a:r>
            <a:rPr lang="ru-RU" sz="2800" dirty="0" smtClean="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dgm:t>
    </dgm:pt>
    <dgm:pt modelId="{12F1F714-12BE-4293-B435-9A7476557D9B}" type="parTrans" cxnId="{CFDC073A-8577-41BA-A2C7-2999C9241085}">
      <dgm:prSet/>
      <dgm:spPr/>
      <dgm:t>
        <a:bodyPr/>
        <a:lstStyle/>
        <a:p>
          <a:endParaRPr lang="ru-RU">
            <a:latin typeface="Times New Roman" panose="02020603050405020304" pitchFamily="18" charset="0"/>
            <a:cs typeface="Times New Roman" panose="02020603050405020304" pitchFamily="18" charset="0"/>
          </a:endParaRPr>
        </a:p>
      </dgm:t>
    </dgm:pt>
    <dgm:pt modelId="{5599E1B4-4570-4DED-8DEA-6EA5CDD8CDB5}" type="sibTrans" cxnId="{CFDC073A-8577-41BA-A2C7-2999C9241085}">
      <dgm:prSet/>
      <dgm:spPr/>
      <dgm:t>
        <a:bodyPr/>
        <a:lstStyle/>
        <a:p>
          <a:endParaRPr lang="ru-RU">
            <a:latin typeface="Times New Roman" panose="02020603050405020304" pitchFamily="18" charset="0"/>
            <a:cs typeface="Times New Roman" panose="02020603050405020304" pitchFamily="18" charset="0"/>
          </a:endParaRPr>
        </a:p>
      </dgm:t>
    </dgm:pt>
    <dgm:pt modelId="{5776FFAC-22B3-49FF-92C4-A7271AB4F614}">
      <dgm:prSet/>
      <dgm:spPr/>
      <dgm:t>
        <a:bodyPr/>
        <a:lstStyle/>
        <a:p>
          <a:pPr algn="just"/>
          <a:r>
            <a:rPr lang="ru-RU" b="1" i="1" dirty="0" err="1" smtClean="0">
              <a:solidFill>
                <a:srgbClr val="002060"/>
              </a:solidFill>
              <a:latin typeface="Times New Roman" panose="02020603050405020304" pitchFamily="18" charset="0"/>
              <a:cs typeface="Times New Roman" panose="02020603050405020304" pitchFamily="18" charset="0"/>
            </a:rPr>
            <a:t>оқушылардың</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қабілеті</a:t>
          </a:r>
          <a:r>
            <a:rPr lang="ru-RU" b="1" i="1" dirty="0" smtClean="0">
              <a:solidFill>
                <a:srgbClr val="002060"/>
              </a:solidFill>
              <a:latin typeface="Times New Roman" panose="02020603050405020304" pitchFamily="18" charset="0"/>
              <a:cs typeface="Times New Roman" panose="02020603050405020304" pitchFamily="18" charset="0"/>
            </a:rPr>
            <a:t> мен </a:t>
          </a:r>
          <a:r>
            <a:rPr lang="ru-RU" b="1" i="1" dirty="0" err="1" smtClean="0">
              <a:solidFill>
                <a:srgbClr val="002060"/>
              </a:solidFill>
              <a:latin typeface="Times New Roman" panose="02020603050405020304" pitchFamily="18" charset="0"/>
              <a:cs typeface="Times New Roman" panose="02020603050405020304" pitchFamily="18" charset="0"/>
            </a:rPr>
            <a:t>индивидуалдық</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бейімділіктеріне</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қажеттіліктеріне</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орай</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түрлі</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категориядағы</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оқушылардың</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толыққанды</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білім</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алуға</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тең</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қолжетімдігін</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орнатуға</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ықпал</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ету</a:t>
          </a:r>
          <a:r>
            <a:rPr lang="ru-RU" b="1" i="1" dirty="0" smtClean="0">
              <a:solidFill>
                <a:srgbClr val="002060"/>
              </a:solidFill>
              <a:latin typeface="Times New Roman" panose="02020603050405020304" pitchFamily="18" charset="0"/>
              <a:cs typeface="Times New Roman" panose="02020603050405020304" pitchFamily="18" charset="0"/>
            </a:rPr>
            <a:t>;</a:t>
          </a:r>
          <a:endParaRPr lang="ru-RU" b="1" i="1" dirty="0">
            <a:solidFill>
              <a:srgbClr val="002060"/>
            </a:solidFill>
            <a:latin typeface="Times New Roman" panose="02020603050405020304" pitchFamily="18" charset="0"/>
            <a:cs typeface="Times New Roman" panose="02020603050405020304" pitchFamily="18" charset="0"/>
          </a:endParaRPr>
        </a:p>
      </dgm:t>
    </dgm:pt>
    <dgm:pt modelId="{616A92E9-E78A-43B2-94F0-D2F84972F29D}" type="parTrans" cxnId="{CE52E5BF-D1FC-481F-A9B6-A1A7D95E7283}">
      <dgm:prSet/>
      <dgm:spPr/>
      <dgm:t>
        <a:bodyPr/>
        <a:lstStyle/>
        <a:p>
          <a:endParaRPr lang="ru-RU">
            <a:latin typeface="Times New Roman" panose="02020603050405020304" pitchFamily="18" charset="0"/>
            <a:cs typeface="Times New Roman" panose="02020603050405020304" pitchFamily="18" charset="0"/>
          </a:endParaRPr>
        </a:p>
      </dgm:t>
    </dgm:pt>
    <dgm:pt modelId="{F8E15A08-E64B-4739-93D2-73926465EC57}" type="sibTrans" cxnId="{CE52E5BF-D1FC-481F-A9B6-A1A7D95E7283}">
      <dgm:prSet/>
      <dgm:spPr/>
      <dgm:t>
        <a:bodyPr/>
        <a:lstStyle/>
        <a:p>
          <a:endParaRPr lang="ru-RU">
            <a:latin typeface="Times New Roman" panose="02020603050405020304" pitchFamily="18" charset="0"/>
            <a:cs typeface="Times New Roman" panose="02020603050405020304" pitchFamily="18" charset="0"/>
          </a:endParaRPr>
        </a:p>
      </dgm:t>
    </dgm:pt>
    <dgm:pt modelId="{C1618A23-8E57-4C73-B813-D8779CBDF30C}">
      <dgm:prSet/>
      <dgm:spPr/>
      <dgm:t>
        <a:bodyPr/>
        <a:lstStyle/>
        <a:p>
          <a:pPr algn="just"/>
          <a:r>
            <a:rPr lang="ru-RU" b="1" i="1" dirty="0" err="1" smtClean="0">
              <a:solidFill>
                <a:srgbClr val="002060"/>
              </a:solidFill>
              <a:latin typeface="Times New Roman" panose="02020603050405020304" pitchFamily="18" charset="0"/>
              <a:cs typeface="Times New Roman" panose="02020603050405020304" pitchFamily="18" charset="0"/>
            </a:rPr>
            <a:t>оқушылардың</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әлеуметтену</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мүмкіндіктерін</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кеңейту</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жалпы</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және</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кәсіби</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білім</a:t>
          </a:r>
          <a:r>
            <a:rPr lang="ru-RU" b="1" i="1" dirty="0" smtClean="0">
              <a:solidFill>
                <a:srgbClr val="002060"/>
              </a:solidFill>
              <a:latin typeface="Times New Roman" panose="02020603050405020304" pitchFamily="18" charset="0"/>
              <a:cs typeface="Times New Roman" panose="02020603050405020304" pitchFamily="18" charset="0"/>
            </a:rPr>
            <a:t> беру </a:t>
          </a:r>
          <a:r>
            <a:rPr lang="ru-RU" b="1" i="1" dirty="0" err="1" smtClean="0">
              <a:solidFill>
                <a:srgbClr val="002060"/>
              </a:solidFill>
              <a:latin typeface="Times New Roman" panose="02020603050405020304" pitchFamily="18" charset="0"/>
              <a:cs typeface="Times New Roman" panose="02020603050405020304" pitchFamily="18" charset="0"/>
            </a:rPr>
            <a:t>арасындағы</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сабақтастықтың</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қамтамасыз</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ету</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мектеп</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түлектерін</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жоғары</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кәсіби</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білім</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бағдарламаларын</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меңгеруге</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тиімділікпен</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даярлау</a:t>
          </a:r>
          <a:r>
            <a:rPr lang="ru-RU" b="1" i="1" dirty="0" smtClean="0">
              <a:solidFill>
                <a:srgbClr val="002060"/>
              </a:solidFill>
              <a:latin typeface="Times New Roman" panose="02020603050405020304" pitchFamily="18" charset="0"/>
              <a:cs typeface="Times New Roman" panose="02020603050405020304" pitchFamily="18" charset="0"/>
            </a:rPr>
            <a:t>.</a:t>
          </a:r>
          <a:endParaRPr lang="ru-RU" b="1" i="1" dirty="0">
            <a:solidFill>
              <a:srgbClr val="002060"/>
            </a:solidFill>
            <a:latin typeface="Times New Roman" panose="02020603050405020304" pitchFamily="18" charset="0"/>
            <a:cs typeface="Times New Roman" panose="02020603050405020304" pitchFamily="18" charset="0"/>
          </a:endParaRPr>
        </a:p>
      </dgm:t>
    </dgm:pt>
    <dgm:pt modelId="{F19F399F-16D1-430C-8D26-16FC185A9398}" type="parTrans" cxnId="{D948A678-21C5-4A48-80B9-651B7F1D6D0E}">
      <dgm:prSet/>
      <dgm:spPr/>
      <dgm:t>
        <a:bodyPr/>
        <a:lstStyle/>
        <a:p>
          <a:endParaRPr lang="ru-RU">
            <a:latin typeface="Times New Roman" panose="02020603050405020304" pitchFamily="18" charset="0"/>
            <a:cs typeface="Times New Roman" panose="02020603050405020304" pitchFamily="18" charset="0"/>
          </a:endParaRPr>
        </a:p>
      </dgm:t>
    </dgm:pt>
    <dgm:pt modelId="{8154F5B7-942F-4E92-9704-0547934E3EF5}" type="sibTrans" cxnId="{D948A678-21C5-4A48-80B9-651B7F1D6D0E}">
      <dgm:prSet/>
      <dgm:spPr/>
      <dgm:t>
        <a:bodyPr/>
        <a:lstStyle/>
        <a:p>
          <a:endParaRPr lang="ru-RU">
            <a:latin typeface="Times New Roman" panose="02020603050405020304" pitchFamily="18" charset="0"/>
            <a:cs typeface="Times New Roman" panose="02020603050405020304" pitchFamily="18" charset="0"/>
          </a:endParaRPr>
        </a:p>
      </dgm:t>
    </dgm:pt>
    <dgm:pt modelId="{25D78CF2-6EC8-4503-8F0C-254C6DFCB70F}">
      <dgm:prSet phldrT="[Текст]"/>
      <dgm:spPr/>
      <dgm:t>
        <a:bodyPr/>
        <a:lstStyle/>
        <a:p>
          <a:pPr algn="just"/>
          <a:r>
            <a:rPr lang="ru-RU" b="1" i="1" dirty="0" err="1" smtClean="0">
              <a:latin typeface="Times New Roman" panose="02020603050405020304" pitchFamily="18" charset="0"/>
              <a:cs typeface="Times New Roman" panose="02020603050405020304" pitchFamily="18" charset="0"/>
            </a:rPr>
            <a:t>жалпы</a:t>
          </a:r>
          <a:r>
            <a:rPr lang="ru-RU" b="1" i="1" dirty="0" smtClean="0">
              <a:latin typeface="Times New Roman" panose="02020603050405020304" pitchFamily="18" charset="0"/>
              <a:cs typeface="Times New Roman" panose="02020603050405020304" pitchFamily="18" charset="0"/>
            </a:rPr>
            <a:t> орта </a:t>
          </a:r>
          <a:r>
            <a:rPr lang="ru-RU" b="1" i="1" dirty="0" err="1" smtClean="0">
              <a:latin typeface="Times New Roman" panose="02020603050405020304" pitchFamily="18" charset="0"/>
              <a:cs typeface="Times New Roman" panose="02020603050405020304" pitchFamily="18" charset="0"/>
            </a:rPr>
            <a:t>білім</a:t>
          </a:r>
          <a:r>
            <a:rPr lang="ru-RU" b="1" i="1" dirty="0" smtClean="0">
              <a:latin typeface="Times New Roman" panose="02020603050405020304" pitchFamily="18" charset="0"/>
              <a:cs typeface="Times New Roman" panose="02020603050405020304" pitchFamily="18" charset="0"/>
            </a:rPr>
            <a:t> </a:t>
          </a:r>
          <a:r>
            <a:rPr lang="ru-RU" b="1" i="1" dirty="0" err="1" smtClean="0">
              <a:latin typeface="Times New Roman" panose="02020603050405020304" pitchFamily="18" charset="0"/>
              <a:cs typeface="Times New Roman" panose="02020603050405020304" pitchFamily="18" charset="0"/>
            </a:rPr>
            <a:t>берудің</a:t>
          </a:r>
          <a:r>
            <a:rPr lang="ru-RU" b="1" i="1" dirty="0" smtClean="0">
              <a:latin typeface="Times New Roman" panose="02020603050405020304" pitchFamily="18" charset="0"/>
              <a:cs typeface="Times New Roman" panose="02020603050405020304" pitchFamily="18" charset="0"/>
            </a:rPr>
            <a:t> </a:t>
          </a:r>
          <a:r>
            <a:rPr lang="ru-RU" b="1" i="1" dirty="0" err="1" smtClean="0">
              <a:latin typeface="Times New Roman" panose="02020603050405020304" pitchFamily="18" charset="0"/>
              <a:cs typeface="Times New Roman" panose="02020603050405020304" pitchFamily="18" charset="0"/>
            </a:rPr>
            <a:t>жекелеген</a:t>
          </a:r>
          <a:r>
            <a:rPr lang="ru-RU" b="1" i="1" dirty="0" smtClean="0">
              <a:latin typeface="Times New Roman" panose="02020603050405020304" pitchFamily="18" charset="0"/>
              <a:cs typeface="Times New Roman" panose="02020603050405020304" pitchFamily="18" charset="0"/>
            </a:rPr>
            <a:t> </a:t>
          </a:r>
          <a:r>
            <a:rPr lang="ru-RU" b="1" i="1" dirty="0" err="1" smtClean="0">
              <a:latin typeface="Times New Roman" panose="02020603050405020304" pitchFamily="18" charset="0"/>
              <a:cs typeface="Times New Roman" panose="02020603050405020304" pitchFamily="18" charset="0"/>
            </a:rPr>
            <a:t>пәндерін</a:t>
          </a:r>
          <a:r>
            <a:rPr lang="ru-RU" b="1" i="1" dirty="0" smtClean="0">
              <a:latin typeface="Times New Roman" panose="02020603050405020304" pitchFamily="18" charset="0"/>
              <a:cs typeface="Times New Roman" panose="02020603050405020304" pitchFamily="18" charset="0"/>
            </a:rPr>
            <a:t> </a:t>
          </a:r>
          <a:r>
            <a:rPr lang="ru-RU" b="1" i="1" dirty="0" err="1" smtClean="0">
              <a:latin typeface="Times New Roman" panose="02020603050405020304" pitchFamily="18" charset="0"/>
              <a:cs typeface="Times New Roman" panose="02020603050405020304" pitchFamily="18" charset="0"/>
            </a:rPr>
            <a:t>тереңдете</a:t>
          </a:r>
          <a:r>
            <a:rPr lang="ru-RU" b="1" i="1" dirty="0" smtClean="0">
              <a:latin typeface="Times New Roman" panose="02020603050405020304" pitchFamily="18" charset="0"/>
              <a:cs typeface="Times New Roman" panose="02020603050405020304" pitchFamily="18" charset="0"/>
            </a:rPr>
            <a:t> </a:t>
          </a:r>
          <a:r>
            <a:rPr lang="ru-RU" b="1" i="1" dirty="0" err="1" smtClean="0">
              <a:latin typeface="Times New Roman" panose="02020603050405020304" pitchFamily="18" charset="0"/>
              <a:cs typeface="Times New Roman" panose="02020603050405020304" pitchFamily="18" charset="0"/>
            </a:rPr>
            <a:t>оқытуды</a:t>
          </a:r>
          <a:r>
            <a:rPr lang="ru-RU" b="1" i="1" dirty="0" smtClean="0">
              <a:latin typeface="Times New Roman" panose="02020603050405020304" pitchFamily="18" charset="0"/>
              <a:cs typeface="Times New Roman" panose="02020603050405020304" pitchFamily="18" charset="0"/>
            </a:rPr>
            <a:t> </a:t>
          </a:r>
          <a:r>
            <a:rPr lang="ru-RU" b="1" i="1" dirty="0" err="1" smtClean="0">
              <a:latin typeface="Times New Roman" panose="02020603050405020304" pitchFamily="18" charset="0"/>
              <a:cs typeface="Times New Roman" panose="02020603050405020304" pitchFamily="18" charset="0"/>
            </a:rPr>
            <a:t>қамтамасыз</a:t>
          </a:r>
          <a:r>
            <a:rPr lang="ru-RU" b="1" i="1" dirty="0" smtClean="0">
              <a:latin typeface="Times New Roman" panose="02020603050405020304" pitchFamily="18" charset="0"/>
              <a:cs typeface="Times New Roman" panose="02020603050405020304" pitchFamily="18" charset="0"/>
            </a:rPr>
            <a:t> </a:t>
          </a:r>
          <a:r>
            <a:rPr lang="ru-RU" b="1" i="1" dirty="0" err="1" smtClean="0">
              <a:latin typeface="Times New Roman" panose="02020603050405020304" pitchFamily="18" charset="0"/>
              <a:cs typeface="Times New Roman" panose="02020603050405020304" pitchFamily="18" charset="0"/>
            </a:rPr>
            <a:t>ету</a:t>
          </a:r>
          <a:r>
            <a:rPr lang="ru-RU" b="1" i="1" dirty="0" smtClean="0">
              <a:latin typeface="Times New Roman" panose="02020603050405020304" pitchFamily="18" charset="0"/>
              <a:cs typeface="Times New Roman" panose="02020603050405020304" pitchFamily="18" charset="0"/>
            </a:rPr>
            <a:t>;</a:t>
          </a:r>
          <a:endParaRPr lang="ru-RU" b="1" i="1" dirty="0">
            <a:latin typeface="Times New Roman" panose="02020603050405020304" pitchFamily="18" charset="0"/>
            <a:cs typeface="Times New Roman" panose="02020603050405020304" pitchFamily="18" charset="0"/>
          </a:endParaRPr>
        </a:p>
      </dgm:t>
    </dgm:pt>
    <dgm:pt modelId="{90ABA8B0-A341-4B41-BD33-CFC7CCBC01E8}" type="sibTrans" cxnId="{B4660B40-A1AD-48BC-9F1C-5A3D1CAC25CB}">
      <dgm:prSet/>
      <dgm:spPr/>
      <dgm:t>
        <a:bodyPr/>
        <a:lstStyle/>
        <a:p>
          <a:endParaRPr lang="ru-RU">
            <a:latin typeface="Times New Roman" panose="02020603050405020304" pitchFamily="18" charset="0"/>
            <a:cs typeface="Times New Roman" panose="02020603050405020304" pitchFamily="18" charset="0"/>
          </a:endParaRPr>
        </a:p>
      </dgm:t>
    </dgm:pt>
    <dgm:pt modelId="{58067A56-493C-4764-9674-78148D056595}" type="parTrans" cxnId="{B4660B40-A1AD-48BC-9F1C-5A3D1CAC25CB}">
      <dgm:prSet/>
      <dgm:spPr/>
      <dgm:t>
        <a:bodyPr/>
        <a:lstStyle/>
        <a:p>
          <a:endParaRPr lang="ru-RU">
            <a:latin typeface="Times New Roman" panose="02020603050405020304" pitchFamily="18" charset="0"/>
            <a:cs typeface="Times New Roman" panose="02020603050405020304" pitchFamily="18" charset="0"/>
          </a:endParaRPr>
        </a:p>
      </dgm:t>
    </dgm:pt>
    <dgm:pt modelId="{36696963-7C30-46E3-AC5E-A7A1E9B8238E}">
      <dgm:prSet/>
      <dgm:spPr/>
      <dgm:t>
        <a:bodyPr/>
        <a:lstStyle/>
        <a:p>
          <a:pPr algn="just"/>
          <a:r>
            <a:rPr lang="ru-RU" b="1" i="1" dirty="0" err="1" smtClean="0">
              <a:solidFill>
                <a:srgbClr val="002060"/>
              </a:solidFill>
              <a:latin typeface="Times New Roman" panose="02020603050405020304" pitchFamily="18" charset="0"/>
              <a:cs typeface="Times New Roman" panose="02020603050405020304" pitchFamily="18" charset="0"/>
            </a:rPr>
            <a:t>оқушылардың</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индивидуалдық</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білім</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бағдарламаларын</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құрудың</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кең</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ауқымдағы</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және</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икемді</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мүмкіндіктерін</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анықтай</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отырып</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жоғары</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сынып</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оқушыларын</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оқыту</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мазмұнын</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мәнділікпен</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саралауға</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жағдай</a:t>
          </a:r>
          <a:r>
            <a:rPr lang="ru-RU" b="1" i="1" dirty="0" smtClean="0">
              <a:solidFill>
                <a:srgbClr val="002060"/>
              </a:solidFill>
              <a:latin typeface="Times New Roman" panose="02020603050405020304" pitchFamily="18" charset="0"/>
              <a:cs typeface="Times New Roman" panose="02020603050405020304" pitchFamily="18" charset="0"/>
            </a:rPr>
            <a:t> </a:t>
          </a:r>
          <a:r>
            <a:rPr lang="ru-RU" b="1" i="1" dirty="0" err="1" smtClean="0">
              <a:solidFill>
                <a:srgbClr val="002060"/>
              </a:solidFill>
              <a:latin typeface="Times New Roman" panose="02020603050405020304" pitchFamily="18" charset="0"/>
              <a:cs typeface="Times New Roman" panose="02020603050405020304" pitchFamily="18" charset="0"/>
            </a:rPr>
            <a:t>жасау</a:t>
          </a:r>
          <a:r>
            <a:rPr lang="ru-RU" b="1" i="1" dirty="0" smtClean="0">
              <a:solidFill>
                <a:srgbClr val="002060"/>
              </a:solidFill>
              <a:latin typeface="Times New Roman" panose="02020603050405020304" pitchFamily="18" charset="0"/>
              <a:cs typeface="Times New Roman" panose="02020603050405020304" pitchFamily="18" charset="0"/>
            </a:rPr>
            <a:t>;</a:t>
          </a:r>
          <a:endParaRPr lang="ru-RU" b="1" i="1" dirty="0">
            <a:solidFill>
              <a:srgbClr val="002060"/>
            </a:solidFill>
            <a:latin typeface="Times New Roman" panose="02020603050405020304" pitchFamily="18" charset="0"/>
            <a:cs typeface="Times New Roman" panose="02020603050405020304" pitchFamily="18" charset="0"/>
          </a:endParaRPr>
        </a:p>
      </dgm:t>
    </dgm:pt>
    <dgm:pt modelId="{650B5559-D3FE-4BA8-854A-08C89432893C}" type="parTrans" cxnId="{CD4E7C0B-F5FA-4FA8-BBC1-298D002227CC}">
      <dgm:prSet/>
      <dgm:spPr/>
      <dgm:t>
        <a:bodyPr/>
        <a:lstStyle/>
        <a:p>
          <a:endParaRPr lang="ru-RU">
            <a:latin typeface="Times New Roman" panose="02020603050405020304" pitchFamily="18" charset="0"/>
            <a:cs typeface="Times New Roman" panose="02020603050405020304" pitchFamily="18" charset="0"/>
          </a:endParaRPr>
        </a:p>
      </dgm:t>
    </dgm:pt>
    <dgm:pt modelId="{3E75C62E-3BB1-4B2F-A9DF-7BAE014501A5}" type="sibTrans" cxnId="{CD4E7C0B-F5FA-4FA8-BBC1-298D002227CC}">
      <dgm:prSet/>
      <dgm:spPr/>
      <dgm:t>
        <a:bodyPr/>
        <a:lstStyle/>
        <a:p>
          <a:endParaRPr lang="ru-RU">
            <a:latin typeface="Times New Roman" panose="02020603050405020304" pitchFamily="18" charset="0"/>
            <a:cs typeface="Times New Roman" panose="02020603050405020304" pitchFamily="18" charset="0"/>
          </a:endParaRPr>
        </a:p>
      </dgm:t>
    </dgm:pt>
    <dgm:pt modelId="{885652F1-0427-434A-AE7C-8C5BB6F5B5A7}" type="pres">
      <dgm:prSet presAssocID="{4E5890CA-044E-4618-A2E0-51C03F391057}" presName="layout" presStyleCnt="0">
        <dgm:presLayoutVars>
          <dgm:chMax/>
          <dgm:chPref/>
          <dgm:dir/>
          <dgm:animOne val="branch"/>
          <dgm:animLvl val="lvl"/>
          <dgm:resizeHandles/>
        </dgm:presLayoutVars>
      </dgm:prSet>
      <dgm:spPr/>
    </dgm:pt>
    <dgm:pt modelId="{BAE01BF9-BC65-4814-95DB-F4D519E267F6}" type="pres">
      <dgm:prSet presAssocID="{64C2EE4A-26EE-4275-BA0F-A2329908B686}" presName="root" presStyleCnt="0">
        <dgm:presLayoutVars>
          <dgm:chMax/>
          <dgm:chPref val="4"/>
        </dgm:presLayoutVars>
      </dgm:prSet>
      <dgm:spPr/>
    </dgm:pt>
    <dgm:pt modelId="{5819DF5A-74A4-4A8C-9E02-7F910F618B7D}" type="pres">
      <dgm:prSet presAssocID="{64C2EE4A-26EE-4275-BA0F-A2329908B686}" presName="rootComposite" presStyleCnt="0">
        <dgm:presLayoutVars/>
      </dgm:prSet>
      <dgm:spPr/>
    </dgm:pt>
    <dgm:pt modelId="{A5330D0B-863C-4456-AB57-4AABA74AE61F}" type="pres">
      <dgm:prSet presAssocID="{64C2EE4A-26EE-4275-BA0F-A2329908B686}" presName="rootText" presStyleLbl="node0" presStyleIdx="0" presStyleCnt="1" custScaleY="58516">
        <dgm:presLayoutVars>
          <dgm:chMax/>
          <dgm:chPref val="4"/>
        </dgm:presLayoutVars>
      </dgm:prSet>
      <dgm:spPr/>
      <dgm:t>
        <a:bodyPr/>
        <a:lstStyle/>
        <a:p>
          <a:endParaRPr lang="ru-RU"/>
        </a:p>
      </dgm:t>
    </dgm:pt>
    <dgm:pt modelId="{D30CE037-F11F-4994-B7FB-B1F52CDE90B5}" type="pres">
      <dgm:prSet presAssocID="{64C2EE4A-26EE-4275-BA0F-A2329908B686}" presName="childShape" presStyleCnt="0">
        <dgm:presLayoutVars>
          <dgm:chMax val="0"/>
          <dgm:chPref val="0"/>
        </dgm:presLayoutVars>
      </dgm:prSet>
      <dgm:spPr/>
    </dgm:pt>
    <dgm:pt modelId="{D228B39F-4DEA-4AC9-B437-18892A4F7E98}" type="pres">
      <dgm:prSet presAssocID="{25D78CF2-6EC8-4503-8F0C-254C6DFCB70F}" presName="childComposite" presStyleCnt="0">
        <dgm:presLayoutVars>
          <dgm:chMax val="0"/>
          <dgm:chPref val="0"/>
        </dgm:presLayoutVars>
      </dgm:prSet>
      <dgm:spPr/>
    </dgm:pt>
    <dgm:pt modelId="{46477E92-E22E-40C2-95CB-7B6B7BBA0B0C}" type="pres">
      <dgm:prSet presAssocID="{25D78CF2-6EC8-4503-8F0C-254C6DFCB70F}" presName="Image" presStyleLbl="node1" presStyleIdx="0" presStyleCnt="4"/>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17000" b="-17000"/>
          </a:stretch>
        </a:blipFill>
      </dgm:spPr>
    </dgm:pt>
    <dgm:pt modelId="{C343DA68-7E42-4414-8C5F-FE4C9A698ED0}" type="pres">
      <dgm:prSet presAssocID="{25D78CF2-6EC8-4503-8F0C-254C6DFCB70F}" presName="childText" presStyleLbl="lnNode1" presStyleIdx="0" presStyleCnt="4">
        <dgm:presLayoutVars>
          <dgm:chMax val="0"/>
          <dgm:chPref val="0"/>
          <dgm:bulletEnabled val="1"/>
        </dgm:presLayoutVars>
      </dgm:prSet>
      <dgm:spPr/>
      <dgm:t>
        <a:bodyPr/>
        <a:lstStyle/>
        <a:p>
          <a:endParaRPr lang="ru-RU"/>
        </a:p>
      </dgm:t>
    </dgm:pt>
    <dgm:pt modelId="{0375AB87-7544-409F-986A-B19E9CBDC7A0}" type="pres">
      <dgm:prSet presAssocID="{36696963-7C30-46E3-AC5E-A7A1E9B8238E}" presName="childComposite" presStyleCnt="0">
        <dgm:presLayoutVars>
          <dgm:chMax val="0"/>
          <dgm:chPref val="0"/>
        </dgm:presLayoutVars>
      </dgm:prSet>
      <dgm:spPr/>
    </dgm:pt>
    <dgm:pt modelId="{ABCE739F-CEC6-48F4-94CE-D758B932297B}" type="pres">
      <dgm:prSet presAssocID="{36696963-7C30-46E3-AC5E-A7A1E9B8238E}" presName="Image" presStyleLbl="node1" presStyleIdx="1" presStyleCnt="4"/>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10000" r="-10000"/>
          </a:stretch>
        </a:blipFill>
      </dgm:spPr>
    </dgm:pt>
    <dgm:pt modelId="{0EF22D96-3304-490F-93DD-643723DF54A4}" type="pres">
      <dgm:prSet presAssocID="{36696963-7C30-46E3-AC5E-A7A1E9B8238E}" presName="childText" presStyleLbl="lnNode1" presStyleIdx="1" presStyleCnt="4">
        <dgm:presLayoutVars>
          <dgm:chMax val="0"/>
          <dgm:chPref val="0"/>
          <dgm:bulletEnabled val="1"/>
        </dgm:presLayoutVars>
      </dgm:prSet>
      <dgm:spPr/>
      <dgm:t>
        <a:bodyPr/>
        <a:lstStyle/>
        <a:p>
          <a:endParaRPr lang="ru-RU"/>
        </a:p>
      </dgm:t>
    </dgm:pt>
    <dgm:pt modelId="{128AF5C0-A538-4850-8953-422ADD344447}" type="pres">
      <dgm:prSet presAssocID="{5776FFAC-22B3-49FF-92C4-A7271AB4F614}" presName="childComposite" presStyleCnt="0">
        <dgm:presLayoutVars>
          <dgm:chMax val="0"/>
          <dgm:chPref val="0"/>
        </dgm:presLayoutVars>
      </dgm:prSet>
      <dgm:spPr/>
    </dgm:pt>
    <dgm:pt modelId="{8F25901C-656D-4069-B7EB-6F2C76D90349}" type="pres">
      <dgm:prSet presAssocID="{5776FFAC-22B3-49FF-92C4-A7271AB4F614}" presName="Image" presStyleLbl="nod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6000" r="-6000"/>
          </a:stretch>
        </a:blipFill>
      </dgm:spPr>
    </dgm:pt>
    <dgm:pt modelId="{084C4A08-1A90-433D-9643-2FECCF524776}" type="pres">
      <dgm:prSet presAssocID="{5776FFAC-22B3-49FF-92C4-A7271AB4F614}" presName="childText" presStyleLbl="lnNode1" presStyleIdx="2" presStyleCnt="4">
        <dgm:presLayoutVars>
          <dgm:chMax val="0"/>
          <dgm:chPref val="0"/>
          <dgm:bulletEnabled val="1"/>
        </dgm:presLayoutVars>
      </dgm:prSet>
      <dgm:spPr/>
      <dgm:t>
        <a:bodyPr/>
        <a:lstStyle/>
        <a:p>
          <a:endParaRPr lang="ru-RU"/>
        </a:p>
      </dgm:t>
    </dgm:pt>
    <dgm:pt modelId="{369A1297-33E9-46DA-894D-6A6841458F33}" type="pres">
      <dgm:prSet presAssocID="{C1618A23-8E57-4C73-B813-D8779CBDF30C}" presName="childComposite" presStyleCnt="0">
        <dgm:presLayoutVars>
          <dgm:chMax val="0"/>
          <dgm:chPref val="0"/>
        </dgm:presLayoutVars>
      </dgm:prSet>
      <dgm:spPr/>
    </dgm:pt>
    <dgm:pt modelId="{CB0C1277-5280-497A-AE65-A709594A11F0}" type="pres">
      <dgm:prSet presAssocID="{C1618A23-8E57-4C73-B813-D8779CBDF30C}" presName="Image" presStyleLbl="node1" presStyleIdx="3" presStyleCnt="4"/>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t="-15000" b="-15000"/>
          </a:stretch>
        </a:blipFill>
      </dgm:spPr>
    </dgm:pt>
    <dgm:pt modelId="{D860A9CB-608F-4629-BBBC-174E40B12295}" type="pres">
      <dgm:prSet presAssocID="{C1618A23-8E57-4C73-B813-D8779CBDF30C}" presName="childText" presStyleLbl="lnNode1" presStyleIdx="3" presStyleCnt="4">
        <dgm:presLayoutVars>
          <dgm:chMax val="0"/>
          <dgm:chPref val="0"/>
          <dgm:bulletEnabled val="1"/>
        </dgm:presLayoutVars>
      </dgm:prSet>
      <dgm:spPr/>
      <dgm:t>
        <a:bodyPr/>
        <a:lstStyle/>
        <a:p>
          <a:endParaRPr lang="ru-RU"/>
        </a:p>
      </dgm:t>
    </dgm:pt>
  </dgm:ptLst>
  <dgm:cxnLst>
    <dgm:cxn modelId="{CE52E5BF-D1FC-481F-A9B6-A1A7D95E7283}" srcId="{64C2EE4A-26EE-4275-BA0F-A2329908B686}" destId="{5776FFAC-22B3-49FF-92C4-A7271AB4F614}" srcOrd="2" destOrd="0" parTransId="{616A92E9-E78A-43B2-94F0-D2F84972F29D}" sibTransId="{F8E15A08-E64B-4739-93D2-73926465EC57}"/>
    <dgm:cxn modelId="{EFD7BA9C-DE1A-4176-8A4C-49B362824772}" type="presOf" srcId="{4E5890CA-044E-4618-A2E0-51C03F391057}" destId="{885652F1-0427-434A-AE7C-8C5BB6F5B5A7}" srcOrd="0" destOrd="0" presId="urn:microsoft.com/office/officeart/2008/layout/PictureAccentList"/>
    <dgm:cxn modelId="{B4660B40-A1AD-48BC-9F1C-5A3D1CAC25CB}" srcId="{64C2EE4A-26EE-4275-BA0F-A2329908B686}" destId="{25D78CF2-6EC8-4503-8F0C-254C6DFCB70F}" srcOrd="0" destOrd="0" parTransId="{58067A56-493C-4764-9674-78148D056595}" sibTransId="{90ABA8B0-A341-4B41-BD33-CFC7CCBC01E8}"/>
    <dgm:cxn modelId="{D948A678-21C5-4A48-80B9-651B7F1D6D0E}" srcId="{64C2EE4A-26EE-4275-BA0F-A2329908B686}" destId="{C1618A23-8E57-4C73-B813-D8779CBDF30C}" srcOrd="3" destOrd="0" parTransId="{F19F399F-16D1-430C-8D26-16FC185A9398}" sibTransId="{8154F5B7-942F-4E92-9704-0547934E3EF5}"/>
    <dgm:cxn modelId="{6782479D-CC70-42B9-9CCF-47CF174EC886}" type="presOf" srcId="{5776FFAC-22B3-49FF-92C4-A7271AB4F614}" destId="{084C4A08-1A90-433D-9643-2FECCF524776}" srcOrd="0" destOrd="0" presId="urn:microsoft.com/office/officeart/2008/layout/PictureAccentList"/>
    <dgm:cxn modelId="{077A9C7B-F5FB-4B22-B7CE-CB96B9776E7D}" type="presOf" srcId="{36696963-7C30-46E3-AC5E-A7A1E9B8238E}" destId="{0EF22D96-3304-490F-93DD-643723DF54A4}" srcOrd="0" destOrd="0" presId="urn:microsoft.com/office/officeart/2008/layout/PictureAccentList"/>
    <dgm:cxn modelId="{8208F621-F60D-4C80-8907-269E44F61DBF}" type="presOf" srcId="{64C2EE4A-26EE-4275-BA0F-A2329908B686}" destId="{A5330D0B-863C-4456-AB57-4AABA74AE61F}" srcOrd="0" destOrd="0" presId="urn:microsoft.com/office/officeart/2008/layout/PictureAccentList"/>
    <dgm:cxn modelId="{CD4E7C0B-F5FA-4FA8-BBC1-298D002227CC}" srcId="{64C2EE4A-26EE-4275-BA0F-A2329908B686}" destId="{36696963-7C30-46E3-AC5E-A7A1E9B8238E}" srcOrd="1" destOrd="0" parTransId="{650B5559-D3FE-4BA8-854A-08C89432893C}" sibTransId="{3E75C62E-3BB1-4B2F-A9DF-7BAE014501A5}"/>
    <dgm:cxn modelId="{CFDC073A-8577-41BA-A2C7-2999C9241085}" srcId="{4E5890CA-044E-4618-A2E0-51C03F391057}" destId="{64C2EE4A-26EE-4275-BA0F-A2329908B686}" srcOrd="0" destOrd="0" parTransId="{12F1F714-12BE-4293-B435-9A7476557D9B}" sibTransId="{5599E1B4-4570-4DED-8DEA-6EA5CDD8CDB5}"/>
    <dgm:cxn modelId="{1F5671B8-7C00-48C1-89BC-89CE23D3FFB8}" type="presOf" srcId="{C1618A23-8E57-4C73-B813-D8779CBDF30C}" destId="{D860A9CB-608F-4629-BBBC-174E40B12295}" srcOrd="0" destOrd="0" presId="urn:microsoft.com/office/officeart/2008/layout/PictureAccentList"/>
    <dgm:cxn modelId="{A4812ECE-C34F-47A1-ABEF-44EB03895566}" type="presOf" srcId="{25D78CF2-6EC8-4503-8F0C-254C6DFCB70F}" destId="{C343DA68-7E42-4414-8C5F-FE4C9A698ED0}" srcOrd="0" destOrd="0" presId="urn:microsoft.com/office/officeart/2008/layout/PictureAccentList"/>
    <dgm:cxn modelId="{C4E064FD-D2D4-4981-BAD2-5BD124138CE5}" type="presParOf" srcId="{885652F1-0427-434A-AE7C-8C5BB6F5B5A7}" destId="{BAE01BF9-BC65-4814-95DB-F4D519E267F6}" srcOrd="0" destOrd="0" presId="urn:microsoft.com/office/officeart/2008/layout/PictureAccentList"/>
    <dgm:cxn modelId="{098C2FF7-A77B-48A5-9AB6-22C915B01FCA}" type="presParOf" srcId="{BAE01BF9-BC65-4814-95DB-F4D519E267F6}" destId="{5819DF5A-74A4-4A8C-9E02-7F910F618B7D}" srcOrd="0" destOrd="0" presId="urn:microsoft.com/office/officeart/2008/layout/PictureAccentList"/>
    <dgm:cxn modelId="{7C2F6DC3-69E2-474B-9B8C-CB2432F546CD}" type="presParOf" srcId="{5819DF5A-74A4-4A8C-9E02-7F910F618B7D}" destId="{A5330D0B-863C-4456-AB57-4AABA74AE61F}" srcOrd="0" destOrd="0" presId="urn:microsoft.com/office/officeart/2008/layout/PictureAccentList"/>
    <dgm:cxn modelId="{D1E1256E-DBB3-4813-B44C-03055FEF5250}" type="presParOf" srcId="{BAE01BF9-BC65-4814-95DB-F4D519E267F6}" destId="{D30CE037-F11F-4994-B7FB-B1F52CDE90B5}" srcOrd="1" destOrd="0" presId="urn:microsoft.com/office/officeart/2008/layout/PictureAccentList"/>
    <dgm:cxn modelId="{989C654C-418B-45A2-8884-BDFC9F399DCA}" type="presParOf" srcId="{D30CE037-F11F-4994-B7FB-B1F52CDE90B5}" destId="{D228B39F-4DEA-4AC9-B437-18892A4F7E98}" srcOrd="0" destOrd="0" presId="urn:microsoft.com/office/officeart/2008/layout/PictureAccentList"/>
    <dgm:cxn modelId="{CC780F99-284F-4D9B-974C-9B8AD9B431E9}" type="presParOf" srcId="{D228B39F-4DEA-4AC9-B437-18892A4F7E98}" destId="{46477E92-E22E-40C2-95CB-7B6B7BBA0B0C}" srcOrd="0" destOrd="0" presId="urn:microsoft.com/office/officeart/2008/layout/PictureAccentList"/>
    <dgm:cxn modelId="{31D113A8-305E-482F-A087-C68730E72C93}" type="presParOf" srcId="{D228B39F-4DEA-4AC9-B437-18892A4F7E98}" destId="{C343DA68-7E42-4414-8C5F-FE4C9A698ED0}" srcOrd="1" destOrd="0" presId="urn:microsoft.com/office/officeart/2008/layout/PictureAccentList"/>
    <dgm:cxn modelId="{89C70088-9399-4259-A1FA-D5D526B4FA6E}" type="presParOf" srcId="{D30CE037-F11F-4994-B7FB-B1F52CDE90B5}" destId="{0375AB87-7544-409F-986A-B19E9CBDC7A0}" srcOrd="1" destOrd="0" presId="urn:microsoft.com/office/officeart/2008/layout/PictureAccentList"/>
    <dgm:cxn modelId="{772B268C-7C1F-4946-AC84-008011E4B193}" type="presParOf" srcId="{0375AB87-7544-409F-986A-B19E9CBDC7A0}" destId="{ABCE739F-CEC6-48F4-94CE-D758B932297B}" srcOrd="0" destOrd="0" presId="urn:microsoft.com/office/officeart/2008/layout/PictureAccentList"/>
    <dgm:cxn modelId="{D0AC9103-1E3E-4A59-A853-B61CC50B7F43}" type="presParOf" srcId="{0375AB87-7544-409F-986A-B19E9CBDC7A0}" destId="{0EF22D96-3304-490F-93DD-643723DF54A4}" srcOrd="1" destOrd="0" presId="urn:microsoft.com/office/officeart/2008/layout/PictureAccentList"/>
    <dgm:cxn modelId="{45B612FD-36FB-424D-838F-1D543485F232}" type="presParOf" srcId="{D30CE037-F11F-4994-B7FB-B1F52CDE90B5}" destId="{128AF5C0-A538-4850-8953-422ADD344447}" srcOrd="2" destOrd="0" presId="urn:microsoft.com/office/officeart/2008/layout/PictureAccentList"/>
    <dgm:cxn modelId="{E39BBAE6-534C-48FF-8B81-60F7EB523FED}" type="presParOf" srcId="{128AF5C0-A538-4850-8953-422ADD344447}" destId="{8F25901C-656D-4069-B7EB-6F2C76D90349}" srcOrd="0" destOrd="0" presId="urn:microsoft.com/office/officeart/2008/layout/PictureAccentList"/>
    <dgm:cxn modelId="{5F7A8FCC-D9BA-4459-BEF5-E2B1701909B0}" type="presParOf" srcId="{128AF5C0-A538-4850-8953-422ADD344447}" destId="{084C4A08-1A90-433D-9643-2FECCF524776}" srcOrd="1" destOrd="0" presId="urn:microsoft.com/office/officeart/2008/layout/PictureAccentList"/>
    <dgm:cxn modelId="{28CACF68-85EC-4D72-B1B9-493C83AEB86A}" type="presParOf" srcId="{D30CE037-F11F-4994-B7FB-B1F52CDE90B5}" destId="{369A1297-33E9-46DA-894D-6A6841458F33}" srcOrd="3" destOrd="0" presId="urn:microsoft.com/office/officeart/2008/layout/PictureAccentList"/>
    <dgm:cxn modelId="{B6C77CED-A2D3-454D-AA8F-D2BB06711624}" type="presParOf" srcId="{369A1297-33E9-46DA-894D-6A6841458F33}" destId="{CB0C1277-5280-497A-AE65-A709594A11F0}" srcOrd="0" destOrd="0" presId="urn:microsoft.com/office/officeart/2008/layout/PictureAccentList"/>
    <dgm:cxn modelId="{B044C68F-3F6D-46A2-9D15-A042D020F647}" type="presParOf" srcId="{369A1297-33E9-46DA-894D-6A6841458F33}" destId="{D860A9CB-608F-4629-BBBC-174E40B12295}"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D5B9CE4-978B-4CFA-87F3-81C75C29A052}" type="doc">
      <dgm:prSet loTypeId="urn:microsoft.com/office/officeart/2005/8/layout/process4" loCatId="process" qsTypeId="urn:microsoft.com/office/officeart/2005/8/quickstyle/simple5" qsCatId="simple" csTypeId="urn:microsoft.com/office/officeart/2005/8/colors/accent0_3" csCatId="mainScheme" phldr="1"/>
      <dgm:spPr/>
      <dgm:t>
        <a:bodyPr/>
        <a:lstStyle/>
        <a:p>
          <a:endParaRPr lang="ru-RU"/>
        </a:p>
      </dgm:t>
    </dgm:pt>
    <dgm:pt modelId="{52830C74-6258-4B46-B3A5-E1BC084F95FD}">
      <dgm:prSet phldrT="[Текст]" custT="1"/>
      <dgm:spPr/>
      <dgm:t>
        <a:bodyPr/>
        <a:lstStyle/>
        <a:p>
          <a:r>
            <a:rPr lang="ru-RU" sz="2800" b="1" dirty="0" err="1" smtClean="0">
              <a:latin typeface="Times New Roman" panose="02020603050405020304" pitchFamily="18" charset="0"/>
            </a:rPr>
            <a:t>Жаратылыстану-математикалық</a:t>
          </a:r>
          <a:r>
            <a:rPr lang="ru-RU" sz="2800" b="1" dirty="0" smtClean="0">
              <a:latin typeface="Times New Roman" panose="02020603050405020304" pitchFamily="18" charset="0"/>
            </a:rPr>
            <a:t> </a:t>
          </a:r>
          <a:r>
            <a:rPr lang="ru-RU" sz="2800" b="1" dirty="0" err="1" smtClean="0">
              <a:latin typeface="Times New Roman" panose="02020603050405020304" pitchFamily="18" charset="0"/>
            </a:rPr>
            <a:t>бағыт</a:t>
          </a:r>
          <a:r>
            <a:rPr lang="ru-RU" sz="2800" b="1" dirty="0" smtClean="0">
              <a:latin typeface="Times New Roman" panose="02020603050405020304" pitchFamily="18" charset="0"/>
            </a:rPr>
            <a:t> </a:t>
          </a:r>
          <a:r>
            <a:rPr lang="ru-RU" sz="2800" b="1" dirty="0" err="1" smtClean="0">
              <a:latin typeface="Times New Roman" panose="02020603050405020304" pitchFamily="18" charset="0"/>
            </a:rPr>
            <a:t>құрамында</a:t>
          </a:r>
          <a:r>
            <a:rPr lang="ru-RU" sz="2800" b="1" dirty="0" smtClean="0">
              <a:latin typeface="Times New Roman" panose="02020603050405020304" pitchFamily="18" charset="0"/>
            </a:rPr>
            <a:t> </a:t>
          </a:r>
          <a:r>
            <a:rPr lang="ru-RU" sz="2800" b="1" dirty="0" err="1" smtClean="0">
              <a:latin typeface="Times New Roman" panose="02020603050405020304" pitchFamily="18" charset="0"/>
            </a:rPr>
            <a:t>екі</a:t>
          </a:r>
          <a:r>
            <a:rPr lang="ru-RU" sz="2800" b="1" dirty="0" smtClean="0">
              <a:latin typeface="Times New Roman" panose="02020603050405020304" pitchFamily="18" charset="0"/>
            </a:rPr>
            <a:t> </a:t>
          </a:r>
          <a:r>
            <a:rPr lang="ru-RU" sz="2800" b="1" dirty="0" err="1" smtClean="0">
              <a:latin typeface="Times New Roman" panose="02020603050405020304" pitchFamily="18" charset="0"/>
            </a:rPr>
            <a:t>бейін</a:t>
          </a:r>
          <a:r>
            <a:rPr lang="ru-RU" sz="2800" b="1" dirty="0" smtClean="0">
              <a:latin typeface="Times New Roman" panose="02020603050405020304" pitchFamily="18" charset="0"/>
            </a:rPr>
            <a:t> </a:t>
          </a:r>
          <a:r>
            <a:rPr lang="ru-RU" sz="2800" b="1" dirty="0" err="1" smtClean="0">
              <a:latin typeface="Times New Roman" panose="02020603050405020304" pitchFamily="18" charset="0"/>
            </a:rPr>
            <a:t>болады</a:t>
          </a:r>
          <a:r>
            <a:rPr lang="ru-RU" sz="2800" b="1" dirty="0" smtClean="0">
              <a:latin typeface="Times New Roman" panose="02020603050405020304" pitchFamily="18" charset="0"/>
            </a:rPr>
            <a:t>: </a:t>
          </a:r>
          <a:endParaRPr lang="ru-RU" sz="2800" b="1" dirty="0"/>
        </a:p>
      </dgm:t>
    </dgm:pt>
    <dgm:pt modelId="{D7F2843F-3D19-4667-AB1E-F2C8BB364653}" type="parTrans" cxnId="{D670437E-CC4D-4614-A524-0273803467E9}">
      <dgm:prSet/>
      <dgm:spPr/>
      <dgm:t>
        <a:bodyPr/>
        <a:lstStyle/>
        <a:p>
          <a:endParaRPr lang="ru-RU"/>
        </a:p>
      </dgm:t>
    </dgm:pt>
    <dgm:pt modelId="{8BEE8F32-330E-417C-90D8-7F76CB36130F}" type="sibTrans" cxnId="{D670437E-CC4D-4614-A524-0273803467E9}">
      <dgm:prSet/>
      <dgm:spPr/>
      <dgm:t>
        <a:bodyPr/>
        <a:lstStyle/>
        <a:p>
          <a:endParaRPr lang="ru-RU"/>
        </a:p>
      </dgm:t>
    </dgm:pt>
    <dgm:pt modelId="{E70A9D04-2A60-4C56-8D3F-0B75BAA2BD72}">
      <dgm:prSet phldrT="[Текст]"/>
      <dgm:spPr/>
      <dgm:t>
        <a:bodyPr/>
        <a:lstStyle/>
        <a:p>
          <a:r>
            <a:rPr lang="ru-RU" b="1" i="1" dirty="0" smtClean="0">
              <a:solidFill>
                <a:srgbClr val="0000FF"/>
              </a:solidFill>
              <a:latin typeface="Times New Roman" panose="02020603050405020304" pitchFamily="18" charset="0"/>
              <a:cs typeface="Times New Roman" panose="02020603050405020304" pitchFamily="18" charset="0"/>
            </a:rPr>
            <a:t>физика-</a:t>
          </a:r>
          <a:r>
            <a:rPr lang="ru-RU" b="1" i="1" dirty="0" err="1" smtClean="0">
              <a:solidFill>
                <a:srgbClr val="0000FF"/>
              </a:solidFill>
              <a:latin typeface="Times New Roman" panose="02020603050405020304" pitchFamily="18" charset="0"/>
              <a:cs typeface="Times New Roman" panose="02020603050405020304" pitchFamily="18" charset="0"/>
            </a:rPr>
            <a:t>математикалық</a:t>
          </a:r>
          <a:endParaRPr lang="ru-RU" b="1" i="1" dirty="0">
            <a:solidFill>
              <a:srgbClr val="0000FF"/>
            </a:solidFill>
            <a:latin typeface="Times New Roman" panose="02020603050405020304" pitchFamily="18" charset="0"/>
            <a:cs typeface="Times New Roman" panose="02020603050405020304" pitchFamily="18" charset="0"/>
          </a:endParaRPr>
        </a:p>
      </dgm:t>
    </dgm:pt>
    <dgm:pt modelId="{6AD25340-A1C3-4A81-AC47-726072094052}" type="parTrans" cxnId="{B8434261-9870-40FA-9FEE-8A19184476C3}">
      <dgm:prSet/>
      <dgm:spPr/>
      <dgm:t>
        <a:bodyPr/>
        <a:lstStyle/>
        <a:p>
          <a:endParaRPr lang="ru-RU"/>
        </a:p>
      </dgm:t>
    </dgm:pt>
    <dgm:pt modelId="{503871AB-35D1-4117-936D-21E32D6C8807}" type="sibTrans" cxnId="{B8434261-9870-40FA-9FEE-8A19184476C3}">
      <dgm:prSet/>
      <dgm:spPr/>
      <dgm:t>
        <a:bodyPr/>
        <a:lstStyle/>
        <a:p>
          <a:endParaRPr lang="ru-RU"/>
        </a:p>
      </dgm:t>
    </dgm:pt>
    <dgm:pt modelId="{3A17C820-D50D-4D30-8EEB-96BC04657290}">
      <dgm:prSet phldrT="[Текст]"/>
      <dgm:spPr/>
      <dgm:t>
        <a:bodyPr/>
        <a:lstStyle/>
        <a:p>
          <a:r>
            <a:rPr lang="ru-RU" b="1" i="1" dirty="0" smtClean="0">
              <a:solidFill>
                <a:srgbClr val="0000FF"/>
              </a:solidFill>
              <a:latin typeface="Times New Roman" panose="02020603050405020304" pitchFamily="18" charset="0"/>
            </a:rPr>
            <a:t>химия-</a:t>
          </a:r>
          <a:r>
            <a:rPr lang="ru-RU" b="1" i="1" dirty="0" err="1" smtClean="0">
              <a:solidFill>
                <a:srgbClr val="0000FF"/>
              </a:solidFill>
              <a:latin typeface="Times New Roman" panose="02020603050405020304" pitchFamily="18" charset="0"/>
            </a:rPr>
            <a:t>биологиялық</a:t>
          </a:r>
          <a:r>
            <a:rPr lang="ru-RU" b="1" i="1" dirty="0" smtClean="0">
              <a:solidFill>
                <a:srgbClr val="0000FF"/>
              </a:solidFill>
              <a:latin typeface="Times New Roman" panose="02020603050405020304" pitchFamily="18" charset="0"/>
            </a:rPr>
            <a:t>.</a:t>
          </a:r>
          <a:endParaRPr lang="ru-RU" b="1" i="1" dirty="0">
            <a:solidFill>
              <a:srgbClr val="0000FF"/>
            </a:solidFill>
          </a:endParaRPr>
        </a:p>
      </dgm:t>
    </dgm:pt>
    <dgm:pt modelId="{C8E4A245-F746-4702-AB02-AC126012EC4B}" type="parTrans" cxnId="{687FC17B-AAC6-476F-A783-0587553919F0}">
      <dgm:prSet/>
      <dgm:spPr/>
      <dgm:t>
        <a:bodyPr/>
        <a:lstStyle/>
        <a:p>
          <a:endParaRPr lang="ru-RU"/>
        </a:p>
      </dgm:t>
    </dgm:pt>
    <dgm:pt modelId="{E8B8BCD7-7337-42F5-BF14-0AD05E249C73}" type="sibTrans" cxnId="{687FC17B-AAC6-476F-A783-0587553919F0}">
      <dgm:prSet/>
      <dgm:spPr/>
      <dgm:t>
        <a:bodyPr/>
        <a:lstStyle/>
        <a:p>
          <a:endParaRPr lang="ru-RU"/>
        </a:p>
      </dgm:t>
    </dgm:pt>
    <dgm:pt modelId="{6639C806-4759-4F84-AB68-6E711F0BAA22}" type="pres">
      <dgm:prSet presAssocID="{5D5B9CE4-978B-4CFA-87F3-81C75C29A052}" presName="Name0" presStyleCnt="0">
        <dgm:presLayoutVars>
          <dgm:dir/>
          <dgm:animLvl val="lvl"/>
          <dgm:resizeHandles val="exact"/>
        </dgm:presLayoutVars>
      </dgm:prSet>
      <dgm:spPr/>
      <dgm:t>
        <a:bodyPr/>
        <a:lstStyle/>
        <a:p>
          <a:endParaRPr lang="ru-RU"/>
        </a:p>
      </dgm:t>
    </dgm:pt>
    <dgm:pt modelId="{9617E3CD-AB0C-4F9F-9830-8F3EB5255F0B}" type="pres">
      <dgm:prSet presAssocID="{52830C74-6258-4B46-B3A5-E1BC084F95FD}" presName="boxAndChildren" presStyleCnt="0"/>
      <dgm:spPr/>
    </dgm:pt>
    <dgm:pt modelId="{35D19A19-979B-4A0A-8F27-AD1430475CD4}" type="pres">
      <dgm:prSet presAssocID="{52830C74-6258-4B46-B3A5-E1BC084F95FD}" presName="parentTextBox" presStyleLbl="node1" presStyleIdx="0" presStyleCnt="1"/>
      <dgm:spPr/>
      <dgm:t>
        <a:bodyPr/>
        <a:lstStyle/>
        <a:p>
          <a:endParaRPr lang="ru-RU"/>
        </a:p>
      </dgm:t>
    </dgm:pt>
    <dgm:pt modelId="{91EF65FF-3F09-46C5-929B-BFA3DDFE841F}" type="pres">
      <dgm:prSet presAssocID="{52830C74-6258-4B46-B3A5-E1BC084F95FD}" presName="entireBox" presStyleLbl="node1" presStyleIdx="0" presStyleCnt="1" custLinFactY="23395" custLinFactNeighborX="1965" custLinFactNeighborY="100000"/>
      <dgm:spPr/>
      <dgm:t>
        <a:bodyPr/>
        <a:lstStyle/>
        <a:p>
          <a:endParaRPr lang="ru-RU"/>
        </a:p>
      </dgm:t>
    </dgm:pt>
    <dgm:pt modelId="{F0292790-3A4D-40BA-A5DF-B29FE1317B1C}" type="pres">
      <dgm:prSet presAssocID="{52830C74-6258-4B46-B3A5-E1BC084F95FD}" presName="descendantBox" presStyleCnt="0"/>
      <dgm:spPr/>
    </dgm:pt>
    <dgm:pt modelId="{24FAC9DB-F944-4872-A726-4ACE4806159D}" type="pres">
      <dgm:prSet presAssocID="{E70A9D04-2A60-4C56-8D3F-0B75BAA2BD72}" presName="childTextBox" presStyleLbl="fgAccFollowNode1" presStyleIdx="0" presStyleCnt="2">
        <dgm:presLayoutVars>
          <dgm:bulletEnabled val="1"/>
        </dgm:presLayoutVars>
      </dgm:prSet>
      <dgm:spPr/>
      <dgm:t>
        <a:bodyPr/>
        <a:lstStyle/>
        <a:p>
          <a:endParaRPr lang="ru-RU"/>
        </a:p>
      </dgm:t>
    </dgm:pt>
    <dgm:pt modelId="{77E17DC5-2A18-4D06-8D70-C66DDA08EEF1}" type="pres">
      <dgm:prSet presAssocID="{3A17C820-D50D-4D30-8EEB-96BC04657290}" presName="childTextBox" presStyleLbl="fgAccFollowNode1" presStyleIdx="1" presStyleCnt="2">
        <dgm:presLayoutVars>
          <dgm:bulletEnabled val="1"/>
        </dgm:presLayoutVars>
      </dgm:prSet>
      <dgm:spPr/>
      <dgm:t>
        <a:bodyPr/>
        <a:lstStyle/>
        <a:p>
          <a:endParaRPr lang="ru-RU"/>
        </a:p>
      </dgm:t>
    </dgm:pt>
  </dgm:ptLst>
  <dgm:cxnLst>
    <dgm:cxn modelId="{B8434261-9870-40FA-9FEE-8A19184476C3}" srcId="{52830C74-6258-4B46-B3A5-E1BC084F95FD}" destId="{E70A9D04-2A60-4C56-8D3F-0B75BAA2BD72}" srcOrd="0" destOrd="0" parTransId="{6AD25340-A1C3-4A81-AC47-726072094052}" sibTransId="{503871AB-35D1-4117-936D-21E32D6C8807}"/>
    <dgm:cxn modelId="{050C8718-B9A8-4C71-9685-958881DE6307}" type="presOf" srcId="{5D5B9CE4-978B-4CFA-87F3-81C75C29A052}" destId="{6639C806-4759-4F84-AB68-6E711F0BAA22}" srcOrd="0" destOrd="0" presId="urn:microsoft.com/office/officeart/2005/8/layout/process4"/>
    <dgm:cxn modelId="{282F867C-F52B-4145-8E30-B0D0566A24AA}" type="presOf" srcId="{E70A9D04-2A60-4C56-8D3F-0B75BAA2BD72}" destId="{24FAC9DB-F944-4872-A726-4ACE4806159D}" srcOrd="0" destOrd="0" presId="urn:microsoft.com/office/officeart/2005/8/layout/process4"/>
    <dgm:cxn modelId="{D670437E-CC4D-4614-A524-0273803467E9}" srcId="{5D5B9CE4-978B-4CFA-87F3-81C75C29A052}" destId="{52830C74-6258-4B46-B3A5-E1BC084F95FD}" srcOrd="0" destOrd="0" parTransId="{D7F2843F-3D19-4667-AB1E-F2C8BB364653}" sibTransId="{8BEE8F32-330E-417C-90D8-7F76CB36130F}"/>
    <dgm:cxn modelId="{687FC17B-AAC6-476F-A783-0587553919F0}" srcId="{52830C74-6258-4B46-B3A5-E1BC084F95FD}" destId="{3A17C820-D50D-4D30-8EEB-96BC04657290}" srcOrd="1" destOrd="0" parTransId="{C8E4A245-F746-4702-AB02-AC126012EC4B}" sibTransId="{E8B8BCD7-7337-42F5-BF14-0AD05E249C73}"/>
    <dgm:cxn modelId="{06514417-9DFB-4E64-9A55-955A6E231409}" type="presOf" srcId="{3A17C820-D50D-4D30-8EEB-96BC04657290}" destId="{77E17DC5-2A18-4D06-8D70-C66DDA08EEF1}" srcOrd="0" destOrd="0" presId="urn:microsoft.com/office/officeart/2005/8/layout/process4"/>
    <dgm:cxn modelId="{A964776A-8B43-40AF-91C2-D3AD0A466A2F}" type="presOf" srcId="{52830C74-6258-4B46-B3A5-E1BC084F95FD}" destId="{35D19A19-979B-4A0A-8F27-AD1430475CD4}" srcOrd="0" destOrd="0" presId="urn:microsoft.com/office/officeart/2005/8/layout/process4"/>
    <dgm:cxn modelId="{E96348D5-C252-412F-91BC-105D2F055F6E}" type="presOf" srcId="{52830C74-6258-4B46-B3A5-E1BC084F95FD}" destId="{91EF65FF-3F09-46C5-929B-BFA3DDFE841F}" srcOrd="1" destOrd="0" presId="urn:microsoft.com/office/officeart/2005/8/layout/process4"/>
    <dgm:cxn modelId="{473E97CB-7EA6-46E4-82FF-671FF5F6FAD0}" type="presParOf" srcId="{6639C806-4759-4F84-AB68-6E711F0BAA22}" destId="{9617E3CD-AB0C-4F9F-9830-8F3EB5255F0B}" srcOrd="0" destOrd="0" presId="urn:microsoft.com/office/officeart/2005/8/layout/process4"/>
    <dgm:cxn modelId="{A3513A3B-7EA2-4EC7-9106-54227BF02639}" type="presParOf" srcId="{9617E3CD-AB0C-4F9F-9830-8F3EB5255F0B}" destId="{35D19A19-979B-4A0A-8F27-AD1430475CD4}" srcOrd="0" destOrd="0" presId="urn:microsoft.com/office/officeart/2005/8/layout/process4"/>
    <dgm:cxn modelId="{D01D0005-A25E-4620-9686-DECF13C9A5AA}" type="presParOf" srcId="{9617E3CD-AB0C-4F9F-9830-8F3EB5255F0B}" destId="{91EF65FF-3F09-46C5-929B-BFA3DDFE841F}" srcOrd="1" destOrd="0" presId="urn:microsoft.com/office/officeart/2005/8/layout/process4"/>
    <dgm:cxn modelId="{A891F24D-34DA-45B6-B2E7-DA2E3B10FFBE}" type="presParOf" srcId="{9617E3CD-AB0C-4F9F-9830-8F3EB5255F0B}" destId="{F0292790-3A4D-40BA-A5DF-B29FE1317B1C}" srcOrd="2" destOrd="0" presId="urn:microsoft.com/office/officeart/2005/8/layout/process4"/>
    <dgm:cxn modelId="{3C8E9118-0C74-4BB9-A4FD-520CD9633A37}" type="presParOf" srcId="{F0292790-3A4D-40BA-A5DF-B29FE1317B1C}" destId="{24FAC9DB-F944-4872-A726-4ACE4806159D}" srcOrd="0" destOrd="0" presId="urn:microsoft.com/office/officeart/2005/8/layout/process4"/>
    <dgm:cxn modelId="{69662B84-C078-41DC-B068-830739F7F451}" type="presParOf" srcId="{F0292790-3A4D-40BA-A5DF-B29FE1317B1C}" destId="{77E17DC5-2A18-4D06-8D70-C66DDA08EEF1}" srcOrd="1" destOrd="0" presId="urn:microsoft.com/office/officeart/2005/8/layout/process4"/>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D5B9CE4-978B-4CFA-87F3-81C75C29A052}" type="doc">
      <dgm:prSet loTypeId="urn:microsoft.com/office/officeart/2005/8/layout/process4" loCatId="process" qsTypeId="urn:microsoft.com/office/officeart/2005/8/quickstyle/simple5" qsCatId="simple" csTypeId="urn:microsoft.com/office/officeart/2005/8/colors/accent0_3" csCatId="mainScheme" phldr="1"/>
      <dgm:spPr/>
      <dgm:t>
        <a:bodyPr/>
        <a:lstStyle/>
        <a:p>
          <a:endParaRPr lang="ru-RU"/>
        </a:p>
      </dgm:t>
    </dgm:pt>
    <dgm:pt modelId="{52830C74-6258-4B46-B3A5-E1BC084F95FD}">
      <dgm:prSet phldrT="[Текст]" custT="1"/>
      <dgm:spPr/>
      <dgm:t>
        <a:bodyPr/>
        <a:lstStyle/>
        <a:p>
          <a:r>
            <a:rPr lang="ru-RU" sz="2800" b="1" dirty="0" err="1" smtClean="0">
              <a:latin typeface="Times New Roman" panose="02020603050405020304" pitchFamily="18" charset="0"/>
            </a:rPr>
            <a:t>Қоғамдық-гуманитарлық</a:t>
          </a:r>
          <a:r>
            <a:rPr lang="ru-RU" sz="2800" b="1" dirty="0" smtClean="0">
              <a:latin typeface="Times New Roman" panose="02020603050405020304" pitchFamily="18" charset="0"/>
            </a:rPr>
            <a:t> </a:t>
          </a:r>
          <a:r>
            <a:rPr lang="ru-RU" sz="2800" b="1" dirty="0" err="1" smtClean="0">
              <a:latin typeface="Times New Roman" panose="02020603050405020304" pitchFamily="18" charset="0"/>
            </a:rPr>
            <a:t>бағытта</a:t>
          </a:r>
          <a:r>
            <a:rPr lang="ru-RU" sz="2800" b="1" dirty="0" smtClean="0">
              <a:latin typeface="Times New Roman" panose="02020603050405020304" pitchFamily="18" charset="0"/>
            </a:rPr>
            <a:t> </a:t>
          </a:r>
          <a:r>
            <a:rPr lang="ru-RU" sz="2800" b="1" dirty="0" err="1" smtClean="0">
              <a:latin typeface="Times New Roman" panose="02020603050405020304" pitchFamily="18" charset="0"/>
            </a:rPr>
            <a:t>үш</a:t>
          </a:r>
          <a:r>
            <a:rPr lang="ru-RU" sz="2800" b="1" dirty="0" smtClean="0">
              <a:latin typeface="Times New Roman" panose="02020603050405020304" pitchFamily="18" charset="0"/>
            </a:rPr>
            <a:t> </a:t>
          </a:r>
          <a:r>
            <a:rPr lang="ru-RU" sz="2800" b="1" dirty="0" err="1" smtClean="0">
              <a:latin typeface="Times New Roman" panose="02020603050405020304" pitchFamily="18" charset="0"/>
            </a:rPr>
            <a:t>бейін</a:t>
          </a:r>
          <a:r>
            <a:rPr lang="ru-RU" sz="2800" b="1" dirty="0" smtClean="0">
              <a:latin typeface="Times New Roman" panose="02020603050405020304" pitchFamily="18" charset="0"/>
            </a:rPr>
            <a:t> </a:t>
          </a:r>
          <a:r>
            <a:rPr lang="ru-RU" sz="2800" b="1" dirty="0" err="1" smtClean="0">
              <a:latin typeface="Times New Roman" panose="02020603050405020304" pitchFamily="18" charset="0"/>
            </a:rPr>
            <a:t>болады</a:t>
          </a:r>
          <a:r>
            <a:rPr lang="ru-RU" sz="2800" b="1" dirty="0" smtClean="0">
              <a:latin typeface="Times New Roman" panose="02020603050405020304" pitchFamily="18" charset="0"/>
            </a:rPr>
            <a:t>:</a:t>
          </a:r>
          <a:endParaRPr lang="ru-RU" sz="2800" b="1" dirty="0"/>
        </a:p>
      </dgm:t>
    </dgm:pt>
    <dgm:pt modelId="{D7F2843F-3D19-4667-AB1E-F2C8BB364653}" type="parTrans" cxnId="{D670437E-CC4D-4614-A524-0273803467E9}">
      <dgm:prSet/>
      <dgm:spPr/>
      <dgm:t>
        <a:bodyPr/>
        <a:lstStyle/>
        <a:p>
          <a:endParaRPr lang="ru-RU"/>
        </a:p>
      </dgm:t>
    </dgm:pt>
    <dgm:pt modelId="{8BEE8F32-330E-417C-90D8-7F76CB36130F}" type="sibTrans" cxnId="{D670437E-CC4D-4614-A524-0273803467E9}">
      <dgm:prSet/>
      <dgm:spPr/>
      <dgm:t>
        <a:bodyPr/>
        <a:lstStyle/>
        <a:p>
          <a:endParaRPr lang="ru-RU"/>
        </a:p>
      </dgm:t>
    </dgm:pt>
    <dgm:pt modelId="{E70A9D04-2A60-4C56-8D3F-0B75BAA2BD72}">
      <dgm:prSet phldrT="[Текст]"/>
      <dgm:spPr/>
      <dgm:t>
        <a:bodyPr/>
        <a:lstStyle/>
        <a:p>
          <a:r>
            <a:rPr lang="ru-RU" b="1" i="1" dirty="0" err="1" smtClean="0">
              <a:solidFill>
                <a:srgbClr val="0000FF"/>
              </a:solidFill>
              <a:latin typeface="Times New Roman" panose="02020603050405020304" pitchFamily="18" charset="0"/>
              <a:cs typeface="Times New Roman" panose="02020603050405020304" pitchFamily="18" charset="0"/>
            </a:rPr>
            <a:t>филологиялық</a:t>
          </a:r>
          <a:endParaRPr lang="ru-RU" b="1" i="1" dirty="0">
            <a:solidFill>
              <a:srgbClr val="0000FF"/>
            </a:solidFill>
            <a:latin typeface="Times New Roman" panose="02020603050405020304" pitchFamily="18" charset="0"/>
            <a:cs typeface="Times New Roman" panose="02020603050405020304" pitchFamily="18" charset="0"/>
          </a:endParaRPr>
        </a:p>
      </dgm:t>
    </dgm:pt>
    <dgm:pt modelId="{6AD25340-A1C3-4A81-AC47-726072094052}" type="parTrans" cxnId="{B8434261-9870-40FA-9FEE-8A19184476C3}">
      <dgm:prSet/>
      <dgm:spPr/>
      <dgm:t>
        <a:bodyPr/>
        <a:lstStyle/>
        <a:p>
          <a:endParaRPr lang="ru-RU"/>
        </a:p>
      </dgm:t>
    </dgm:pt>
    <dgm:pt modelId="{503871AB-35D1-4117-936D-21E32D6C8807}" type="sibTrans" cxnId="{B8434261-9870-40FA-9FEE-8A19184476C3}">
      <dgm:prSet/>
      <dgm:spPr/>
      <dgm:t>
        <a:bodyPr/>
        <a:lstStyle/>
        <a:p>
          <a:endParaRPr lang="ru-RU"/>
        </a:p>
      </dgm:t>
    </dgm:pt>
    <dgm:pt modelId="{3A17C820-D50D-4D30-8EEB-96BC04657290}">
      <dgm:prSet phldrT="[Текст]"/>
      <dgm:spPr/>
      <dgm:t>
        <a:bodyPr/>
        <a:lstStyle/>
        <a:p>
          <a:r>
            <a:rPr lang="ru-RU" b="1" i="1" dirty="0" err="1" smtClean="0">
              <a:solidFill>
                <a:srgbClr val="0000FF"/>
              </a:solidFill>
              <a:latin typeface="Times New Roman" panose="02020603050405020304" pitchFamily="18" charset="0"/>
            </a:rPr>
            <a:t>әлеуметтік-экономикалық</a:t>
          </a:r>
          <a:endParaRPr lang="ru-RU" b="1" i="1" dirty="0">
            <a:solidFill>
              <a:srgbClr val="0000FF"/>
            </a:solidFill>
          </a:endParaRPr>
        </a:p>
      </dgm:t>
    </dgm:pt>
    <dgm:pt modelId="{C8E4A245-F746-4702-AB02-AC126012EC4B}" type="parTrans" cxnId="{687FC17B-AAC6-476F-A783-0587553919F0}">
      <dgm:prSet/>
      <dgm:spPr/>
      <dgm:t>
        <a:bodyPr/>
        <a:lstStyle/>
        <a:p>
          <a:endParaRPr lang="ru-RU"/>
        </a:p>
      </dgm:t>
    </dgm:pt>
    <dgm:pt modelId="{E8B8BCD7-7337-42F5-BF14-0AD05E249C73}" type="sibTrans" cxnId="{687FC17B-AAC6-476F-A783-0587553919F0}">
      <dgm:prSet/>
      <dgm:spPr/>
      <dgm:t>
        <a:bodyPr/>
        <a:lstStyle/>
        <a:p>
          <a:endParaRPr lang="ru-RU"/>
        </a:p>
      </dgm:t>
    </dgm:pt>
    <dgm:pt modelId="{99048E47-7CC7-4C15-9DEB-7FB570A25BFB}">
      <dgm:prSet/>
      <dgm:spPr/>
      <dgm:t>
        <a:bodyPr/>
        <a:lstStyle/>
        <a:p>
          <a:r>
            <a:rPr lang="ru-RU" b="1" i="1" dirty="0" err="1" smtClean="0">
              <a:solidFill>
                <a:srgbClr val="0000FF"/>
              </a:solidFill>
              <a:latin typeface="Times New Roman" panose="02020603050405020304" pitchFamily="18" charset="0"/>
              <a:cs typeface="Times New Roman" panose="02020603050405020304" pitchFamily="18" charset="0"/>
            </a:rPr>
            <a:t>тарихи-құқықтық</a:t>
          </a:r>
          <a:endParaRPr lang="ru-RU" b="1" i="1" dirty="0">
            <a:solidFill>
              <a:srgbClr val="0000FF"/>
            </a:solidFill>
            <a:latin typeface="Times New Roman" panose="02020603050405020304" pitchFamily="18" charset="0"/>
            <a:cs typeface="Times New Roman" panose="02020603050405020304" pitchFamily="18" charset="0"/>
          </a:endParaRPr>
        </a:p>
      </dgm:t>
    </dgm:pt>
    <dgm:pt modelId="{AD38B427-DE0A-4EEE-9E29-E8E8A93A82F5}" type="parTrans" cxnId="{19FD67C4-E958-4534-A144-584593281348}">
      <dgm:prSet/>
      <dgm:spPr/>
      <dgm:t>
        <a:bodyPr/>
        <a:lstStyle/>
        <a:p>
          <a:endParaRPr lang="ru-RU"/>
        </a:p>
      </dgm:t>
    </dgm:pt>
    <dgm:pt modelId="{4D57BA4A-F7E5-4E13-A63E-E61CD0898FE5}" type="sibTrans" cxnId="{19FD67C4-E958-4534-A144-584593281348}">
      <dgm:prSet/>
      <dgm:spPr/>
      <dgm:t>
        <a:bodyPr/>
        <a:lstStyle/>
        <a:p>
          <a:endParaRPr lang="ru-RU"/>
        </a:p>
      </dgm:t>
    </dgm:pt>
    <dgm:pt modelId="{6639C806-4759-4F84-AB68-6E711F0BAA22}" type="pres">
      <dgm:prSet presAssocID="{5D5B9CE4-978B-4CFA-87F3-81C75C29A052}" presName="Name0" presStyleCnt="0">
        <dgm:presLayoutVars>
          <dgm:dir/>
          <dgm:animLvl val="lvl"/>
          <dgm:resizeHandles val="exact"/>
        </dgm:presLayoutVars>
      </dgm:prSet>
      <dgm:spPr/>
      <dgm:t>
        <a:bodyPr/>
        <a:lstStyle/>
        <a:p>
          <a:endParaRPr lang="ru-RU"/>
        </a:p>
      </dgm:t>
    </dgm:pt>
    <dgm:pt modelId="{9617E3CD-AB0C-4F9F-9830-8F3EB5255F0B}" type="pres">
      <dgm:prSet presAssocID="{52830C74-6258-4B46-B3A5-E1BC084F95FD}" presName="boxAndChildren" presStyleCnt="0"/>
      <dgm:spPr/>
    </dgm:pt>
    <dgm:pt modelId="{35D19A19-979B-4A0A-8F27-AD1430475CD4}" type="pres">
      <dgm:prSet presAssocID="{52830C74-6258-4B46-B3A5-E1BC084F95FD}" presName="parentTextBox" presStyleLbl="node1" presStyleIdx="0" presStyleCnt="1"/>
      <dgm:spPr/>
      <dgm:t>
        <a:bodyPr/>
        <a:lstStyle/>
        <a:p>
          <a:endParaRPr lang="ru-RU"/>
        </a:p>
      </dgm:t>
    </dgm:pt>
    <dgm:pt modelId="{91EF65FF-3F09-46C5-929B-BFA3DDFE841F}" type="pres">
      <dgm:prSet presAssocID="{52830C74-6258-4B46-B3A5-E1BC084F95FD}" presName="entireBox" presStyleLbl="node1" presStyleIdx="0" presStyleCnt="1" custLinFactY="23395" custLinFactNeighborX="1965" custLinFactNeighborY="100000"/>
      <dgm:spPr/>
      <dgm:t>
        <a:bodyPr/>
        <a:lstStyle/>
        <a:p>
          <a:endParaRPr lang="ru-RU"/>
        </a:p>
      </dgm:t>
    </dgm:pt>
    <dgm:pt modelId="{F0292790-3A4D-40BA-A5DF-B29FE1317B1C}" type="pres">
      <dgm:prSet presAssocID="{52830C74-6258-4B46-B3A5-E1BC084F95FD}" presName="descendantBox" presStyleCnt="0"/>
      <dgm:spPr/>
    </dgm:pt>
    <dgm:pt modelId="{24FAC9DB-F944-4872-A726-4ACE4806159D}" type="pres">
      <dgm:prSet presAssocID="{E70A9D04-2A60-4C56-8D3F-0B75BAA2BD72}" presName="childTextBox" presStyleLbl="fgAccFollowNode1" presStyleIdx="0" presStyleCnt="3">
        <dgm:presLayoutVars>
          <dgm:bulletEnabled val="1"/>
        </dgm:presLayoutVars>
      </dgm:prSet>
      <dgm:spPr/>
      <dgm:t>
        <a:bodyPr/>
        <a:lstStyle/>
        <a:p>
          <a:endParaRPr lang="ru-RU"/>
        </a:p>
      </dgm:t>
    </dgm:pt>
    <dgm:pt modelId="{77E17DC5-2A18-4D06-8D70-C66DDA08EEF1}" type="pres">
      <dgm:prSet presAssocID="{3A17C820-D50D-4D30-8EEB-96BC04657290}" presName="childTextBox" presStyleLbl="fgAccFollowNode1" presStyleIdx="1" presStyleCnt="3" custScaleX="144602">
        <dgm:presLayoutVars>
          <dgm:bulletEnabled val="1"/>
        </dgm:presLayoutVars>
      </dgm:prSet>
      <dgm:spPr/>
      <dgm:t>
        <a:bodyPr/>
        <a:lstStyle/>
        <a:p>
          <a:endParaRPr lang="ru-RU"/>
        </a:p>
      </dgm:t>
    </dgm:pt>
    <dgm:pt modelId="{6D41B6CC-3850-4BE1-9502-DF7D586746FE}" type="pres">
      <dgm:prSet presAssocID="{99048E47-7CC7-4C15-9DEB-7FB570A25BFB}" presName="childTextBox" presStyleLbl="fgAccFollowNode1" presStyleIdx="2" presStyleCnt="3">
        <dgm:presLayoutVars>
          <dgm:bulletEnabled val="1"/>
        </dgm:presLayoutVars>
      </dgm:prSet>
      <dgm:spPr/>
    </dgm:pt>
  </dgm:ptLst>
  <dgm:cxnLst>
    <dgm:cxn modelId="{B8434261-9870-40FA-9FEE-8A19184476C3}" srcId="{52830C74-6258-4B46-B3A5-E1BC084F95FD}" destId="{E70A9D04-2A60-4C56-8D3F-0B75BAA2BD72}" srcOrd="0" destOrd="0" parTransId="{6AD25340-A1C3-4A81-AC47-726072094052}" sibTransId="{503871AB-35D1-4117-936D-21E32D6C8807}"/>
    <dgm:cxn modelId="{F9DB6B8C-4196-47E9-9F01-8B7D8B129414}" type="presOf" srcId="{52830C74-6258-4B46-B3A5-E1BC084F95FD}" destId="{91EF65FF-3F09-46C5-929B-BFA3DDFE841F}" srcOrd="1" destOrd="0" presId="urn:microsoft.com/office/officeart/2005/8/layout/process4"/>
    <dgm:cxn modelId="{566370CA-6043-4C39-8FF4-AB7C99CAEAF2}" type="presOf" srcId="{99048E47-7CC7-4C15-9DEB-7FB570A25BFB}" destId="{6D41B6CC-3850-4BE1-9502-DF7D586746FE}" srcOrd="0" destOrd="0" presId="urn:microsoft.com/office/officeart/2005/8/layout/process4"/>
    <dgm:cxn modelId="{D670437E-CC4D-4614-A524-0273803467E9}" srcId="{5D5B9CE4-978B-4CFA-87F3-81C75C29A052}" destId="{52830C74-6258-4B46-B3A5-E1BC084F95FD}" srcOrd="0" destOrd="0" parTransId="{D7F2843F-3D19-4667-AB1E-F2C8BB364653}" sibTransId="{8BEE8F32-330E-417C-90D8-7F76CB36130F}"/>
    <dgm:cxn modelId="{687FC17B-AAC6-476F-A783-0587553919F0}" srcId="{52830C74-6258-4B46-B3A5-E1BC084F95FD}" destId="{3A17C820-D50D-4D30-8EEB-96BC04657290}" srcOrd="1" destOrd="0" parTransId="{C8E4A245-F746-4702-AB02-AC126012EC4B}" sibTransId="{E8B8BCD7-7337-42F5-BF14-0AD05E249C73}"/>
    <dgm:cxn modelId="{19FD67C4-E958-4534-A144-584593281348}" srcId="{52830C74-6258-4B46-B3A5-E1BC084F95FD}" destId="{99048E47-7CC7-4C15-9DEB-7FB570A25BFB}" srcOrd="2" destOrd="0" parTransId="{AD38B427-DE0A-4EEE-9E29-E8E8A93A82F5}" sibTransId="{4D57BA4A-F7E5-4E13-A63E-E61CD0898FE5}"/>
    <dgm:cxn modelId="{7BAEDDE9-28ED-486C-A033-08AA33E4EE59}" type="presOf" srcId="{E70A9D04-2A60-4C56-8D3F-0B75BAA2BD72}" destId="{24FAC9DB-F944-4872-A726-4ACE4806159D}" srcOrd="0" destOrd="0" presId="urn:microsoft.com/office/officeart/2005/8/layout/process4"/>
    <dgm:cxn modelId="{4F5CEA3A-FFF3-46A8-A3D9-A873F84F5891}" type="presOf" srcId="{3A17C820-D50D-4D30-8EEB-96BC04657290}" destId="{77E17DC5-2A18-4D06-8D70-C66DDA08EEF1}" srcOrd="0" destOrd="0" presId="urn:microsoft.com/office/officeart/2005/8/layout/process4"/>
    <dgm:cxn modelId="{91542CFD-E4CE-4245-AF09-7B70707EB9F0}" type="presOf" srcId="{52830C74-6258-4B46-B3A5-E1BC084F95FD}" destId="{35D19A19-979B-4A0A-8F27-AD1430475CD4}" srcOrd="0" destOrd="0" presId="urn:microsoft.com/office/officeart/2005/8/layout/process4"/>
    <dgm:cxn modelId="{CE31FDFB-76B6-4CFA-972D-A57074B12EC1}" type="presOf" srcId="{5D5B9CE4-978B-4CFA-87F3-81C75C29A052}" destId="{6639C806-4759-4F84-AB68-6E711F0BAA22}" srcOrd="0" destOrd="0" presId="urn:microsoft.com/office/officeart/2005/8/layout/process4"/>
    <dgm:cxn modelId="{49EACC0E-175E-4C1D-98D3-1BF9E99A2AEE}" type="presParOf" srcId="{6639C806-4759-4F84-AB68-6E711F0BAA22}" destId="{9617E3CD-AB0C-4F9F-9830-8F3EB5255F0B}" srcOrd="0" destOrd="0" presId="urn:microsoft.com/office/officeart/2005/8/layout/process4"/>
    <dgm:cxn modelId="{B63D6465-29C9-466C-8FEA-B23DC5B717C3}" type="presParOf" srcId="{9617E3CD-AB0C-4F9F-9830-8F3EB5255F0B}" destId="{35D19A19-979B-4A0A-8F27-AD1430475CD4}" srcOrd="0" destOrd="0" presId="urn:microsoft.com/office/officeart/2005/8/layout/process4"/>
    <dgm:cxn modelId="{61577810-6E11-469D-8483-1D9F6FA0CB25}" type="presParOf" srcId="{9617E3CD-AB0C-4F9F-9830-8F3EB5255F0B}" destId="{91EF65FF-3F09-46C5-929B-BFA3DDFE841F}" srcOrd="1" destOrd="0" presId="urn:microsoft.com/office/officeart/2005/8/layout/process4"/>
    <dgm:cxn modelId="{1336A3F4-51DE-4745-B115-84C6EA08F7EC}" type="presParOf" srcId="{9617E3CD-AB0C-4F9F-9830-8F3EB5255F0B}" destId="{F0292790-3A4D-40BA-A5DF-B29FE1317B1C}" srcOrd="2" destOrd="0" presId="urn:microsoft.com/office/officeart/2005/8/layout/process4"/>
    <dgm:cxn modelId="{7AED399B-664A-4068-A9F9-753387152A2C}" type="presParOf" srcId="{F0292790-3A4D-40BA-A5DF-B29FE1317B1C}" destId="{24FAC9DB-F944-4872-A726-4ACE4806159D}" srcOrd="0" destOrd="0" presId="urn:microsoft.com/office/officeart/2005/8/layout/process4"/>
    <dgm:cxn modelId="{4DAB0CC7-0399-443E-9109-4F39B7F156D0}" type="presParOf" srcId="{F0292790-3A4D-40BA-A5DF-B29FE1317B1C}" destId="{77E17DC5-2A18-4D06-8D70-C66DDA08EEF1}" srcOrd="1" destOrd="0" presId="urn:microsoft.com/office/officeart/2005/8/layout/process4"/>
    <dgm:cxn modelId="{CCB2121B-B274-43F8-9951-9372257F6D4B}" type="presParOf" srcId="{F0292790-3A4D-40BA-A5DF-B29FE1317B1C}" destId="{6D41B6CC-3850-4BE1-9502-DF7D586746FE}" srcOrd="2" destOrd="0" presId="urn:microsoft.com/office/officeart/2005/8/layout/process4"/>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E5FBB5-FC51-4DED-84D1-88888A3264C6}">
      <dsp:nvSpPr>
        <dsp:cNvPr id="0" name=""/>
        <dsp:cNvSpPr/>
      </dsp:nvSpPr>
      <dsp:spPr>
        <a:xfrm>
          <a:off x="428964" y="1461"/>
          <a:ext cx="8106558" cy="879074"/>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ru-RU" sz="2800" b="1" kern="1200" dirty="0" err="1" smtClean="0">
              <a:latin typeface="Times New Roman" panose="02020603050405020304" pitchFamily="18" charset="0"/>
              <a:cs typeface="Times New Roman" panose="02020603050405020304" pitchFamily="18" charset="0"/>
            </a:rPr>
            <a:t>Қазақстан</a:t>
          </a:r>
          <a:r>
            <a:rPr lang="ru-RU" sz="2800" b="1" kern="1200" dirty="0" smtClean="0">
              <a:latin typeface="Times New Roman" panose="02020603050405020304" pitchFamily="18" charset="0"/>
              <a:cs typeface="Times New Roman" panose="02020603050405020304" pitchFamily="18" charset="0"/>
            </a:rPr>
            <a:t> </a:t>
          </a:r>
          <a:r>
            <a:rPr lang="ru-RU" sz="2800" b="1" kern="1200" dirty="0" err="1" smtClean="0">
              <a:latin typeface="Times New Roman" panose="02020603050405020304" pitchFamily="18" charset="0"/>
              <a:cs typeface="Times New Roman" panose="02020603050405020304" pitchFamily="18" charset="0"/>
            </a:rPr>
            <a:t>Республикасында</a:t>
          </a:r>
          <a:r>
            <a:rPr lang="ru-RU" sz="2800" b="1" kern="1200" dirty="0" smtClean="0">
              <a:latin typeface="Times New Roman" panose="02020603050405020304" pitchFamily="18" charset="0"/>
              <a:cs typeface="Times New Roman" panose="02020603050405020304" pitchFamily="18" charset="0"/>
            </a:rPr>
            <a:t> </a:t>
          </a:r>
          <a:r>
            <a:rPr lang="ru-RU" sz="2800" b="1" kern="1200" dirty="0" err="1" smtClean="0">
              <a:latin typeface="Times New Roman" panose="02020603050405020304" pitchFamily="18" charset="0"/>
              <a:cs typeface="Times New Roman" panose="02020603050405020304" pitchFamily="18" charset="0"/>
            </a:rPr>
            <a:t>жалпы</a:t>
          </a:r>
          <a:r>
            <a:rPr lang="ru-RU" sz="2800" b="1" kern="1200" dirty="0" smtClean="0">
              <a:latin typeface="Times New Roman" panose="02020603050405020304" pitchFamily="18" charset="0"/>
              <a:cs typeface="Times New Roman" panose="02020603050405020304" pitchFamily="18" charset="0"/>
            </a:rPr>
            <a:t> </a:t>
          </a:r>
          <a:r>
            <a:rPr lang="ru-RU" sz="2800" b="1" kern="1200" dirty="0" err="1" smtClean="0">
              <a:latin typeface="Times New Roman" panose="02020603050405020304" pitchFamily="18" charset="0"/>
              <a:cs typeface="Times New Roman" panose="02020603050405020304" pitchFamily="18" charset="0"/>
            </a:rPr>
            <a:t>білім</a:t>
          </a:r>
          <a:r>
            <a:rPr lang="ru-RU" sz="2800" b="1" kern="1200" dirty="0" smtClean="0">
              <a:latin typeface="Times New Roman" panose="02020603050405020304" pitchFamily="18" charset="0"/>
              <a:cs typeface="Times New Roman" panose="02020603050405020304" pitchFamily="18" charset="0"/>
            </a:rPr>
            <a:t> </a:t>
          </a:r>
          <a:r>
            <a:rPr lang="ru-RU" sz="2800" b="1" kern="1200" dirty="0" err="1" smtClean="0">
              <a:latin typeface="Times New Roman" panose="02020603050405020304" pitchFamily="18" charset="0"/>
              <a:cs typeface="Times New Roman" panose="02020603050405020304" pitchFamily="18" charset="0"/>
            </a:rPr>
            <a:t>беретін</a:t>
          </a:r>
          <a:r>
            <a:rPr lang="ru-RU" sz="2800" b="1" kern="1200" dirty="0" smtClean="0">
              <a:latin typeface="Times New Roman" panose="02020603050405020304" pitchFamily="18" charset="0"/>
              <a:cs typeface="Times New Roman" panose="02020603050405020304" pitchFamily="18" charset="0"/>
            </a:rPr>
            <a:t> </a:t>
          </a:r>
          <a:r>
            <a:rPr lang="ru-RU" sz="2800" b="1" kern="1200" dirty="0" err="1" smtClean="0">
              <a:latin typeface="Times New Roman" panose="02020603050405020304" pitchFamily="18" charset="0"/>
              <a:cs typeface="Times New Roman" panose="02020603050405020304" pitchFamily="18" charset="0"/>
            </a:rPr>
            <a:t>мектептің</a:t>
          </a:r>
          <a:r>
            <a:rPr lang="ru-RU" sz="2800" b="1" kern="1200" dirty="0" smtClean="0">
              <a:latin typeface="Times New Roman" panose="02020603050405020304" pitchFamily="18" charset="0"/>
              <a:cs typeface="Times New Roman" panose="02020603050405020304" pitchFamily="18" charset="0"/>
            </a:rPr>
            <a:t> </a:t>
          </a:r>
          <a:r>
            <a:rPr lang="ru-RU" sz="2800" b="1" kern="1200" dirty="0" err="1" smtClean="0">
              <a:latin typeface="Times New Roman" panose="02020603050405020304" pitchFamily="18" charset="0"/>
              <a:cs typeface="Times New Roman" panose="02020603050405020304" pitchFamily="18" charset="0"/>
            </a:rPr>
            <a:t>құрылымы</a:t>
          </a:r>
          <a:endParaRPr lang="ru-RU" sz="2800" b="1" kern="1200" dirty="0" smtClean="0">
            <a:latin typeface="Times New Roman" panose="02020603050405020304" pitchFamily="18" charset="0"/>
            <a:cs typeface="Times New Roman" panose="02020603050405020304" pitchFamily="18" charset="0"/>
          </a:endParaRPr>
        </a:p>
      </dsp:txBody>
      <dsp:txXfrm>
        <a:off x="454711" y="27208"/>
        <a:ext cx="8055064" cy="827580"/>
      </dsp:txXfrm>
    </dsp:sp>
    <dsp:sp modelId="{A123D782-C1D1-4DB2-902F-9BF88E575FA7}">
      <dsp:nvSpPr>
        <dsp:cNvPr id="0" name=""/>
        <dsp:cNvSpPr/>
      </dsp:nvSpPr>
      <dsp:spPr>
        <a:xfrm>
          <a:off x="428964" y="1038769"/>
          <a:ext cx="879074" cy="879074"/>
        </a:xfrm>
        <a:prstGeom prst="roundRect">
          <a:avLst>
            <a:gd name="adj" fmla="val 1667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2000" r="-2000"/>
          </a:stretch>
        </a:blip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5D6EC95-7BD5-4E7F-ADE3-FC84CE92E2DF}">
      <dsp:nvSpPr>
        <dsp:cNvPr id="0" name=""/>
        <dsp:cNvSpPr/>
      </dsp:nvSpPr>
      <dsp:spPr>
        <a:xfrm>
          <a:off x="1360783" y="1038769"/>
          <a:ext cx="7174739" cy="879074"/>
        </a:xfrm>
        <a:prstGeom prst="roundRect">
          <a:avLst>
            <a:gd name="adj" fmla="val 1667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ru-RU" sz="2800" b="1" i="1" kern="1200" dirty="0" err="1" smtClean="0">
              <a:latin typeface="Times New Roman" panose="02020603050405020304" pitchFamily="18" charset="0"/>
              <a:cs typeface="Times New Roman" panose="02020603050405020304" pitchFamily="18" charset="0"/>
            </a:rPr>
            <a:t>Бастауыш</a:t>
          </a:r>
          <a:r>
            <a:rPr lang="ru-RU" sz="2800" b="1" i="1" kern="1200" dirty="0" smtClean="0">
              <a:latin typeface="Times New Roman" panose="02020603050405020304" pitchFamily="18" charset="0"/>
              <a:cs typeface="Times New Roman" panose="02020603050405020304" pitchFamily="18" charset="0"/>
            </a:rPr>
            <a:t> </a:t>
          </a:r>
          <a:r>
            <a:rPr lang="ru-RU" sz="2800" b="1" i="1" kern="1200" dirty="0" err="1" smtClean="0">
              <a:latin typeface="Times New Roman" panose="02020603050405020304" pitchFamily="18" charset="0"/>
              <a:cs typeface="Times New Roman" panose="02020603050405020304" pitchFamily="18" charset="0"/>
            </a:rPr>
            <a:t>білім</a:t>
          </a:r>
          <a:r>
            <a:rPr lang="ru-RU" sz="2800" b="1" i="1" kern="1200" dirty="0" smtClean="0">
              <a:latin typeface="Times New Roman" panose="02020603050405020304" pitchFamily="18" charset="0"/>
              <a:cs typeface="Times New Roman" panose="02020603050405020304" pitchFamily="18" charset="0"/>
            </a:rPr>
            <a:t> беру</a:t>
          </a:r>
          <a:endParaRPr lang="ru-RU" sz="2800" b="1" i="1" kern="1200" dirty="0">
            <a:latin typeface="Times New Roman" panose="02020603050405020304" pitchFamily="18" charset="0"/>
            <a:cs typeface="Times New Roman" panose="02020603050405020304" pitchFamily="18" charset="0"/>
          </a:endParaRPr>
        </a:p>
      </dsp:txBody>
      <dsp:txXfrm>
        <a:off x="1403704" y="1081690"/>
        <a:ext cx="7088897" cy="793232"/>
      </dsp:txXfrm>
    </dsp:sp>
    <dsp:sp modelId="{5E9BBE1C-38D0-4DFA-AA98-D4E4645963B0}">
      <dsp:nvSpPr>
        <dsp:cNvPr id="0" name=""/>
        <dsp:cNvSpPr/>
      </dsp:nvSpPr>
      <dsp:spPr>
        <a:xfrm>
          <a:off x="428964" y="2023332"/>
          <a:ext cx="879074" cy="879074"/>
        </a:xfrm>
        <a:prstGeom prst="roundRect">
          <a:avLst>
            <a:gd name="adj" fmla="val 1667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A75C089C-1D82-4746-8DFC-CE7731CDC52A}">
      <dsp:nvSpPr>
        <dsp:cNvPr id="0" name=""/>
        <dsp:cNvSpPr/>
      </dsp:nvSpPr>
      <dsp:spPr>
        <a:xfrm>
          <a:off x="1360783" y="2023332"/>
          <a:ext cx="7174739" cy="879074"/>
        </a:xfrm>
        <a:prstGeom prst="roundRect">
          <a:avLst>
            <a:gd name="adj" fmla="val 16670"/>
          </a:avLst>
        </a:prstGeom>
        <a:gradFill rotWithShape="0">
          <a:gsLst>
            <a:gs pos="0">
              <a:schemeClr val="accent3">
                <a:hueOff val="5625132"/>
                <a:satOff val="-8440"/>
                <a:lumOff val="-1373"/>
                <a:alphaOff val="0"/>
                <a:shade val="51000"/>
                <a:satMod val="130000"/>
              </a:schemeClr>
            </a:gs>
            <a:gs pos="80000">
              <a:schemeClr val="accent3">
                <a:hueOff val="5625132"/>
                <a:satOff val="-8440"/>
                <a:lumOff val="-1373"/>
                <a:alphaOff val="0"/>
                <a:shade val="93000"/>
                <a:satMod val="130000"/>
              </a:schemeClr>
            </a:gs>
            <a:gs pos="100000">
              <a:schemeClr val="accent3">
                <a:hueOff val="5625132"/>
                <a:satOff val="-8440"/>
                <a:lumOff val="-1373"/>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ru-RU" sz="2800" b="1" i="1" kern="1200" dirty="0" err="1" smtClean="0">
              <a:latin typeface="Times New Roman" panose="02020603050405020304" pitchFamily="18" charset="0"/>
              <a:cs typeface="Times New Roman" panose="02020603050405020304" pitchFamily="18" charset="0"/>
            </a:rPr>
            <a:t>Негізгі</a:t>
          </a:r>
          <a:r>
            <a:rPr lang="ru-RU" sz="2800" b="1" i="1" kern="1200" dirty="0" smtClean="0">
              <a:latin typeface="Times New Roman" panose="02020603050405020304" pitchFamily="18" charset="0"/>
              <a:cs typeface="Times New Roman" panose="02020603050405020304" pitchFamily="18" charset="0"/>
            </a:rPr>
            <a:t> орта </a:t>
          </a:r>
          <a:r>
            <a:rPr lang="ru-RU" sz="2800" b="1" i="1" kern="1200" dirty="0" err="1" smtClean="0">
              <a:latin typeface="Times New Roman" panose="02020603050405020304" pitchFamily="18" charset="0"/>
              <a:cs typeface="Times New Roman" panose="02020603050405020304" pitchFamily="18" charset="0"/>
            </a:rPr>
            <a:t>білім</a:t>
          </a:r>
          <a:r>
            <a:rPr lang="ru-RU" sz="2800" b="1" i="1" kern="1200" dirty="0" smtClean="0">
              <a:latin typeface="Times New Roman" panose="02020603050405020304" pitchFamily="18" charset="0"/>
              <a:cs typeface="Times New Roman" panose="02020603050405020304" pitchFamily="18" charset="0"/>
            </a:rPr>
            <a:t> беру</a:t>
          </a:r>
          <a:endParaRPr lang="ru-RU" sz="2800" b="1" i="1" kern="1200" dirty="0">
            <a:latin typeface="Times New Roman" panose="02020603050405020304" pitchFamily="18" charset="0"/>
            <a:cs typeface="Times New Roman" panose="02020603050405020304" pitchFamily="18" charset="0"/>
          </a:endParaRPr>
        </a:p>
      </dsp:txBody>
      <dsp:txXfrm>
        <a:off x="1403704" y="2066253"/>
        <a:ext cx="7088897" cy="793232"/>
      </dsp:txXfrm>
    </dsp:sp>
    <dsp:sp modelId="{0ABA7AE6-4B0A-4A2F-92B0-0474E6E5F2ED}">
      <dsp:nvSpPr>
        <dsp:cNvPr id="0" name=""/>
        <dsp:cNvSpPr/>
      </dsp:nvSpPr>
      <dsp:spPr>
        <a:xfrm>
          <a:off x="428964" y="3007895"/>
          <a:ext cx="879074" cy="879074"/>
        </a:xfrm>
        <a:prstGeom prst="roundRect">
          <a:avLst>
            <a:gd name="adj" fmla="val 1667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5000" r="-5000"/>
          </a:stretch>
        </a:blip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2F392E52-53FB-4527-943C-915003346F2C}">
      <dsp:nvSpPr>
        <dsp:cNvPr id="0" name=""/>
        <dsp:cNvSpPr/>
      </dsp:nvSpPr>
      <dsp:spPr>
        <a:xfrm>
          <a:off x="1360783" y="3007895"/>
          <a:ext cx="7174739" cy="879074"/>
        </a:xfrm>
        <a:prstGeom prst="roundRect">
          <a:avLst>
            <a:gd name="adj" fmla="val 16670"/>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ru-RU" sz="2800" b="1" i="1" kern="1200" dirty="0" err="1" smtClean="0">
              <a:latin typeface="Times New Roman" panose="02020603050405020304" pitchFamily="18" charset="0"/>
              <a:cs typeface="Times New Roman" panose="02020603050405020304" pitchFamily="18" charset="0"/>
            </a:rPr>
            <a:t>Жалпы</a:t>
          </a:r>
          <a:r>
            <a:rPr lang="ru-RU" sz="2800" b="1" i="1" kern="1200" dirty="0" smtClean="0">
              <a:latin typeface="Times New Roman" panose="02020603050405020304" pitchFamily="18" charset="0"/>
              <a:cs typeface="Times New Roman" panose="02020603050405020304" pitchFamily="18" charset="0"/>
            </a:rPr>
            <a:t> орта </a:t>
          </a:r>
          <a:r>
            <a:rPr lang="ru-RU" sz="2800" b="1" i="1" kern="1200" dirty="0" err="1" smtClean="0">
              <a:latin typeface="Times New Roman" panose="02020603050405020304" pitchFamily="18" charset="0"/>
              <a:cs typeface="Times New Roman" panose="02020603050405020304" pitchFamily="18" charset="0"/>
            </a:rPr>
            <a:t>білім</a:t>
          </a:r>
          <a:r>
            <a:rPr lang="ru-RU" sz="2800" b="1" i="1" kern="1200" dirty="0" smtClean="0">
              <a:latin typeface="Times New Roman" panose="02020603050405020304" pitchFamily="18" charset="0"/>
              <a:cs typeface="Times New Roman" panose="02020603050405020304" pitchFamily="18" charset="0"/>
            </a:rPr>
            <a:t> беру</a:t>
          </a:r>
          <a:endParaRPr lang="ru-RU" sz="2800" b="1" i="1" kern="1200" dirty="0">
            <a:latin typeface="Times New Roman" panose="02020603050405020304" pitchFamily="18" charset="0"/>
            <a:cs typeface="Times New Roman" panose="02020603050405020304" pitchFamily="18" charset="0"/>
          </a:endParaRPr>
        </a:p>
      </dsp:txBody>
      <dsp:txXfrm>
        <a:off x="1403704" y="3050816"/>
        <a:ext cx="7088897" cy="7932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C44536-ADB2-41FE-AE33-4EA8297E4B15}">
      <dsp:nvSpPr>
        <dsp:cNvPr id="0" name=""/>
        <dsp:cNvSpPr/>
      </dsp:nvSpPr>
      <dsp:spPr>
        <a:xfrm>
          <a:off x="0" y="2583221"/>
          <a:ext cx="8928000" cy="1694872"/>
        </a:xfrm>
        <a:prstGeom prst="round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ru-RU" sz="2800" b="1" kern="1200" dirty="0" err="1" smtClean="0">
              <a:latin typeface="Times New Roman" panose="02020603050405020304" pitchFamily="18" charset="0"/>
              <a:cs typeface="Times New Roman" panose="02020603050405020304" pitchFamily="18" charset="0"/>
            </a:rPr>
            <a:t>Бір</a:t>
          </a:r>
          <a:r>
            <a:rPr lang="ru-RU" sz="2800" b="1" kern="1200" dirty="0" smtClean="0">
              <a:latin typeface="Times New Roman" panose="02020603050405020304" pitchFamily="18" charset="0"/>
              <a:cs typeface="Times New Roman" panose="02020603050405020304" pitchFamily="18" charset="0"/>
            </a:rPr>
            <a:t> </a:t>
          </a:r>
          <a:r>
            <a:rPr lang="ru-RU" sz="2800" b="1" kern="1200" dirty="0" err="1" smtClean="0">
              <a:latin typeface="Times New Roman" panose="02020603050405020304" pitchFamily="18" charset="0"/>
              <a:cs typeface="Times New Roman" panose="02020603050405020304" pitchFamily="18" charset="0"/>
            </a:rPr>
            <a:t>немесе</a:t>
          </a:r>
          <a:r>
            <a:rPr lang="ru-RU" sz="2800" b="1" kern="1200" dirty="0" smtClean="0">
              <a:latin typeface="Times New Roman" panose="02020603050405020304" pitchFamily="18" charset="0"/>
              <a:cs typeface="Times New Roman" panose="02020603050405020304" pitchFamily="18" charset="0"/>
            </a:rPr>
            <a:t> </a:t>
          </a:r>
          <a:r>
            <a:rPr lang="ru-RU" sz="2800" b="1" kern="1200" dirty="0" err="1" smtClean="0">
              <a:latin typeface="Times New Roman" panose="02020603050405020304" pitchFamily="18" charset="0"/>
              <a:cs typeface="Times New Roman" panose="02020603050405020304" pitchFamily="18" charset="0"/>
            </a:rPr>
            <a:t>екі</a:t>
          </a:r>
          <a:r>
            <a:rPr lang="ru-RU" sz="2800" b="1" kern="1200" dirty="0" smtClean="0">
              <a:latin typeface="Times New Roman" panose="02020603050405020304" pitchFamily="18" charset="0"/>
              <a:cs typeface="Times New Roman" panose="02020603050405020304" pitchFamily="18" charset="0"/>
            </a:rPr>
            <a:t> </a:t>
          </a:r>
          <a:r>
            <a:rPr lang="ru-RU" sz="2800" b="1" kern="1200" dirty="0" err="1" smtClean="0">
              <a:latin typeface="Times New Roman" panose="02020603050405020304" pitchFamily="18" charset="0"/>
              <a:cs typeface="Times New Roman" panose="02020603050405020304" pitchFamily="18" charset="0"/>
            </a:rPr>
            <a:t>бағытты</a:t>
          </a:r>
          <a:r>
            <a:rPr lang="ru-RU" sz="2800" b="1" kern="1200" dirty="0" smtClean="0">
              <a:latin typeface="Times New Roman" panose="02020603050405020304" pitchFamily="18" charset="0"/>
              <a:cs typeface="Times New Roman" panose="02020603050405020304" pitchFamily="18" charset="0"/>
            </a:rPr>
            <a:t> </a:t>
          </a:r>
          <a:r>
            <a:rPr lang="ru-RU" sz="2800" b="1" kern="1200" dirty="0" err="1" smtClean="0">
              <a:latin typeface="Times New Roman" panose="02020603050405020304" pitchFamily="18" charset="0"/>
              <a:cs typeface="Times New Roman" panose="02020603050405020304" pitchFamily="18" charset="0"/>
            </a:rPr>
            <a:t>таңдау</a:t>
          </a:r>
          <a:r>
            <a:rPr lang="ru-RU" sz="2800" b="1" kern="1200" dirty="0" smtClean="0">
              <a:latin typeface="Times New Roman" panose="02020603050405020304" pitchFamily="18" charset="0"/>
              <a:cs typeface="Times New Roman" panose="02020603050405020304" pitchFamily="18" charset="0"/>
            </a:rPr>
            <a:t> </a:t>
          </a:r>
          <a:r>
            <a:rPr lang="ru-RU" sz="2800" b="1" kern="1200" dirty="0" err="1" smtClean="0">
              <a:latin typeface="Times New Roman" panose="02020603050405020304" pitchFamily="18" charset="0"/>
              <a:cs typeface="Times New Roman" panose="02020603050405020304" pitchFamily="18" charset="0"/>
            </a:rPr>
            <a:t>оқушылардың</a:t>
          </a:r>
          <a:r>
            <a:rPr lang="ru-RU" sz="2800" b="1" kern="1200" dirty="0" smtClean="0">
              <a:latin typeface="Times New Roman" panose="02020603050405020304" pitchFamily="18" charset="0"/>
              <a:cs typeface="Times New Roman" panose="02020603050405020304" pitchFamily="18" charset="0"/>
            </a:rPr>
            <a:t> </a:t>
          </a:r>
          <a:r>
            <a:rPr lang="ru-RU" sz="2800" b="1" kern="1200" dirty="0" err="1" smtClean="0">
              <a:latin typeface="Times New Roman" panose="02020603050405020304" pitchFamily="18" charset="0"/>
              <a:cs typeface="Times New Roman" panose="02020603050405020304" pitchFamily="18" charset="0"/>
            </a:rPr>
            <a:t>қажеттілігі</a:t>
          </a:r>
          <a:r>
            <a:rPr lang="ru-RU" sz="2800" b="1" kern="1200" dirty="0" smtClean="0">
              <a:latin typeface="Times New Roman" panose="02020603050405020304" pitchFamily="18" charset="0"/>
              <a:cs typeface="Times New Roman" panose="02020603050405020304" pitchFamily="18" charset="0"/>
            </a:rPr>
            <a:t> мен </a:t>
          </a:r>
          <a:r>
            <a:rPr lang="ru-RU" sz="2800" b="1" kern="1200" dirty="0" err="1" smtClean="0">
              <a:latin typeface="Times New Roman" panose="02020603050405020304" pitchFamily="18" charset="0"/>
              <a:cs typeface="Times New Roman" panose="02020603050405020304" pitchFamily="18" charset="0"/>
            </a:rPr>
            <a:t>ата-аналардың</a:t>
          </a:r>
          <a:r>
            <a:rPr lang="ru-RU" sz="2800" b="1" kern="1200" dirty="0" smtClean="0">
              <a:latin typeface="Times New Roman" panose="02020603050405020304" pitchFamily="18" charset="0"/>
              <a:cs typeface="Times New Roman" panose="02020603050405020304" pitchFamily="18" charset="0"/>
            </a:rPr>
            <a:t> </a:t>
          </a:r>
          <a:r>
            <a:rPr lang="ru-RU" sz="2800" b="1" kern="1200" dirty="0" err="1" smtClean="0">
              <a:latin typeface="Times New Roman" panose="02020603050405020304" pitchFamily="18" charset="0"/>
              <a:cs typeface="Times New Roman" panose="02020603050405020304" pitchFamily="18" charset="0"/>
            </a:rPr>
            <a:t>сұраныстарын</a:t>
          </a:r>
          <a:r>
            <a:rPr lang="ru-RU" sz="2800" b="1" kern="1200" dirty="0" smtClean="0">
              <a:latin typeface="Times New Roman" panose="02020603050405020304" pitchFamily="18" charset="0"/>
              <a:cs typeface="Times New Roman" panose="02020603050405020304" pitchFamily="18" charset="0"/>
            </a:rPr>
            <a:t> </a:t>
          </a:r>
          <a:r>
            <a:rPr lang="ru-RU" sz="2800" b="1" kern="1200" dirty="0" err="1" smtClean="0">
              <a:latin typeface="Times New Roman" panose="02020603050405020304" pitchFamily="18" charset="0"/>
              <a:cs typeface="Times New Roman" panose="02020603050405020304" pitchFamily="18" charset="0"/>
            </a:rPr>
            <a:t>ескере</a:t>
          </a:r>
          <a:r>
            <a:rPr lang="ru-RU" sz="2800" b="1" kern="1200" dirty="0" smtClean="0">
              <a:latin typeface="Times New Roman" panose="02020603050405020304" pitchFamily="18" charset="0"/>
              <a:cs typeface="Times New Roman" panose="02020603050405020304" pitchFamily="18" charset="0"/>
            </a:rPr>
            <a:t> </a:t>
          </a:r>
          <a:r>
            <a:rPr lang="ru-RU" sz="2800" b="1" kern="1200" dirty="0" err="1" smtClean="0">
              <a:latin typeface="Times New Roman" panose="02020603050405020304" pitchFamily="18" charset="0"/>
              <a:cs typeface="Times New Roman" panose="02020603050405020304" pitchFamily="18" charset="0"/>
            </a:rPr>
            <a:t>отырып</a:t>
          </a:r>
          <a:r>
            <a:rPr lang="ru-RU" sz="2800" b="1" kern="1200" dirty="0" smtClean="0">
              <a:latin typeface="Times New Roman" panose="02020603050405020304" pitchFamily="18" charset="0"/>
              <a:cs typeface="Times New Roman" panose="02020603050405020304" pitchFamily="18" charset="0"/>
            </a:rPr>
            <a:t> </a:t>
          </a:r>
          <a:r>
            <a:rPr lang="ru-RU" sz="2800" b="1" kern="1200" dirty="0" err="1" smtClean="0">
              <a:latin typeface="Times New Roman" panose="02020603050405020304" pitchFamily="18" charset="0"/>
              <a:cs typeface="Times New Roman" panose="02020603050405020304" pitchFamily="18" charset="0"/>
            </a:rPr>
            <a:t>мектеппен</a:t>
          </a:r>
          <a:r>
            <a:rPr lang="ru-RU" sz="2800" b="1" kern="1200" dirty="0" smtClean="0">
              <a:latin typeface="Times New Roman" panose="02020603050405020304" pitchFamily="18" charset="0"/>
              <a:cs typeface="Times New Roman" panose="02020603050405020304" pitchFamily="18" charset="0"/>
            </a:rPr>
            <a:t> </a:t>
          </a:r>
          <a:r>
            <a:rPr lang="ru-RU" sz="2800" b="1" kern="1200" dirty="0" err="1" smtClean="0">
              <a:latin typeface="Times New Roman" panose="02020603050405020304" pitchFamily="18" charset="0"/>
              <a:cs typeface="Times New Roman" panose="02020603050405020304" pitchFamily="18" charset="0"/>
            </a:rPr>
            <a:t>жүргізіледі</a:t>
          </a:r>
          <a:r>
            <a:rPr lang="ru-RU" sz="2800" b="1" kern="1200" dirty="0" smtClean="0">
              <a:latin typeface="Times New Roman" panose="02020603050405020304" pitchFamily="18" charset="0"/>
              <a:cs typeface="Times New Roman" panose="02020603050405020304" pitchFamily="18" charset="0"/>
            </a:rPr>
            <a:t>. </a:t>
          </a:r>
        </a:p>
      </dsp:txBody>
      <dsp:txXfrm>
        <a:off x="82737" y="2665958"/>
        <a:ext cx="8762526" cy="1529398"/>
      </dsp:txXfrm>
    </dsp:sp>
    <dsp:sp modelId="{2691F15C-D855-43F7-956B-C75B8ED91C42}">
      <dsp:nvSpPr>
        <dsp:cNvPr id="0" name=""/>
        <dsp:cNvSpPr/>
      </dsp:nvSpPr>
      <dsp:spPr>
        <a:xfrm rot="10800000">
          <a:off x="0" y="1929"/>
          <a:ext cx="8928000" cy="2606714"/>
        </a:xfrm>
        <a:prstGeom prst="upArrowCallou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kk-KZ" sz="3600" b="1" kern="1200" smtClean="0">
              <a:latin typeface="Times New Roman" panose="02020603050405020304" pitchFamily="18" charset="0"/>
              <a:ea typeface="Calibri" panose="020F0502020204030204" pitchFamily="34" charset="0"/>
            </a:rPr>
            <a:t>10-11-сыныптарда бейіндік оқыту </a:t>
          </a:r>
          <a:endParaRPr lang="ru-RU" sz="3600" b="1" kern="1200" dirty="0"/>
        </a:p>
      </dsp:txBody>
      <dsp:txXfrm rot="-10800000">
        <a:off x="0" y="1929"/>
        <a:ext cx="8928000" cy="914956"/>
      </dsp:txXfrm>
    </dsp:sp>
    <dsp:sp modelId="{A919162A-126F-41E8-ACB4-B6CF841D7336}">
      <dsp:nvSpPr>
        <dsp:cNvPr id="0" name=""/>
        <dsp:cNvSpPr/>
      </dsp:nvSpPr>
      <dsp:spPr>
        <a:xfrm>
          <a:off x="0" y="916886"/>
          <a:ext cx="4464000" cy="779407"/>
        </a:xfrm>
        <a:prstGeom prst="rect">
          <a:avLst/>
        </a:prstGeom>
        <a:solidFill>
          <a:schemeClr val="dk2">
            <a:alpha val="90000"/>
            <a:tint val="40000"/>
            <a:hueOff val="0"/>
            <a:satOff val="0"/>
            <a:lumOff val="0"/>
            <a:alphaOff val="0"/>
          </a:schemeClr>
        </a:solidFill>
        <a:ln w="9525" cap="flat" cmpd="sng" algn="ctr">
          <a:solidFill>
            <a:schemeClr val="dk2">
              <a:alpha val="90000"/>
              <a:tint val="4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84912" tIns="33020" rIns="184912" bIns="33020" numCol="1" spcCol="1270" anchor="ctr" anchorCtr="0">
          <a:noAutofit/>
        </a:bodyPr>
        <a:lstStyle/>
        <a:p>
          <a:pPr lvl="0" algn="ctr" defTabSz="1155700">
            <a:lnSpc>
              <a:spcPct val="90000"/>
            </a:lnSpc>
            <a:spcBef>
              <a:spcPct val="0"/>
            </a:spcBef>
            <a:spcAft>
              <a:spcPct val="35000"/>
            </a:spcAft>
          </a:pPr>
          <a:r>
            <a:rPr lang="ru-RU" sz="2600" b="1" i="1" kern="1200" dirty="0" err="1" smtClean="0">
              <a:solidFill>
                <a:srgbClr val="0000FF"/>
              </a:solidFill>
              <a:latin typeface="Times New Roman" panose="02020603050405020304" pitchFamily="18" charset="0"/>
              <a:cs typeface="Times New Roman" panose="02020603050405020304" pitchFamily="18" charset="0"/>
            </a:rPr>
            <a:t>қоғамдық-гуманитарлық</a:t>
          </a:r>
          <a:r>
            <a:rPr lang="ru-RU" sz="2600" b="1" i="1" kern="1200" dirty="0" smtClean="0">
              <a:solidFill>
                <a:srgbClr val="0000FF"/>
              </a:solidFill>
              <a:latin typeface="Times New Roman" panose="02020603050405020304" pitchFamily="18" charset="0"/>
              <a:cs typeface="Times New Roman" panose="02020603050405020304" pitchFamily="18" charset="0"/>
            </a:rPr>
            <a:t> </a:t>
          </a:r>
          <a:r>
            <a:rPr lang="ru-RU" sz="2600" b="1" i="1" kern="1200" dirty="0" err="1" smtClean="0">
              <a:solidFill>
                <a:srgbClr val="0000FF"/>
              </a:solidFill>
              <a:latin typeface="Times New Roman" panose="02020603050405020304" pitchFamily="18" charset="0"/>
              <a:cs typeface="Times New Roman" panose="02020603050405020304" pitchFamily="18" charset="0"/>
            </a:rPr>
            <a:t>бағыт</a:t>
          </a:r>
          <a:endParaRPr lang="ru-RU" sz="2600" b="1" i="1" kern="1200" dirty="0">
            <a:solidFill>
              <a:srgbClr val="0000FF"/>
            </a:solidFill>
            <a:latin typeface="Times New Roman" panose="02020603050405020304" pitchFamily="18" charset="0"/>
            <a:cs typeface="Times New Roman" panose="02020603050405020304" pitchFamily="18" charset="0"/>
          </a:endParaRPr>
        </a:p>
      </dsp:txBody>
      <dsp:txXfrm>
        <a:off x="0" y="916886"/>
        <a:ext cx="4464000" cy="779407"/>
      </dsp:txXfrm>
    </dsp:sp>
    <dsp:sp modelId="{B55E8706-FC0F-480D-B59C-7D985569BFA1}">
      <dsp:nvSpPr>
        <dsp:cNvPr id="0" name=""/>
        <dsp:cNvSpPr/>
      </dsp:nvSpPr>
      <dsp:spPr>
        <a:xfrm>
          <a:off x="4464000" y="916886"/>
          <a:ext cx="4464000" cy="779407"/>
        </a:xfrm>
        <a:prstGeom prst="rect">
          <a:avLst/>
        </a:prstGeom>
        <a:solidFill>
          <a:schemeClr val="dk2">
            <a:alpha val="90000"/>
            <a:tint val="40000"/>
            <a:hueOff val="0"/>
            <a:satOff val="0"/>
            <a:lumOff val="0"/>
            <a:alphaOff val="0"/>
          </a:schemeClr>
        </a:solidFill>
        <a:ln w="9525" cap="flat" cmpd="sng" algn="ctr">
          <a:solidFill>
            <a:schemeClr val="dk2">
              <a:alpha val="90000"/>
              <a:tint val="4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84912" tIns="33020" rIns="184912" bIns="33020" numCol="1" spcCol="1270" anchor="ctr" anchorCtr="0">
          <a:noAutofit/>
        </a:bodyPr>
        <a:lstStyle/>
        <a:p>
          <a:pPr lvl="0" algn="ctr" defTabSz="1155700">
            <a:lnSpc>
              <a:spcPct val="90000"/>
            </a:lnSpc>
            <a:spcBef>
              <a:spcPct val="0"/>
            </a:spcBef>
            <a:spcAft>
              <a:spcPct val="35000"/>
            </a:spcAft>
          </a:pPr>
          <a:r>
            <a:rPr lang="kk-KZ" sz="2600" b="1" i="1" kern="1200" dirty="0" smtClean="0">
              <a:solidFill>
                <a:srgbClr val="0000FF"/>
              </a:solidFill>
              <a:latin typeface="Times New Roman" panose="02020603050405020304" pitchFamily="18" charset="0"/>
              <a:ea typeface="Calibri" panose="020F0502020204030204" pitchFamily="34" charset="0"/>
            </a:rPr>
            <a:t>жаратылыстану-математикалық бағыт</a:t>
          </a:r>
          <a:endParaRPr lang="ru-RU" sz="2600" b="1" i="1" kern="1200" dirty="0">
            <a:solidFill>
              <a:srgbClr val="0000FF"/>
            </a:solidFill>
          </a:endParaRPr>
        </a:p>
      </dsp:txBody>
      <dsp:txXfrm>
        <a:off x="4464000" y="916886"/>
        <a:ext cx="4464000" cy="7794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330D0B-863C-4456-AB57-4AABA74AE61F}">
      <dsp:nvSpPr>
        <dsp:cNvPr id="0" name=""/>
        <dsp:cNvSpPr/>
      </dsp:nvSpPr>
      <dsp:spPr>
        <a:xfrm>
          <a:off x="1222254" y="596"/>
          <a:ext cx="8680726" cy="558921"/>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ru-RU" sz="2800" kern="1200" dirty="0" err="1" smtClean="0">
              <a:latin typeface="Times New Roman" panose="02020603050405020304" pitchFamily="18" charset="0"/>
              <a:cs typeface="Times New Roman" panose="02020603050405020304" pitchFamily="18" charset="0"/>
            </a:rPr>
            <a:t>Бейіндік</a:t>
          </a:r>
          <a:r>
            <a:rPr lang="ru-RU" sz="2800" kern="1200" dirty="0" smtClean="0">
              <a:latin typeface="Times New Roman" panose="02020603050405020304" pitchFamily="18" charset="0"/>
              <a:cs typeface="Times New Roman" panose="02020603050405020304" pitchFamily="18" charset="0"/>
            </a:rPr>
            <a:t> </a:t>
          </a:r>
          <a:r>
            <a:rPr lang="ru-RU" sz="2800" kern="1200" dirty="0" err="1" smtClean="0">
              <a:latin typeface="Times New Roman" panose="02020603050405020304" pitchFamily="18" charset="0"/>
              <a:cs typeface="Times New Roman" panose="02020603050405020304" pitchFamily="18" charset="0"/>
            </a:rPr>
            <a:t>оқытудың</a:t>
          </a:r>
          <a:r>
            <a:rPr lang="ru-RU" sz="2800" kern="1200" dirty="0" smtClean="0">
              <a:latin typeface="Times New Roman" panose="02020603050405020304" pitchFamily="18" charset="0"/>
              <a:cs typeface="Times New Roman" panose="02020603050405020304" pitchFamily="18" charset="0"/>
            </a:rPr>
            <a:t> </a:t>
          </a:r>
          <a:r>
            <a:rPr lang="ru-RU" sz="2800" kern="1200" dirty="0" err="1" smtClean="0">
              <a:latin typeface="Times New Roman" panose="02020603050405020304" pitchFamily="18" charset="0"/>
              <a:cs typeface="Times New Roman" panose="02020603050405020304" pitchFamily="18" charset="0"/>
            </a:rPr>
            <a:t>негізгі</a:t>
          </a:r>
          <a:r>
            <a:rPr lang="ru-RU" sz="2800" kern="1200" dirty="0" smtClean="0">
              <a:latin typeface="Times New Roman" panose="02020603050405020304" pitchFamily="18" charset="0"/>
              <a:cs typeface="Times New Roman" panose="02020603050405020304" pitchFamily="18" charset="0"/>
            </a:rPr>
            <a:t> </a:t>
          </a:r>
          <a:r>
            <a:rPr lang="ru-RU" sz="2800" kern="1200" dirty="0" err="1" smtClean="0">
              <a:latin typeface="Times New Roman" panose="02020603050405020304" pitchFamily="18" charset="0"/>
              <a:cs typeface="Times New Roman" panose="02020603050405020304" pitchFamily="18" charset="0"/>
            </a:rPr>
            <a:t>мақсаттары</a:t>
          </a:r>
          <a:r>
            <a:rPr lang="ru-RU" sz="2800" kern="1200" dirty="0" smtClean="0">
              <a:latin typeface="Times New Roman" panose="02020603050405020304" pitchFamily="18" charset="0"/>
              <a:cs typeface="Times New Roman" panose="02020603050405020304" pitchFamily="18" charset="0"/>
            </a:rPr>
            <a:t>:</a:t>
          </a:r>
          <a:endParaRPr lang="ru-RU" sz="2800" kern="1200" dirty="0">
            <a:latin typeface="Times New Roman" panose="02020603050405020304" pitchFamily="18" charset="0"/>
            <a:cs typeface="Times New Roman" panose="02020603050405020304" pitchFamily="18" charset="0"/>
          </a:endParaRPr>
        </a:p>
      </dsp:txBody>
      <dsp:txXfrm>
        <a:off x="1238624" y="16966"/>
        <a:ext cx="8647986" cy="526181"/>
      </dsp:txXfrm>
    </dsp:sp>
    <dsp:sp modelId="{46477E92-E22E-40C2-95CB-7B6B7BBA0B0C}">
      <dsp:nvSpPr>
        <dsp:cNvPr id="0" name=""/>
        <dsp:cNvSpPr/>
      </dsp:nvSpPr>
      <dsp:spPr>
        <a:xfrm>
          <a:off x="1222254" y="731446"/>
          <a:ext cx="955160" cy="955160"/>
        </a:xfrm>
        <a:prstGeom prst="roundRect">
          <a:avLst>
            <a:gd name="adj" fmla="val 1667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17000" b="-17000"/>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C343DA68-7E42-4414-8C5F-FE4C9A698ED0}">
      <dsp:nvSpPr>
        <dsp:cNvPr id="0" name=""/>
        <dsp:cNvSpPr/>
      </dsp:nvSpPr>
      <dsp:spPr>
        <a:xfrm>
          <a:off x="2234725" y="731446"/>
          <a:ext cx="7668255" cy="955160"/>
        </a:xfrm>
        <a:prstGeom prst="roundRect">
          <a:avLst>
            <a:gd name="adj" fmla="val 1667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3792" tIns="113792" rIns="113792" bIns="113792" numCol="1" spcCol="1270" anchor="ctr" anchorCtr="0">
          <a:noAutofit/>
        </a:bodyPr>
        <a:lstStyle/>
        <a:p>
          <a:pPr lvl="0" algn="just" defTabSz="711200">
            <a:lnSpc>
              <a:spcPct val="90000"/>
            </a:lnSpc>
            <a:spcBef>
              <a:spcPct val="0"/>
            </a:spcBef>
            <a:spcAft>
              <a:spcPct val="35000"/>
            </a:spcAft>
          </a:pPr>
          <a:r>
            <a:rPr lang="ru-RU" sz="1600" b="1" i="1" kern="1200" dirty="0" err="1" smtClean="0">
              <a:latin typeface="Times New Roman" panose="02020603050405020304" pitchFamily="18" charset="0"/>
              <a:cs typeface="Times New Roman" panose="02020603050405020304" pitchFamily="18" charset="0"/>
            </a:rPr>
            <a:t>жалпы</a:t>
          </a:r>
          <a:r>
            <a:rPr lang="ru-RU" sz="1600" b="1" i="1" kern="1200" dirty="0" smtClean="0">
              <a:latin typeface="Times New Roman" panose="02020603050405020304" pitchFamily="18" charset="0"/>
              <a:cs typeface="Times New Roman" panose="02020603050405020304" pitchFamily="18" charset="0"/>
            </a:rPr>
            <a:t> орта </a:t>
          </a:r>
          <a:r>
            <a:rPr lang="ru-RU" sz="1600" b="1" i="1" kern="1200" dirty="0" err="1" smtClean="0">
              <a:latin typeface="Times New Roman" panose="02020603050405020304" pitchFamily="18" charset="0"/>
              <a:cs typeface="Times New Roman" panose="02020603050405020304" pitchFamily="18" charset="0"/>
            </a:rPr>
            <a:t>білім</a:t>
          </a:r>
          <a:r>
            <a:rPr lang="ru-RU" sz="1600" b="1" i="1" kern="1200" dirty="0" smtClean="0">
              <a:latin typeface="Times New Roman" panose="02020603050405020304" pitchFamily="18" charset="0"/>
              <a:cs typeface="Times New Roman" panose="02020603050405020304" pitchFamily="18" charset="0"/>
            </a:rPr>
            <a:t> </a:t>
          </a:r>
          <a:r>
            <a:rPr lang="ru-RU" sz="1600" b="1" i="1" kern="1200" dirty="0" err="1" smtClean="0">
              <a:latin typeface="Times New Roman" panose="02020603050405020304" pitchFamily="18" charset="0"/>
              <a:cs typeface="Times New Roman" panose="02020603050405020304" pitchFamily="18" charset="0"/>
            </a:rPr>
            <a:t>берудің</a:t>
          </a:r>
          <a:r>
            <a:rPr lang="ru-RU" sz="1600" b="1" i="1" kern="1200" dirty="0" smtClean="0">
              <a:latin typeface="Times New Roman" panose="02020603050405020304" pitchFamily="18" charset="0"/>
              <a:cs typeface="Times New Roman" panose="02020603050405020304" pitchFamily="18" charset="0"/>
            </a:rPr>
            <a:t> </a:t>
          </a:r>
          <a:r>
            <a:rPr lang="ru-RU" sz="1600" b="1" i="1" kern="1200" dirty="0" err="1" smtClean="0">
              <a:latin typeface="Times New Roman" panose="02020603050405020304" pitchFamily="18" charset="0"/>
              <a:cs typeface="Times New Roman" panose="02020603050405020304" pitchFamily="18" charset="0"/>
            </a:rPr>
            <a:t>жекелеген</a:t>
          </a:r>
          <a:r>
            <a:rPr lang="ru-RU" sz="1600" b="1" i="1" kern="1200" dirty="0" smtClean="0">
              <a:latin typeface="Times New Roman" panose="02020603050405020304" pitchFamily="18" charset="0"/>
              <a:cs typeface="Times New Roman" panose="02020603050405020304" pitchFamily="18" charset="0"/>
            </a:rPr>
            <a:t> </a:t>
          </a:r>
          <a:r>
            <a:rPr lang="ru-RU" sz="1600" b="1" i="1" kern="1200" dirty="0" err="1" smtClean="0">
              <a:latin typeface="Times New Roman" panose="02020603050405020304" pitchFamily="18" charset="0"/>
              <a:cs typeface="Times New Roman" panose="02020603050405020304" pitchFamily="18" charset="0"/>
            </a:rPr>
            <a:t>пәндерін</a:t>
          </a:r>
          <a:r>
            <a:rPr lang="ru-RU" sz="1600" b="1" i="1" kern="1200" dirty="0" smtClean="0">
              <a:latin typeface="Times New Roman" panose="02020603050405020304" pitchFamily="18" charset="0"/>
              <a:cs typeface="Times New Roman" panose="02020603050405020304" pitchFamily="18" charset="0"/>
            </a:rPr>
            <a:t> </a:t>
          </a:r>
          <a:r>
            <a:rPr lang="ru-RU" sz="1600" b="1" i="1" kern="1200" dirty="0" err="1" smtClean="0">
              <a:latin typeface="Times New Roman" panose="02020603050405020304" pitchFamily="18" charset="0"/>
              <a:cs typeface="Times New Roman" panose="02020603050405020304" pitchFamily="18" charset="0"/>
            </a:rPr>
            <a:t>тереңдете</a:t>
          </a:r>
          <a:r>
            <a:rPr lang="ru-RU" sz="1600" b="1" i="1" kern="1200" dirty="0" smtClean="0">
              <a:latin typeface="Times New Roman" panose="02020603050405020304" pitchFamily="18" charset="0"/>
              <a:cs typeface="Times New Roman" panose="02020603050405020304" pitchFamily="18" charset="0"/>
            </a:rPr>
            <a:t> </a:t>
          </a:r>
          <a:r>
            <a:rPr lang="ru-RU" sz="1600" b="1" i="1" kern="1200" dirty="0" err="1" smtClean="0">
              <a:latin typeface="Times New Roman" panose="02020603050405020304" pitchFamily="18" charset="0"/>
              <a:cs typeface="Times New Roman" panose="02020603050405020304" pitchFamily="18" charset="0"/>
            </a:rPr>
            <a:t>оқытуды</a:t>
          </a:r>
          <a:r>
            <a:rPr lang="ru-RU" sz="1600" b="1" i="1" kern="1200" dirty="0" smtClean="0">
              <a:latin typeface="Times New Roman" panose="02020603050405020304" pitchFamily="18" charset="0"/>
              <a:cs typeface="Times New Roman" panose="02020603050405020304" pitchFamily="18" charset="0"/>
            </a:rPr>
            <a:t> </a:t>
          </a:r>
          <a:r>
            <a:rPr lang="ru-RU" sz="1600" b="1" i="1" kern="1200" dirty="0" err="1" smtClean="0">
              <a:latin typeface="Times New Roman" panose="02020603050405020304" pitchFamily="18" charset="0"/>
              <a:cs typeface="Times New Roman" panose="02020603050405020304" pitchFamily="18" charset="0"/>
            </a:rPr>
            <a:t>қамтамасыз</a:t>
          </a:r>
          <a:r>
            <a:rPr lang="ru-RU" sz="1600" b="1" i="1" kern="1200" dirty="0" smtClean="0">
              <a:latin typeface="Times New Roman" panose="02020603050405020304" pitchFamily="18" charset="0"/>
              <a:cs typeface="Times New Roman" panose="02020603050405020304" pitchFamily="18" charset="0"/>
            </a:rPr>
            <a:t> </a:t>
          </a:r>
          <a:r>
            <a:rPr lang="ru-RU" sz="1600" b="1" i="1" kern="1200" dirty="0" err="1" smtClean="0">
              <a:latin typeface="Times New Roman" panose="02020603050405020304" pitchFamily="18" charset="0"/>
              <a:cs typeface="Times New Roman" panose="02020603050405020304" pitchFamily="18" charset="0"/>
            </a:rPr>
            <a:t>ету</a:t>
          </a:r>
          <a:r>
            <a:rPr lang="ru-RU" sz="1600" b="1" i="1" kern="1200" dirty="0" smtClean="0">
              <a:latin typeface="Times New Roman" panose="02020603050405020304" pitchFamily="18" charset="0"/>
              <a:cs typeface="Times New Roman" panose="02020603050405020304" pitchFamily="18" charset="0"/>
            </a:rPr>
            <a:t>;</a:t>
          </a:r>
          <a:endParaRPr lang="ru-RU" sz="1600" b="1" i="1" kern="1200" dirty="0">
            <a:latin typeface="Times New Roman" panose="02020603050405020304" pitchFamily="18" charset="0"/>
            <a:cs typeface="Times New Roman" panose="02020603050405020304" pitchFamily="18" charset="0"/>
          </a:endParaRPr>
        </a:p>
      </dsp:txBody>
      <dsp:txXfrm>
        <a:off x="2281360" y="778081"/>
        <a:ext cx="7574985" cy="861890"/>
      </dsp:txXfrm>
    </dsp:sp>
    <dsp:sp modelId="{ABCE739F-CEC6-48F4-94CE-D758B932297B}">
      <dsp:nvSpPr>
        <dsp:cNvPr id="0" name=""/>
        <dsp:cNvSpPr/>
      </dsp:nvSpPr>
      <dsp:spPr>
        <a:xfrm>
          <a:off x="1222254" y="1801226"/>
          <a:ext cx="955160" cy="955160"/>
        </a:xfrm>
        <a:prstGeom prst="roundRect">
          <a:avLst>
            <a:gd name="adj" fmla="val 1667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10000" r="-10000"/>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0EF22D96-3304-490F-93DD-643723DF54A4}">
      <dsp:nvSpPr>
        <dsp:cNvPr id="0" name=""/>
        <dsp:cNvSpPr/>
      </dsp:nvSpPr>
      <dsp:spPr>
        <a:xfrm>
          <a:off x="2234725" y="1801226"/>
          <a:ext cx="7668255" cy="955160"/>
        </a:xfrm>
        <a:prstGeom prst="roundRect">
          <a:avLst>
            <a:gd name="adj" fmla="val 16670"/>
          </a:avLst>
        </a:prstGeom>
        <a:gradFill rotWithShape="0">
          <a:gsLst>
            <a:gs pos="0">
              <a:schemeClr val="accent5">
                <a:hueOff val="-3311292"/>
                <a:satOff val="13270"/>
                <a:lumOff val="2876"/>
                <a:alphaOff val="0"/>
                <a:shade val="51000"/>
                <a:satMod val="130000"/>
              </a:schemeClr>
            </a:gs>
            <a:gs pos="80000">
              <a:schemeClr val="accent5">
                <a:hueOff val="-3311292"/>
                <a:satOff val="13270"/>
                <a:lumOff val="2876"/>
                <a:alphaOff val="0"/>
                <a:shade val="93000"/>
                <a:satMod val="130000"/>
              </a:schemeClr>
            </a:gs>
            <a:gs pos="100000">
              <a:schemeClr val="accent5">
                <a:hueOff val="-3311292"/>
                <a:satOff val="13270"/>
                <a:lumOff val="287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3792" tIns="113792" rIns="113792" bIns="113792" numCol="1" spcCol="1270" anchor="ctr" anchorCtr="0">
          <a:noAutofit/>
        </a:bodyPr>
        <a:lstStyle/>
        <a:p>
          <a:pPr lvl="0" algn="just" defTabSz="711200">
            <a:lnSpc>
              <a:spcPct val="90000"/>
            </a:lnSpc>
            <a:spcBef>
              <a:spcPct val="0"/>
            </a:spcBef>
            <a:spcAft>
              <a:spcPct val="35000"/>
            </a:spcAft>
          </a:pPr>
          <a:r>
            <a:rPr lang="ru-RU" sz="1600" b="1" i="1" kern="1200" dirty="0" err="1" smtClean="0">
              <a:solidFill>
                <a:srgbClr val="002060"/>
              </a:solidFill>
              <a:latin typeface="Times New Roman" panose="02020603050405020304" pitchFamily="18" charset="0"/>
              <a:cs typeface="Times New Roman" panose="02020603050405020304" pitchFamily="18" charset="0"/>
            </a:rPr>
            <a:t>оқушылардың</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индивидуалдық</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білім</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бағдарламаларын</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құрудың</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кең</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ауқымдағы</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және</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икемді</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мүмкіндіктерін</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анықтай</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отырып</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жоғары</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сынып</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оқушыларын</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оқыту</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мазмұнын</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мәнділікпен</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саралауға</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жағдай</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жасау</a:t>
          </a:r>
          <a:r>
            <a:rPr lang="ru-RU" sz="1600" b="1" i="1" kern="1200" dirty="0" smtClean="0">
              <a:solidFill>
                <a:srgbClr val="002060"/>
              </a:solidFill>
              <a:latin typeface="Times New Roman" panose="02020603050405020304" pitchFamily="18" charset="0"/>
              <a:cs typeface="Times New Roman" panose="02020603050405020304" pitchFamily="18" charset="0"/>
            </a:rPr>
            <a:t>;</a:t>
          </a:r>
          <a:endParaRPr lang="ru-RU" sz="1600" b="1" i="1" kern="1200" dirty="0">
            <a:solidFill>
              <a:srgbClr val="002060"/>
            </a:solidFill>
            <a:latin typeface="Times New Roman" panose="02020603050405020304" pitchFamily="18" charset="0"/>
            <a:cs typeface="Times New Roman" panose="02020603050405020304" pitchFamily="18" charset="0"/>
          </a:endParaRPr>
        </a:p>
      </dsp:txBody>
      <dsp:txXfrm>
        <a:off x="2281360" y="1847861"/>
        <a:ext cx="7574985" cy="861890"/>
      </dsp:txXfrm>
    </dsp:sp>
    <dsp:sp modelId="{8F25901C-656D-4069-B7EB-6F2C76D90349}">
      <dsp:nvSpPr>
        <dsp:cNvPr id="0" name=""/>
        <dsp:cNvSpPr/>
      </dsp:nvSpPr>
      <dsp:spPr>
        <a:xfrm>
          <a:off x="1222254" y="2871007"/>
          <a:ext cx="955160" cy="955160"/>
        </a:xfrm>
        <a:prstGeom prst="roundRect">
          <a:avLst>
            <a:gd name="adj" fmla="val 1667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6000" r="-6000"/>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084C4A08-1A90-433D-9643-2FECCF524776}">
      <dsp:nvSpPr>
        <dsp:cNvPr id="0" name=""/>
        <dsp:cNvSpPr/>
      </dsp:nvSpPr>
      <dsp:spPr>
        <a:xfrm>
          <a:off x="2234725" y="2871007"/>
          <a:ext cx="7668255" cy="955160"/>
        </a:xfrm>
        <a:prstGeom prst="roundRect">
          <a:avLst>
            <a:gd name="adj" fmla="val 16670"/>
          </a:avLst>
        </a:prstGeom>
        <a:gradFill rotWithShape="0">
          <a:gsLst>
            <a:gs pos="0">
              <a:schemeClr val="accent5">
                <a:hueOff val="-6622584"/>
                <a:satOff val="26541"/>
                <a:lumOff val="5752"/>
                <a:alphaOff val="0"/>
                <a:shade val="51000"/>
                <a:satMod val="130000"/>
              </a:schemeClr>
            </a:gs>
            <a:gs pos="80000">
              <a:schemeClr val="accent5">
                <a:hueOff val="-6622584"/>
                <a:satOff val="26541"/>
                <a:lumOff val="5752"/>
                <a:alphaOff val="0"/>
                <a:shade val="93000"/>
                <a:satMod val="130000"/>
              </a:schemeClr>
            </a:gs>
            <a:gs pos="100000">
              <a:schemeClr val="accent5">
                <a:hueOff val="-6622584"/>
                <a:satOff val="26541"/>
                <a:lumOff val="575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3792" tIns="113792" rIns="113792" bIns="113792" numCol="1" spcCol="1270" anchor="ctr" anchorCtr="0">
          <a:noAutofit/>
        </a:bodyPr>
        <a:lstStyle/>
        <a:p>
          <a:pPr lvl="0" algn="just" defTabSz="711200">
            <a:lnSpc>
              <a:spcPct val="90000"/>
            </a:lnSpc>
            <a:spcBef>
              <a:spcPct val="0"/>
            </a:spcBef>
            <a:spcAft>
              <a:spcPct val="35000"/>
            </a:spcAft>
          </a:pPr>
          <a:r>
            <a:rPr lang="ru-RU" sz="1600" b="1" i="1" kern="1200" dirty="0" err="1" smtClean="0">
              <a:solidFill>
                <a:srgbClr val="002060"/>
              </a:solidFill>
              <a:latin typeface="Times New Roman" panose="02020603050405020304" pitchFamily="18" charset="0"/>
              <a:cs typeface="Times New Roman" panose="02020603050405020304" pitchFamily="18" charset="0"/>
            </a:rPr>
            <a:t>оқушылардың</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қабілеті</a:t>
          </a:r>
          <a:r>
            <a:rPr lang="ru-RU" sz="1600" b="1" i="1" kern="1200" dirty="0" smtClean="0">
              <a:solidFill>
                <a:srgbClr val="002060"/>
              </a:solidFill>
              <a:latin typeface="Times New Roman" panose="02020603050405020304" pitchFamily="18" charset="0"/>
              <a:cs typeface="Times New Roman" panose="02020603050405020304" pitchFamily="18" charset="0"/>
            </a:rPr>
            <a:t> мен </a:t>
          </a:r>
          <a:r>
            <a:rPr lang="ru-RU" sz="1600" b="1" i="1" kern="1200" dirty="0" err="1" smtClean="0">
              <a:solidFill>
                <a:srgbClr val="002060"/>
              </a:solidFill>
              <a:latin typeface="Times New Roman" panose="02020603050405020304" pitchFamily="18" charset="0"/>
              <a:cs typeface="Times New Roman" panose="02020603050405020304" pitchFamily="18" charset="0"/>
            </a:rPr>
            <a:t>индивидуалдық</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бейімділіктеріне</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қажеттіліктеріне</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орай</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түрлі</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категориядағы</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оқушылардың</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толыққанды</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білім</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алуға</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тең</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қолжетімдігін</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орнатуға</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ықпал</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ету</a:t>
          </a:r>
          <a:r>
            <a:rPr lang="ru-RU" sz="1600" b="1" i="1" kern="1200" dirty="0" smtClean="0">
              <a:solidFill>
                <a:srgbClr val="002060"/>
              </a:solidFill>
              <a:latin typeface="Times New Roman" panose="02020603050405020304" pitchFamily="18" charset="0"/>
              <a:cs typeface="Times New Roman" panose="02020603050405020304" pitchFamily="18" charset="0"/>
            </a:rPr>
            <a:t>;</a:t>
          </a:r>
          <a:endParaRPr lang="ru-RU" sz="1600" b="1" i="1" kern="1200" dirty="0">
            <a:solidFill>
              <a:srgbClr val="002060"/>
            </a:solidFill>
            <a:latin typeface="Times New Roman" panose="02020603050405020304" pitchFamily="18" charset="0"/>
            <a:cs typeface="Times New Roman" panose="02020603050405020304" pitchFamily="18" charset="0"/>
          </a:endParaRPr>
        </a:p>
      </dsp:txBody>
      <dsp:txXfrm>
        <a:off x="2281360" y="2917642"/>
        <a:ext cx="7574985" cy="861890"/>
      </dsp:txXfrm>
    </dsp:sp>
    <dsp:sp modelId="{CB0C1277-5280-497A-AE65-A709594A11F0}">
      <dsp:nvSpPr>
        <dsp:cNvPr id="0" name=""/>
        <dsp:cNvSpPr/>
      </dsp:nvSpPr>
      <dsp:spPr>
        <a:xfrm>
          <a:off x="1222254" y="3940787"/>
          <a:ext cx="955160" cy="955160"/>
        </a:xfrm>
        <a:prstGeom prst="roundRect">
          <a:avLst>
            <a:gd name="adj" fmla="val 16670"/>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t="-15000" b="-15000"/>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D860A9CB-608F-4629-BBBC-174E40B12295}">
      <dsp:nvSpPr>
        <dsp:cNvPr id="0" name=""/>
        <dsp:cNvSpPr/>
      </dsp:nvSpPr>
      <dsp:spPr>
        <a:xfrm>
          <a:off x="2234725" y="3940787"/>
          <a:ext cx="7668255" cy="955160"/>
        </a:xfrm>
        <a:prstGeom prst="roundRect">
          <a:avLst>
            <a:gd name="adj" fmla="val 16670"/>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3792" tIns="113792" rIns="113792" bIns="113792" numCol="1" spcCol="1270" anchor="ctr" anchorCtr="0">
          <a:noAutofit/>
        </a:bodyPr>
        <a:lstStyle/>
        <a:p>
          <a:pPr lvl="0" algn="just" defTabSz="711200">
            <a:lnSpc>
              <a:spcPct val="90000"/>
            </a:lnSpc>
            <a:spcBef>
              <a:spcPct val="0"/>
            </a:spcBef>
            <a:spcAft>
              <a:spcPct val="35000"/>
            </a:spcAft>
          </a:pPr>
          <a:r>
            <a:rPr lang="ru-RU" sz="1600" b="1" i="1" kern="1200" dirty="0" err="1" smtClean="0">
              <a:solidFill>
                <a:srgbClr val="002060"/>
              </a:solidFill>
              <a:latin typeface="Times New Roman" panose="02020603050405020304" pitchFamily="18" charset="0"/>
              <a:cs typeface="Times New Roman" panose="02020603050405020304" pitchFamily="18" charset="0"/>
            </a:rPr>
            <a:t>оқушылардың</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әлеуметтену</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мүмкіндіктерін</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кеңейту</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жалпы</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және</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кәсіби</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білім</a:t>
          </a:r>
          <a:r>
            <a:rPr lang="ru-RU" sz="1600" b="1" i="1" kern="1200" dirty="0" smtClean="0">
              <a:solidFill>
                <a:srgbClr val="002060"/>
              </a:solidFill>
              <a:latin typeface="Times New Roman" panose="02020603050405020304" pitchFamily="18" charset="0"/>
              <a:cs typeface="Times New Roman" panose="02020603050405020304" pitchFamily="18" charset="0"/>
            </a:rPr>
            <a:t> беру </a:t>
          </a:r>
          <a:r>
            <a:rPr lang="ru-RU" sz="1600" b="1" i="1" kern="1200" dirty="0" err="1" smtClean="0">
              <a:solidFill>
                <a:srgbClr val="002060"/>
              </a:solidFill>
              <a:latin typeface="Times New Roman" panose="02020603050405020304" pitchFamily="18" charset="0"/>
              <a:cs typeface="Times New Roman" panose="02020603050405020304" pitchFamily="18" charset="0"/>
            </a:rPr>
            <a:t>арасындағы</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сабақтастықтың</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қамтамасыз</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ету</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мектеп</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түлектерін</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жоғары</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кәсіби</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білім</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бағдарламаларын</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меңгеруге</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тиімділікпен</a:t>
          </a:r>
          <a:r>
            <a:rPr lang="ru-RU" sz="1600" b="1" i="1" kern="1200" dirty="0" smtClean="0">
              <a:solidFill>
                <a:srgbClr val="002060"/>
              </a:solidFill>
              <a:latin typeface="Times New Roman" panose="02020603050405020304" pitchFamily="18" charset="0"/>
              <a:cs typeface="Times New Roman" panose="02020603050405020304" pitchFamily="18" charset="0"/>
            </a:rPr>
            <a:t> </a:t>
          </a:r>
          <a:r>
            <a:rPr lang="ru-RU" sz="1600" b="1" i="1" kern="1200" dirty="0" err="1" smtClean="0">
              <a:solidFill>
                <a:srgbClr val="002060"/>
              </a:solidFill>
              <a:latin typeface="Times New Roman" panose="02020603050405020304" pitchFamily="18" charset="0"/>
              <a:cs typeface="Times New Roman" panose="02020603050405020304" pitchFamily="18" charset="0"/>
            </a:rPr>
            <a:t>даярлау</a:t>
          </a:r>
          <a:r>
            <a:rPr lang="ru-RU" sz="1600" b="1" i="1" kern="1200" dirty="0" smtClean="0">
              <a:solidFill>
                <a:srgbClr val="002060"/>
              </a:solidFill>
              <a:latin typeface="Times New Roman" panose="02020603050405020304" pitchFamily="18" charset="0"/>
              <a:cs typeface="Times New Roman" panose="02020603050405020304" pitchFamily="18" charset="0"/>
            </a:rPr>
            <a:t>.</a:t>
          </a:r>
          <a:endParaRPr lang="ru-RU" sz="1600" b="1" i="1" kern="1200" dirty="0">
            <a:solidFill>
              <a:srgbClr val="002060"/>
            </a:solidFill>
            <a:latin typeface="Times New Roman" panose="02020603050405020304" pitchFamily="18" charset="0"/>
            <a:cs typeface="Times New Roman" panose="02020603050405020304" pitchFamily="18" charset="0"/>
          </a:endParaRPr>
        </a:p>
      </dsp:txBody>
      <dsp:txXfrm>
        <a:off x="2281360" y="3987422"/>
        <a:ext cx="7574985" cy="86189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EF65FF-3F09-46C5-929B-BFA3DDFE841F}">
      <dsp:nvSpPr>
        <dsp:cNvPr id="0" name=""/>
        <dsp:cNvSpPr/>
      </dsp:nvSpPr>
      <dsp:spPr>
        <a:xfrm>
          <a:off x="0" y="0"/>
          <a:ext cx="8928000" cy="2154675"/>
        </a:xfrm>
        <a:prstGeom prst="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ru-RU" sz="2800" b="1" kern="1200" dirty="0" err="1" smtClean="0">
              <a:latin typeface="Times New Roman" panose="02020603050405020304" pitchFamily="18" charset="0"/>
            </a:rPr>
            <a:t>Жаратылыстану-математикалық</a:t>
          </a:r>
          <a:r>
            <a:rPr lang="ru-RU" sz="2800" b="1" kern="1200" dirty="0" smtClean="0">
              <a:latin typeface="Times New Roman" panose="02020603050405020304" pitchFamily="18" charset="0"/>
            </a:rPr>
            <a:t> </a:t>
          </a:r>
          <a:r>
            <a:rPr lang="ru-RU" sz="2800" b="1" kern="1200" dirty="0" err="1" smtClean="0">
              <a:latin typeface="Times New Roman" panose="02020603050405020304" pitchFamily="18" charset="0"/>
            </a:rPr>
            <a:t>бағыт</a:t>
          </a:r>
          <a:r>
            <a:rPr lang="ru-RU" sz="2800" b="1" kern="1200" dirty="0" smtClean="0">
              <a:latin typeface="Times New Roman" panose="02020603050405020304" pitchFamily="18" charset="0"/>
            </a:rPr>
            <a:t> </a:t>
          </a:r>
          <a:r>
            <a:rPr lang="ru-RU" sz="2800" b="1" kern="1200" dirty="0" err="1" smtClean="0">
              <a:latin typeface="Times New Roman" panose="02020603050405020304" pitchFamily="18" charset="0"/>
            </a:rPr>
            <a:t>құрамында</a:t>
          </a:r>
          <a:r>
            <a:rPr lang="ru-RU" sz="2800" b="1" kern="1200" dirty="0" smtClean="0">
              <a:latin typeface="Times New Roman" panose="02020603050405020304" pitchFamily="18" charset="0"/>
            </a:rPr>
            <a:t> </a:t>
          </a:r>
          <a:r>
            <a:rPr lang="ru-RU" sz="2800" b="1" kern="1200" dirty="0" err="1" smtClean="0">
              <a:latin typeface="Times New Roman" panose="02020603050405020304" pitchFamily="18" charset="0"/>
            </a:rPr>
            <a:t>екі</a:t>
          </a:r>
          <a:r>
            <a:rPr lang="ru-RU" sz="2800" b="1" kern="1200" dirty="0" smtClean="0">
              <a:latin typeface="Times New Roman" panose="02020603050405020304" pitchFamily="18" charset="0"/>
            </a:rPr>
            <a:t> </a:t>
          </a:r>
          <a:r>
            <a:rPr lang="ru-RU" sz="2800" b="1" kern="1200" dirty="0" err="1" smtClean="0">
              <a:latin typeface="Times New Roman" panose="02020603050405020304" pitchFamily="18" charset="0"/>
            </a:rPr>
            <a:t>бейін</a:t>
          </a:r>
          <a:r>
            <a:rPr lang="ru-RU" sz="2800" b="1" kern="1200" dirty="0" smtClean="0">
              <a:latin typeface="Times New Roman" panose="02020603050405020304" pitchFamily="18" charset="0"/>
            </a:rPr>
            <a:t> </a:t>
          </a:r>
          <a:r>
            <a:rPr lang="ru-RU" sz="2800" b="1" kern="1200" dirty="0" err="1" smtClean="0">
              <a:latin typeface="Times New Roman" panose="02020603050405020304" pitchFamily="18" charset="0"/>
            </a:rPr>
            <a:t>болады</a:t>
          </a:r>
          <a:r>
            <a:rPr lang="ru-RU" sz="2800" b="1" kern="1200" dirty="0" smtClean="0">
              <a:latin typeface="Times New Roman" panose="02020603050405020304" pitchFamily="18" charset="0"/>
            </a:rPr>
            <a:t>: </a:t>
          </a:r>
          <a:endParaRPr lang="ru-RU" sz="2800" b="1" kern="1200" dirty="0"/>
        </a:p>
      </dsp:txBody>
      <dsp:txXfrm>
        <a:off x="0" y="0"/>
        <a:ext cx="8928000" cy="1163524"/>
      </dsp:txXfrm>
    </dsp:sp>
    <dsp:sp modelId="{24FAC9DB-F944-4872-A726-4ACE4806159D}">
      <dsp:nvSpPr>
        <dsp:cNvPr id="0" name=""/>
        <dsp:cNvSpPr/>
      </dsp:nvSpPr>
      <dsp:spPr>
        <a:xfrm>
          <a:off x="0" y="1120430"/>
          <a:ext cx="4464000" cy="991150"/>
        </a:xfrm>
        <a:prstGeom prst="rect">
          <a:avLst/>
        </a:prstGeom>
        <a:solidFill>
          <a:schemeClr val="dk2">
            <a:alpha val="90000"/>
            <a:tint val="40000"/>
            <a:hueOff val="0"/>
            <a:satOff val="0"/>
            <a:lumOff val="0"/>
            <a:alphaOff val="0"/>
          </a:schemeClr>
        </a:solidFill>
        <a:ln w="9525" cap="flat" cmpd="sng" algn="ctr">
          <a:solidFill>
            <a:schemeClr val="dk2">
              <a:alpha val="90000"/>
              <a:tint val="4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41808" tIns="43180" rIns="241808" bIns="43180" numCol="1" spcCol="1270" anchor="ctr" anchorCtr="0">
          <a:noAutofit/>
        </a:bodyPr>
        <a:lstStyle/>
        <a:p>
          <a:pPr lvl="0" algn="ctr" defTabSz="1511300">
            <a:lnSpc>
              <a:spcPct val="90000"/>
            </a:lnSpc>
            <a:spcBef>
              <a:spcPct val="0"/>
            </a:spcBef>
            <a:spcAft>
              <a:spcPct val="35000"/>
            </a:spcAft>
          </a:pPr>
          <a:r>
            <a:rPr lang="ru-RU" sz="3400" b="1" i="1" kern="1200" dirty="0" smtClean="0">
              <a:solidFill>
                <a:srgbClr val="0000FF"/>
              </a:solidFill>
              <a:latin typeface="Times New Roman" panose="02020603050405020304" pitchFamily="18" charset="0"/>
              <a:cs typeface="Times New Roman" panose="02020603050405020304" pitchFamily="18" charset="0"/>
            </a:rPr>
            <a:t>физика-</a:t>
          </a:r>
          <a:r>
            <a:rPr lang="ru-RU" sz="3400" b="1" i="1" kern="1200" dirty="0" err="1" smtClean="0">
              <a:solidFill>
                <a:srgbClr val="0000FF"/>
              </a:solidFill>
              <a:latin typeface="Times New Roman" panose="02020603050405020304" pitchFamily="18" charset="0"/>
              <a:cs typeface="Times New Roman" panose="02020603050405020304" pitchFamily="18" charset="0"/>
            </a:rPr>
            <a:t>математикалық</a:t>
          </a:r>
          <a:endParaRPr lang="ru-RU" sz="3400" b="1" i="1" kern="1200" dirty="0">
            <a:solidFill>
              <a:srgbClr val="0000FF"/>
            </a:solidFill>
            <a:latin typeface="Times New Roman" panose="02020603050405020304" pitchFamily="18" charset="0"/>
            <a:cs typeface="Times New Roman" panose="02020603050405020304" pitchFamily="18" charset="0"/>
          </a:endParaRPr>
        </a:p>
      </dsp:txBody>
      <dsp:txXfrm>
        <a:off x="0" y="1120430"/>
        <a:ext cx="4464000" cy="991150"/>
      </dsp:txXfrm>
    </dsp:sp>
    <dsp:sp modelId="{77E17DC5-2A18-4D06-8D70-C66DDA08EEF1}">
      <dsp:nvSpPr>
        <dsp:cNvPr id="0" name=""/>
        <dsp:cNvSpPr/>
      </dsp:nvSpPr>
      <dsp:spPr>
        <a:xfrm>
          <a:off x="4464000" y="1120430"/>
          <a:ext cx="4464000" cy="991150"/>
        </a:xfrm>
        <a:prstGeom prst="rect">
          <a:avLst/>
        </a:prstGeom>
        <a:solidFill>
          <a:schemeClr val="dk2">
            <a:alpha val="90000"/>
            <a:tint val="40000"/>
            <a:hueOff val="0"/>
            <a:satOff val="0"/>
            <a:lumOff val="0"/>
            <a:alphaOff val="0"/>
          </a:schemeClr>
        </a:solidFill>
        <a:ln w="9525" cap="flat" cmpd="sng" algn="ctr">
          <a:solidFill>
            <a:schemeClr val="dk2">
              <a:alpha val="90000"/>
              <a:tint val="4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41808" tIns="43180" rIns="241808" bIns="43180" numCol="1" spcCol="1270" anchor="ctr" anchorCtr="0">
          <a:noAutofit/>
        </a:bodyPr>
        <a:lstStyle/>
        <a:p>
          <a:pPr lvl="0" algn="ctr" defTabSz="1511300">
            <a:lnSpc>
              <a:spcPct val="90000"/>
            </a:lnSpc>
            <a:spcBef>
              <a:spcPct val="0"/>
            </a:spcBef>
            <a:spcAft>
              <a:spcPct val="35000"/>
            </a:spcAft>
          </a:pPr>
          <a:r>
            <a:rPr lang="ru-RU" sz="3400" b="1" i="1" kern="1200" dirty="0" smtClean="0">
              <a:solidFill>
                <a:srgbClr val="0000FF"/>
              </a:solidFill>
              <a:latin typeface="Times New Roman" panose="02020603050405020304" pitchFamily="18" charset="0"/>
            </a:rPr>
            <a:t>химия-</a:t>
          </a:r>
          <a:r>
            <a:rPr lang="ru-RU" sz="3400" b="1" i="1" kern="1200" dirty="0" err="1" smtClean="0">
              <a:solidFill>
                <a:srgbClr val="0000FF"/>
              </a:solidFill>
              <a:latin typeface="Times New Roman" panose="02020603050405020304" pitchFamily="18" charset="0"/>
            </a:rPr>
            <a:t>биологиялық</a:t>
          </a:r>
          <a:r>
            <a:rPr lang="ru-RU" sz="3400" b="1" i="1" kern="1200" dirty="0" smtClean="0">
              <a:solidFill>
                <a:srgbClr val="0000FF"/>
              </a:solidFill>
              <a:latin typeface="Times New Roman" panose="02020603050405020304" pitchFamily="18" charset="0"/>
            </a:rPr>
            <a:t>.</a:t>
          </a:r>
          <a:endParaRPr lang="ru-RU" sz="3400" b="1" i="1" kern="1200" dirty="0">
            <a:solidFill>
              <a:srgbClr val="0000FF"/>
            </a:solidFill>
          </a:endParaRPr>
        </a:p>
      </dsp:txBody>
      <dsp:txXfrm>
        <a:off x="4464000" y="1120430"/>
        <a:ext cx="4464000" cy="99115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EF65FF-3F09-46C5-929B-BFA3DDFE841F}">
      <dsp:nvSpPr>
        <dsp:cNvPr id="0" name=""/>
        <dsp:cNvSpPr/>
      </dsp:nvSpPr>
      <dsp:spPr>
        <a:xfrm>
          <a:off x="0" y="0"/>
          <a:ext cx="8928000" cy="1535969"/>
        </a:xfrm>
        <a:prstGeom prst="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ru-RU" sz="2800" b="1" kern="1200" dirty="0" err="1" smtClean="0">
              <a:latin typeface="Times New Roman" panose="02020603050405020304" pitchFamily="18" charset="0"/>
            </a:rPr>
            <a:t>Қоғамдық-гуманитарлық</a:t>
          </a:r>
          <a:r>
            <a:rPr lang="ru-RU" sz="2800" b="1" kern="1200" dirty="0" smtClean="0">
              <a:latin typeface="Times New Roman" panose="02020603050405020304" pitchFamily="18" charset="0"/>
            </a:rPr>
            <a:t> </a:t>
          </a:r>
          <a:r>
            <a:rPr lang="ru-RU" sz="2800" b="1" kern="1200" dirty="0" err="1" smtClean="0">
              <a:latin typeface="Times New Roman" panose="02020603050405020304" pitchFamily="18" charset="0"/>
            </a:rPr>
            <a:t>бағытта</a:t>
          </a:r>
          <a:r>
            <a:rPr lang="ru-RU" sz="2800" b="1" kern="1200" dirty="0" smtClean="0">
              <a:latin typeface="Times New Roman" panose="02020603050405020304" pitchFamily="18" charset="0"/>
            </a:rPr>
            <a:t> </a:t>
          </a:r>
          <a:r>
            <a:rPr lang="ru-RU" sz="2800" b="1" kern="1200" dirty="0" err="1" smtClean="0">
              <a:latin typeface="Times New Roman" panose="02020603050405020304" pitchFamily="18" charset="0"/>
            </a:rPr>
            <a:t>үш</a:t>
          </a:r>
          <a:r>
            <a:rPr lang="ru-RU" sz="2800" b="1" kern="1200" dirty="0" smtClean="0">
              <a:latin typeface="Times New Roman" panose="02020603050405020304" pitchFamily="18" charset="0"/>
            </a:rPr>
            <a:t> </a:t>
          </a:r>
          <a:r>
            <a:rPr lang="ru-RU" sz="2800" b="1" kern="1200" dirty="0" err="1" smtClean="0">
              <a:latin typeface="Times New Roman" panose="02020603050405020304" pitchFamily="18" charset="0"/>
            </a:rPr>
            <a:t>бейін</a:t>
          </a:r>
          <a:r>
            <a:rPr lang="ru-RU" sz="2800" b="1" kern="1200" dirty="0" smtClean="0">
              <a:latin typeface="Times New Roman" panose="02020603050405020304" pitchFamily="18" charset="0"/>
            </a:rPr>
            <a:t> </a:t>
          </a:r>
          <a:r>
            <a:rPr lang="ru-RU" sz="2800" b="1" kern="1200" dirty="0" err="1" smtClean="0">
              <a:latin typeface="Times New Roman" panose="02020603050405020304" pitchFamily="18" charset="0"/>
            </a:rPr>
            <a:t>болады</a:t>
          </a:r>
          <a:r>
            <a:rPr lang="ru-RU" sz="2800" b="1" kern="1200" dirty="0" smtClean="0">
              <a:latin typeface="Times New Roman" panose="02020603050405020304" pitchFamily="18" charset="0"/>
            </a:rPr>
            <a:t>:</a:t>
          </a:r>
          <a:endParaRPr lang="ru-RU" sz="2800" b="1" kern="1200" dirty="0"/>
        </a:p>
      </dsp:txBody>
      <dsp:txXfrm>
        <a:off x="0" y="0"/>
        <a:ext cx="8928000" cy="829423"/>
      </dsp:txXfrm>
    </dsp:sp>
    <dsp:sp modelId="{24FAC9DB-F944-4872-A726-4ACE4806159D}">
      <dsp:nvSpPr>
        <dsp:cNvPr id="0" name=""/>
        <dsp:cNvSpPr/>
      </dsp:nvSpPr>
      <dsp:spPr>
        <a:xfrm>
          <a:off x="2319" y="798703"/>
          <a:ext cx="2589468" cy="706545"/>
        </a:xfrm>
        <a:prstGeom prst="rect">
          <a:avLst/>
        </a:prstGeom>
        <a:solidFill>
          <a:schemeClr val="dk2">
            <a:alpha val="90000"/>
            <a:tint val="40000"/>
            <a:hueOff val="0"/>
            <a:satOff val="0"/>
            <a:lumOff val="0"/>
            <a:alphaOff val="0"/>
          </a:schemeClr>
        </a:solidFill>
        <a:ln w="9525" cap="flat" cmpd="sng" algn="ctr">
          <a:solidFill>
            <a:schemeClr val="dk2">
              <a:alpha val="90000"/>
              <a:tint val="4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63576" tIns="29210" rIns="163576" bIns="29210" numCol="1" spcCol="1270" anchor="ctr" anchorCtr="0">
          <a:noAutofit/>
        </a:bodyPr>
        <a:lstStyle/>
        <a:p>
          <a:pPr lvl="0" algn="ctr" defTabSz="1022350">
            <a:lnSpc>
              <a:spcPct val="90000"/>
            </a:lnSpc>
            <a:spcBef>
              <a:spcPct val="0"/>
            </a:spcBef>
            <a:spcAft>
              <a:spcPct val="35000"/>
            </a:spcAft>
          </a:pPr>
          <a:r>
            <a:rPr lang="ru-RU" sz="2300" b="1" i="1" kern="1200" dirty="0" err="1" smtClean="0">
              <a:solidFill>
                <a:srgbClr val="0000FF"/>
              </a:solidFill>
              <a:latin typeface="Times New Roman" panose="02020603050405020304" pitchFamily="18" charset="0"/>
              <a:cs typeface="Times New Roman" panose="02020603050405020304" pitchFamily="18" charset="0"/>
            </a:rPr>
            <a:t>филологиялық</a:t>
          </a:r>
          <a:endParaRPr lang="ru-RU" sz="2300" b="1" i="1" kern="1200" dirty="0">
            <a:solidFill>
              <a:srgbClr val="0000FF"/>
            </a:solidFill>
            <a:latin typeface="Times New Roman" panose="02020603050405020304" pitchFamily="18" charset="0"/>
            <a:cs typeface="Times New Roman" panose="02020603050405020304" pitchFamily="18" charset="0"/>
          </a:endParaRPr>
        </a:p>
      </dsp:txBody>
      <dsp:txXfrm>
        <a:off x="2319" y="798703"/>
        <a:ext cx="2589468" cy="706545"/>
      </dsp:txXfrm>
    </dsp:sp>
    <dsp:sp modelId="{77E17DC5-2A18-4D06-8D70-C66DDA08EEF1}">
      <dsp:nvSpPr>
        <dsp:cNvPr id="0" name=""/>
        <dsp:cNvSpPr/>
      </dsp:nvSpPr>
      <dsp:spPr>
        <a:xfrm>
          <a:off x="2591788" y="798703"/>
          <a:ext cx="3744423" cy="706545"/>
        </a:xfrm>
        <a:prstGeom prst="rect">
          <a:avLst/>
        </a:prstGeom>
        <a:solidFill>
          <a:schemeClr val="dk2">
            <a:alpha val="90000"/>
            <a:tint val="40000"/>
            <a:hueOff val="0"/>
            <a:satOff val="0"/>
            <a:lumOff val="0"/>
            <a:alphaOff val="0"/>
          </a:schemeClr>
        </a:solidFill>
        <a:ln w="9525" cap="flat" cmpd="sng" algn="ctr">
          <a:solidFill>
            <a:schemeClr val="dk2">
              <a:alpha val="90000"/>
              <a:tint val="4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63576" tIns="29210" rIns="163576" bIns="29210" numCol="1" spcCol="1270" anchor="ctr" anchorCtr="0">
          <a:noAutofit/>
        </a:bodyPr>
        <a:lstStyle/>
        <a:p>
          <a:pPr lvl="0" algn="ctr" defTabSz="1022350">
            <a:lnSpc>
              <a:spcPct val="90000"/>
            </a:lnSpc>
            <a:spcBef>
              <a:spcPct val="0"/>
            </a:spcBef>
            <a:spcAft>
              <a:spcPct val="35000"/>
            </a:spcAft>
          </a:pPr>
          <a:r>
            <a:rPr lang="ru-RU" sz="2300" b="1" i="1" kern="1200" dirty="0" err="1" smtClean="0">
              <a:solidFill>
                <a:srgbClr val="0000FF"/>
              </a:solidFill>
              <a:latin typeface="Times New Roman" panose="02020603050405020304" pitchFamily="18" charset="0"/>
            </a:rPr>
            <a:t>әлеуметтік-экономикалық</a:t>
          </a:r>
          <a:endParaRPr lang="ru-RU" sz="2300" b="1" i="1" kern="1200" dirty="0">
            <a:solidFill>
              <a:srgbClr val="0000FF"/>
            </a:solidFill>
          </a:endParaRPr>
        </a:p>
      </dsp:txBody>
      <dsp:txXfrm>
        <a:off x="2591788" y="798703"/>
        <a:ext cx="3744423" cy="706545"/>
      </dsp:txXfrm>
    </dsp:sp>
    <dsp:sp modelId="{6D41B6CC-3850-4BE1-9502-DF7D586746FE}">
      <dsp:nvSpPr>
        <dsp:cNvPr id="0" name=""/>
        <dsp:cNvSpPr/>
      </dsp:nvSpPr>
      <dsp:spPr>
        <a:xfrm>
          <a:off x="6336211" y="798703"/>
          <a:ext cx="2589468" cy="706545"/>
        </a:xfrm>
        <a:prstGeom prst="rect">
          <a:avLst/>
        </a:prstGeom>
        <a:solidFill>
          <a:schemeClr val="dk2">
            <a:alpha val="90000"/>
            <a:tint val="40000"/>
            <a:hueOff val="0"/>
            <a:satOff val="0"/>
            <a:lumOff val="0"/>
            <a:alphaOff val="0"/>
          </a:schemeClr>
        </a:solidFill>
        <a:ln w="9525" cap="flat" cmpd="sng" algn="ctr">
          <a:solidFill>
            <a:schemeClr val="dk2">
              <a:alpha val="90000"/>
              <a:tint val="4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63576" tIns="29210" rIns="163576" bIns="29210" numCol="1" spcCol="1270" anchor="ctr" anchorCtr="0">
          <a:noAutofit/>
        </a:bodyPr>
        <a:lstStyle/>
        <a:p>
          <a:pPr lvl="0" algn="ctr" defTabSz="1022350">
            <a:lnSpc>
              <a:spcPct val="90000"/>
            </a:lnSpc>
            <a:spcBef>
              <a:spcPct val="0"/>
            </a:spcBef>
            <a:spcAft>
              <a:spcPct val="35000"/>
            </a:spcAft>
          </a:pPr>
          <a:r>
            <a:rPr lang="ru-RU" sz="2300" b="1" i="1" kern="1200" dirty="0" err="1" smtClean="0">
              <a:solidFill>
                <a:srgbClr val="0000FF"/>
              </a:solidFill>
              <a:latin typeface="Times New Roman" panose="02020603050405020304" pitchFamily="18" charset="0"/>
              <a:cs typeface="Times New Roman" panose="02020603050405020304" pitchFamily="18" charset="0"/>
            </a:rPr>
            <a:t>тарихи-құқықтық</a:t>
          </a:r>
          <a:endParaRPr lang="ru-RU" sz="2300" b="1" i="1" kern="1200" dirty="0">
            <a:solidFill>
              <a:srgbClr val="0000FF"/>
            </a:solidFill>
            <a:latin typeface="Times New Roman" panose="02020603050405020304" pitchFamily="18" charset="0"/>
            <a:cs typeface="Times New Roman" panose="02020603050405020304" pitchFamily="18" charset="0"/>
          </a:endParaRPr>
        </a:p>
      </dsp:txBody>
      <dsp:txXfrm>
        <a:off x="6336211" y="798703"/>
        <a:ext cx="2589468" cy="706545"/>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uk-UA"/>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394AC259-EBD3-4477-8ED1-9C4E8D32F78F}" type="datetimeFigureOut">
              <a:rPr lang="uk-UA" smtClean="0"/>
              <a:t>02.04.2017</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C52C2C70-2A90-47DD-B4C7-2A4AE87F3363}" type="slidenum">
              <a:rPr lang="uk-UA" smtClean="0"/>
              <a:t>‹#›</a:t>
            </a:fld>
            <a:endParaRPr lang="uk-UA"/>
          </a:p>
        </p:txBody>
      </p:sp>
    </p:spTree>
    <p:extLst>
      <p:ext uri="{BB962C8B-B14F-4D97-AF65-F5344CB8AC3E}">
        <p14:creationId xmlns:p14="http://schemas.microsoft.com/office/powerpoint/2010/main" val="3503285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394AC259-EBD3-4477-8ED1-9C4E8D32F78F}" type="datetimeFigureOut">
              <a:rPr lang="uk-UA" smtClean="0"/>
              <a:t>02.04.2017</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C52C2C70-2A90-47DD-B4C7-2A4AE87F3363}" type="slidenum">
              <a:rPr lang="uk-UA" smtClean="0"/>
              <a:t>‹#›</a:t>
            </a:fld>
            <a:endParaRPr lang="uk-UA"/>
          </a:p>
        </p:txBody>
      </p:sp>
    </p:spTree>
    <p:extLst>
      <p:ext uri="{BB962C8B-B14F-4D97-AF65-F5344CB8AC3E}">
        <p14:creationId xmlns:p14="http://schemas.microsoft.com/office/powerpoint/2010/main" val="558041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394AC259-EBD3-4477-8ED1-9C4E8D32F78F}" type="datetimeFigureOut">
              <a:rPr lang="uk-UA" smtClean="0"/>
              <a:t>02.04.2017</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C52C2C70-2A90-47DD-B4C7-2A4AE87F3363}" type="slidenum">
              <a:rPr lang="uk-UA" smtClean="0"/>
              <a:t>‹#›</a:t>
            </a:fld>
            <a:endParaRPr lang="uk-UA"/>
          </a:p>
        </p:txBody>
      </p:sp>
    </p:spTree>
    <p:extLst>
      <p:ext uri="{BB962C8B-B14F-4D97-AF65-F5344CB8AC3E}">
        <p14:creationId xmlns:p14="http://schemas.microsoft.com/office/powerpoint/2010/main" val="952860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uk-UA"/>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9F9D1EDC-A2B1-4467-8D3F-4DFD9B83CAD8}" type="datetimeFigureOut">
              <a:rPr lang="uk-UA" smtClean="0"/>
              <a:t>02.04.2017</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412570F2-E200-4629-A09A-B32E2C0D788B}" type="slidenum">
              <a:rPr lang="uk-UA" smtClean="0"/>
              <a:t>‹#›</a:t>
            </a:fld>
            <a:endParaRPr lang="uk-UA"/>
          </a:p>
        </p:txBody>
      </p:sp>
    </p:spTree>
    <p:extLst>
      <p:ext uri="{BB962C8B-B14F-4D97-AF65-F5344CB8AC3E}">
        <p14:creationId xmlns:p14="http://schemas.microsoft.com/office/powerpoint/2010/main" val="29654966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9F9D1EDC-A2B1-4467-8D3F-4DFD9B83CAD8}" type="datetimeFigureOut">
              <a:rPr lang="uk-UA" smtClean="0"/>
              <a:t>02.04.2017</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412570F2-E200-4629-A09A-B32E2C0D788B}" type="slidenum">
              <a:rPr lang="uk-UA" smtClean="0"/>
              <a:t>‹#›</a:t>
            </a:fld>
            <a:endParaRPr lang="uk-UA"/>
          </a:p>
        </p:txBody>
      </p:sp>
    </p:spTree>
    <p:extLst>
      <p:ext uri="{BB962C8B-B14F-4D97-AF65-F5344CB8AC3E}">
        <p14:creationId xmlns:p14="http://schemas.microsoft.com/office/powerpoint/2010/main" val="1601060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uk-UA"/>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9F9D1EDC-A2B1-4467-8D3F-4DFD9B83CAD8}" type="datetimeFigureOut">
              <a:rPr lang="uk-UA" smtClean="0"/>
              <a:t>02.04.2017</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412570F2-E200-4629-A09A-B32E2C0D788B}" type="slidenum">
              <a:rPr lang="uk-UA" smtClean="0"/>
              <a:t>‹#›</a:t>
            </a:fld>
            <a:endParaRPr lang="uk-UA"/>
          </a:p>
        </p:txBody>
      </p:sp>
    </p:spTree>
    <p:extLst>
      <p:ext uri="{BB962C8B-B14F-4D97-AF65-F5344CB8AC3E}">
        <p14:creationId xmlns:p14="http://schemas.microsoft.com/office/powerpoint/2010/main" val="38019010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9F9D1EDC-A2B1-4467-8D3F-4DFD9B83CAD8}" type="datetimeFigureOut">
              <a:rPr lang="uk-UA" smtClean="0"/>
              <a:t>02.04.2017</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412570F2-E200-4629-A09A-B32E2C0D788B}" type="slidenum">
              <a:rPr lang="uk-UA" smtClean="0"/>
              <a:t>‹#›</a:t>
            </a:fld>
            <a:endParaRPr lang="uk-UA"/>
          </a:p>
        </p:txBody>
      </p:sp>
    </p:spTree>
    <p:extLst>
      <p:ext uri="{BB962C8B-B14F-4D97-AF65-F5344CB8AC3E}">
        <p14:creationId xmlns:p14="http://schemas.microsoft.com/office/powerpoint/2010/main" val="3218347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uk-UA"/>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9F9D1EDC-A2B1-4467-8D3F-4DFD9B83CAD8}" type="datetimeFigureOut">
              <a:rPr lang="uk-UA" smtClean="0"/>
              <a:t>02.04.2017</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412570F2-E200-4629-A09A-B32E2C0D788B}" type="slidenum">
              <a:rPr lang="uk-UA" smtClean="0"/>
              <a:t>‹#›</a:t>
            </a:fld>
            <a:endParaRPr lang="uk-UA"/>
          </a:p>
        </p:txBody>
      </p:sp>
    </p:spTree>
    <p:extLst>
      <p:ext uri="{BB962C8B-B14F-4D97-AF65-F5344CB8AC3E}">
        <p14:creationId xmlns:p14="http://schemas.microsoft.com/office/powerpoint/2010/main" val="36357842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9F9D1EDC-A2B1-4467-8D3F-4DFD9B83CAD8}" type="datetimeFigureOut">
              <a:rPr lang="uk-UA" smtClean="0"/>
              <a:t>02.04.2017</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412570F2-E200-4629-A09A-B32E2C0D788B}" type="slidenum">
              <a:rPr lang="uk-UA" smtClean="0"/>
              <a:t>‹#›</a:t>
            </a:fld>
            <a:endParaRPr lang="uk-UA"/>
          </a:p>
        </p:txBody>
      </p:sp>
    </p:spTree>
    <p:extLst>
      <p:ext uri="{BB962C8B-B14F-4D97-AF65-F5344CB8AC3E}">
        <p14:creationId xmlns:p14="http://schemas.microsoft.com/office/powerpoint/2010/main" val="31235159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F9D1EDC-A2B1-4467-8D3F-4DFD9B83CAD8}" type="datetimeFigureOut">
              <a:rPr lang="uk-UA" smtClean="0"/>
              <a:t>02.04.2017</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412570F2-E200-4629-A09A-B32E2C0D788B}" type="slidenum">
              <a:rPr lang="uk-UA" smtClean="0"/>
              <a:t>‹#›</a:t>
            </a:fld>
            <a:endParaRPr lang="uk-UA"/>
          </a:p>
        </p:txBody>
      </p:sp>
    </p:spTree>
    <p:extLst>
      <p:ext uri="{BB962C8B-B14F-4D97-AF65-F5344CB8AC3E}">
        <p14:creationId xmlns:p14="http://schemas.microsoft.com/office/powerpoint/2010/main" val="32512917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uk-UA"/>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F9D1EDC-A2B1-4467-8D3F-4DFD9B83CAD8}" type="datetimeFigureOut">
              <a:rPr lang="uk-UA" smtClean="0"/>
              <a:t>02.04.2017</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412570F2-E200-4629-A09A-B32E2C0D788B}" type="slidenum">
              <a:rPr lang="uk-UA" smtClean="0"/>
              <a:t>‹#›</a:t>
            </a:fld>
            <a:endParaRPr lang="uk-UA"/>
          </a:p>
        </p:txBody>
      </p:sp>
    </p:spTree>
    <p:extLst>
      <p:ext uri="{BB962C8B-B14F-4D97-AF65-F5344CB8AC3E}">
        <p14:creationId xmlns:p14="http://schemas.microsoft.com/office/powerpoint/2010/main" val="2093366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394AC259-EBD3-4477-8ED1-9C4E8D32F78F}" type="datetimeFigureOut">
              <a:rPr lang="uk-UA" smtClean="0"/>
              <a:t>02.04.2017</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C52C2C70-2A90-47DD-B4C7-2A4AE87F3363}" type="slidenum">
              <a:rPr lang="uk-UA" smtClean="0"/>
              <a:t>‹#›</a:t>
            </a:fld>
            <a:endParaRPr lang="uk-UA"/>
          </a:p>
        </p:txBody>
      </p:sp>
    </p:spTree>
    <p:extLst>
      <p:ext uri="{BB962C8B-B14F-4D97-AF65-F5344CB8AC3E}">
        <p14:creationId xmlns:p14="http://schemas.microsoft.com/office/powerpoint/2010/main" val="10877894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uk-UA"/>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F9D1EDC-A2B1-4467-8D3F-4DFD9B83CAD8}" type="datetimeFigureOut">
              <a:rPr lang="uk-UA" smtClean="0"/>
              <a:t>02.04.2017</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412570F2-E200-4629-A09A-B32E2C0D788B}" type="slidenum">
              <a:rPr lang="uk-UA" smtClean="0"/>
              <a:t>‹#›</a:t>
            </a:fld>
            <a:endParaRPr lang="uk-UA"/>
          </a:p>
        </p:txBody>
      </p:sp>
    </p:spTree>
    <p:extLst>
      <p:ext uri="{BB962C8B-B14F-4D97-AF65-F5344CB8AC3E}">
        <p14:creationId xmlns:p14="http://schemas.microsoft.com/office/powerpoint/2010/main" val="39162493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9F9D1EDC-A2B1-4467-8D3F-4DFD9B83CAD8}" type="datetimeFigureOut">
              <a:rPr lang="uk-UA" smtClean="0"/>
              <a:t>02.04.2017</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412570F2-E200-4629-A09A-B32E2C0D788B}" type="slidenum">
              <a:rPr lang="uk-UA" smtClean="0"/>
              <a:t>‹#›</a:t>
            </a:fld>
            <a:endParaRPr lang="uk-UA"/>
          </a:p>
        </p:txBody>
      </p:sp>
    </p:spTree>
    <p:extLst>
      <p:ext uri="{BB962C8B-B14F-4D97-AF65-F5344CB8AC3E}">
        <p14:creationId xmlns:p14="http://schemas.microsoft.com/office/powerpoint/2010/main" val="5986998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9F9D1EDC-A2B1-4467-8D3F-4DFD9B83CAD8}" type="datetimeFigureOut">
              <a:rPr lang="uk-UA" smtClean="0"/>
              <a:t>02.04.2017</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412570F2-E200-4629-A09A-B32E2C0D788B}" type="slidenum">
              <a:rPr lang="uk-UA" smtClean="0"/>
              <a:t>‹#›</a:t>
            </a:fld>
            <a:endParaRPr lang="uk-UA"/>
          </a:p>
        </p:txBody>
      </p:sp>
    </p:spTree>
    <p:extLst>
      <p:ext uri="{BB962C8B-B14F-4D97-AF65-F5344CB8AC3E}">
        <p14:creationId xmlns:p14="http://schemas.microsoft.com/office/powerpoint/2010/main" val="4066487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uk-UA"/>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94AC259-EBD3-4477-8ED1-9C4E8D32F78F}" type="datetimeFigureOut">
              <a:rPr lang="uk-UA" smtClean="0"/>
              <a:t>02.04.2017</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C52C2C70-2A90-47DD-B4C7-2A4AE87F3363}" type="slidenum">
              <a:rPr lang="uk-UA" smtClean="0"/>
              <a:t>‹#›</a:t>
            </a:fld>
            <a:endParaRPr lang="uk-UA"/>
          </a:p>
        </p:txBody>
      </p:sp>
    </p:spTree>
    <p:extLst>
      <p:ext uri="{BB962C8B-B14F-4D97-AF65-F5344CB8AC3E}">
        <p14:creationId xmlns:p14="http://schemas.microsoft.com/office/powerpoint/2010/main" val="30584004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394AC259-EBD3-4477-8ED1-9C4E8D32F78F}" type="datetimeFigureOut">
              <a:rPr lang="uk-UA" smtClean="0"/>
              <a:t>02.04.2017</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C52C2C70-2A90-47DD-B4C7-2A4AE87F3363}" type="slidenum">
              <a:rPr lang="uk-UA" smtClean="0"/>
              <a:t>‹#›</a:t>
            </a:fld>
            <a:endParaRPr lang="uk-UA"/>
          </a:p>
        </p:txBody>
      </p:sp>
    </p:spTree>
    <p:extLst>
      <p:ext uri="{BB962C8B-B14F-4D97-AF65-F5344CB8AC3E}">
        <p14:creationId xmlns:p14="http://schemas.microsoft.com/office/powerpoint/2010/main" val="34517496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uk-UA"/>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394AC259-EBD3-4477-8ED1-9C4E8D32F78F}" type="datetimeFigureOut">
              <a:rPr lang="uk-UA" smtClean="0"/>
              <a:t>02.04.2017</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C52C2C70-2A90-47DD-B4C7-2A4AE87F3363}" type="slidenum">
              <a:rPr lang="uk-UA" smtClean="0"/>
              <a:t>‹#›</a:t>
            </a:fld>
            <a:endParaRPr lang="uk-UA"/>
          </a:p>
        </p:txBody>
      </p:sp>
    </p:spTree>
    <p:extLst>
      <p:ext uri="{BB962C8B-B14F-4D97-AF65-F5344CB8AC3E}">
        <p14:creationId xmlns:p14="http://schemas.microsoft.com/office/powerpoint/2010/main" val="132523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394AC259-EBD3-4477-8ED1-9C4E8D32F78F}" type="datetimeFigureOut">
              <a:rPr lang="uk-UA" smtClean="0"/>
              <a:t>02.04.2017</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C52C2C70-2A90-47DD-B4C7-2A4AE87F3363}" type="slidenum">
              <a:rPr lang="uk-UA" smtClean="0"/>
              <a:t>‹#›</a:t>
            </a:fld>
            <a:endParaRPr lang="uk-UA"/>
          </a:p>
        </p:txBody>
      </p:sp>
    </p:spTree>
    <p:extLst>
      <p:ext uri="{BB962C8B-B14F-4D97-AF65-F5344CB8AC3E}">
        <p14:creationId xmlns:p14="http://schemas.microsoft.com/office/powerpoint/2010/main" val="429694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94AC259-EBD3-4477-8ED1-9C4E8D32F78F}" type="datetimeFigureOut">
              <a:rPr lang="uk-UA" smtClean="0"/>
              <a:t>02.04.2017</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C52C2C70-2A90-47DD-B4C7-2A4AE87F3363}" type="slidenum">
              <a:rPr lang="uk-UA" smtClean="0"/>
              <a:t>‹#›</a:t>
            </a:fld>
            <a:endParaRPr lang="uk-UA"/>
          </a:p>
        </p:txBody>
      </p:sp>
    </p:spTree>
    <p:extLst>
      <p:ext uri="{BB962C8B-B14F-4D97-AF65-F5344CB8AC3E}">
        <p14:creationId xmlns:p14="http://schemas.microsoft.com/office/powerpoint/2010/main" val="18543045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uk-UA"/>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94AC259-EBD3-4477-8ED1-9C4E8D32F78F}" type="datetimeFigureOut">
              <a:rPr lang="uk-UA" smtClean="0"/>
              <a:t>02.04.2017</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C52C2C70-2A90-47DD-B4C7-2A4AE87F3363}" type="slidenum">
              <a:rPr lang="uk-UA" smtClean="0"/>
              <a:t>‹#›</a:t>
            </a:fld>
            <a:endParaRPr lang="uk-UA"/>
          </a:p>
        </p:txBody>
      </p:sp>
    </p:spTree>
    <p:extLst>
      <p:ext uri="{BB962C8B-B14F-4D97-AF65-F5344CB8AC3E}">
        <p14:creationId xmlns:p14="http://schemas.microsoft.com/office/powerpoint/2010/main" val="487431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uk-UA"/>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94AC259-EBD3-4477-8ED1-9C4E8D32F78F}" type="datetimeFigureOut">
              <a:rPr lang="uk-UA" smtClean="0"/>
              <a:t>02.04.2017</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C52C2C70-2A90-47DD-B4C7-2A4AE87F3363}" type="slidenum">
              <a:rPr lang="uk-UA" smtClean="0"/>
              <a:t>‹#›</a:t>
            </a:fld>
            <a:endParaRPr lang="uk-UA"/>
          </a:p>
        </p:txBody>
      </p:sp>
    </p:spTree>
    <p:extLst>
      <p:ext uri="{BB962C8B-B14F-4D97-AF65-F5344CB8AC3E}">
        <p14:creationId xmlns:p14="http://schemas.microsoft.com/office/powerpoint/2010/main" val="36425740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1"/>
            <a:ext cx="9144000" cy="6858000"/>
          </a:xfrm>
          <a:prstGeom prst="rect">
            <a:avLst/>
          </a:prstGeom>
        </p:spPr>
      </p:pic>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4AC259-EBD3-4477-8ED1-9C4E8D32F78F}" type="datetimeFigureOut">
              <a:rPr lang="uk-UA" smtClean="0"/>
              <a:t>02.04.2017</a:t>
            </a:fld>
            <a:endParaRPr lang="uk-UA"/>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2C2C70-2A90-47DD-B4C7-2A4AE87F3363}" type="slidenum">
              <a:rPr lang="uk-UA" smtClean="0"/>
              <a:t>‹#›</a:t>
            </a:fld>
            <a:endParaRPr lang="uk-UA"/>
          </a:p>
        </p:txBody>
      </p:sp>
    </p:spTree>
    <p:extLst>
      <p:ext uri="{BB962C8B-B14F-4D97-AF65-F5344CB8AC3E}">
        <p14:creationId xmlns:p14="http://schemas.microsoft.com/office/powerpoint/2010/main" val="39910745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1"/>
            <a:ext cx="9144000" cy="6858000"/>
          </a:xfrm>
          <a:prstGeom prst="rect">
            <a:avLst/>
          </a:prstGeom>
        </p:spPr>
      </p:pic>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9D1EDC-A2B1-4467-8D3F-4DFD9B83CAD8}" type="datetimeFigureOut">
              <a:rPr lang="uk-UA" smtClean="0"/>
              <a:t>02.04.2017</a:t>
            </a:fld>
            <a:endParaRPr lang="uk-UA"/>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2570F2-E200-4629-A09A-B32E2C0D788B}" type="slidenum">
              <a:rPr lang="uk-UA" smtClean="0"/>
              <a:t>‹#›</a:t>
            </a:fld>
            <a:endParaRPr lang="uk-UA"/>
          </a:p>
        </p:txBody>
      </p:sp>
    </p:spTree>
    <p:extLst>
      <p:ext uri="{BB962C8B-B14F-4D97-AF65-F5344CB8AC3E}">
        <p14:creationId xmlns:p14="http://schemas.microsoft.com/office/powerpoint/2010/main" val="30853983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8.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3599548"/>
            <a:ext cx="9144000" cy="2376000"/>
          </a:xfrm>
        </p:spPr>
        <p:txBody>
          <a:bodyPr>
            <a:noAutofit/>
            <a:scene3d>
              <a:camera prst="orthographicFront"/>
              <a:lightRig rig="soft" dir="t">
                <a:rot lat="0" lon="0" rev="15600000"/>
              </a:lightRig>
            </a:scene3d>
            <a:sp3d extrusionH="57150" prstMaterial="softEdge">
              <a:bevelT w="25400" h="38100"/>
            </a:sp3d>
          </a:bodyPr>
          <a:lstStyle/>
          <a:p>
            <a:r>
              <a:rPr lang="ru-RU" sz="4000" b="1" dirty="0">
                <a:ln/>
                <a:solidFill>
                  <a:srgbClr val="0070C0"/>
                </a:solidFill>
                <a:effectLst>
                  <a:glow rad="228600">
                    <a:schemeClr val="bg1">
                      <a:alpha val="40000"/>
                    </a:schemeClr>
                  </a:glow>
                </a:effectLst>
                <a:latin typeface="Times New Roman" panose="02020603050405020304" pitchFamily="18" charset="0"/>
                <a:cs typeface="Times New Roman" panose="02020603050405020304" pitchFamily="18" charset="0"/>
              </a:rPr>
              <a:t>БЕЙІНДІ СЫНЫПТАРДА ПӘНДЕРДІ МАҚСАТТЫ ОҚЫТУДЫҢ МӘНІ МЕН ЖАУАПКЕРШІЛІГІН ҚАЛЫПТАСТЫРУ</a:t>
            </a:r>
            <a:endParaRPr lang="uk-UA" sz="4000" b="1" dirty="0">
              <a:ln/>
              <a:solidFill>
                <a:srgbClr val="0070C0"/>
              </a:solidFill>
              <a:effectLst>
                <a:glow rad="228600">
                  <a:schemeClr val="bg1">
                    <a:alpha val="40000"/>
                  </a:schemeClr>
                </a:glow>
              </a:effectLst>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4860032" y="6137920"/>
            <a:ext cx="4006788" cy="720080"/>
          </a:xfrm>
        </p:spPr>
        <p:txBody>
          <a:bodyPr>
            <a:normAutofit/>
          </a:bodyPr>
          <a:lstStyle/>
          <a:p>
            <a:pPr algn="r"/>
            <a:r>
              <a:rPr lang="ru-RU" sz="1600" dirty="0" err="1">
                <a:solidFill>
                  <a:schemeClr val="tx2">
                    <a:lumMod val="75000"/>
                  </a:schemeClr>
                </a:solidFill>
                <a:latin typeface="Times New Roman" panose="02020603050405020304" pitchFamily="18" charset="0"/>
                <a:cs typeface="Times New Roman" panose="02020603050405020304" pitchFamily="18" charset="0"/>
              </a:rPr>
              <a:t>Бірінші</a:t>
            </a:r>
            <a:r>
              <a:rPr lang="ru-RU" sz="1600" dirty="0">
                <a:solidFill>
                  <a:schemeClr val="tx2">
                    <a:lumMod val="75000"/>
                  </a:schemeClr>
                </a:solidFill>
                <a:latin typeface="Times New Roman" panose="02020603050405020304" pitchFamily="18" charset="0"/>
                <a:cs typeface="Times New Roman" panose="02020603050405020304" pitchFamily="18" charset="0"/>
              </a:rPr>
              <a:t> </a:t>
            </a:r>
            <a:r>
              <a:rPr lang="ru-RU" sz="1600" dirty="0" err="1">
                <a:solidFill>
                  <a:schemeClr val="tx2">
                    <a:lumMod val="75000"/>
                  </a:schemeClr>
                </a:solidFill>
                <a:latin typeface="Times New Roman" panose="02020603050405020304" pitchFamily="18" charset="0"/>
                <a:cs typeface="Times New Roman" panose="02020603050405020304" pitchFamily="18" charset="0"/>
              </a:rPr>
              <a:t>дәрежелі</a:t>
            </a:r>
            <a:r>
              <a:rPr lang="ru-RU" sz="1600" dirty="0">
                <a:solidFill>
                  <a:schemeClr val="tx2">
                    <a:lumMod val="75000"/>
                  </a:schemeClr>
                </a:solidFill>
                <a:latin typeface="Times New Roman" panose="02020603050405020304" pitchFamily="18" charset="0"/>
                <a:cs typeface="Times New Roman" panose="02020603050405020304" pitchFamily="18" charset="0"/>
              </a:rPr>
              <a:t>, </a:t>
            </a:r>
            <a:r>
              <a:rPr lang="ru-RU" sz="1600" dirty="0" err="1">
                <a:solidFill>
                  <a:schemeClr val="tx2">
                    <a:lumMod val="75000"/>
                  </a:schemeClr>
                </a:solidFill>
                <a:latin typeface="Times New Roman" panose="02020603050405020304" pitchFamily="18" charset="0"/>
                <a:cs typeface="Times New Roman" panose="02020603050405020304" pitchFamily="18" charset="0"/>
              </a:rPr>
              <a:t>тарих</a:t>
            </a:r>
            <a:r>
              <a:rPr lang="ru-RU" sz="1600" dirty="0">
                <a:solidFill>
                  <a:schemeClr val="tx2">
                    <a:lumMod val="75000"/>
                  </a:schemeClr>
                </a:solidFill>
                <a:latin typeface="Times New Roman" panose="02020603050405020304" pitchFamily="18" charset="0"/>
                <a:cs typeface="Times New Roman" panose="02020603050405020304" pitchFamily="18" charset="0"/>
              </a:rPr>
              <a:t> </a:t>
            </a:r>
            <a:r>
              <a:rPr lang="ru-RU" sz="1600" dirty="0" err="1">
                <a:solidFill>
                  <a:schemeClr val="tx2">
                    <a:lumMod val="75000"/>
                  </a:schemeClr>
                </a:solidFill>
                <a:latin typeface="Times New Roman" panose="02020603050405020304" pitchFamily="18" charset="0"/>
                <a:cs typeface="Times New Roman" panose="02020603050405020304" pitchFamily="18" charset="0"/>
              </a:rPr>
              <a:t>пәні</a:t>
            </a:r>
            <a:r>
              <a:rPr lang="ru-RU" sz="1600" dirty="0">
                <a:solidFill>
                  <a:schemeClr val="tx2">
                    <a:lumMod val="75000"/>
                  </a:schemeClr>
                </a:solidFill>
                <a:latin typeface="Times New Roman" panose="02020603050405020304" pitchFamily="18" charset="0"/>
                <a:cs typeface="Times New Roman" panose="02020603050405020304" pitchFamily="18" charset="0"/>
              </a:rPr>
              <a:t> </a:t>
            </a:r>
            <a:r>
              <a:rPr lang="ru-RU" sz="1600" dirty="0" err="1">
                <a:solidFill>
                  <a:schemeClr val="tx2">
                    <a:lumMod val="75000"/>
                  </a:schemeClr>
                </a:solidFill>
                <a:latin typeface="Times New Roman" panose="02020603050405020304" pitchFamily="18" charset="0"/>
                <a:cs typeface="Times New Roman" panose="02020603050405020304" pitchFamily="18" charset="0"/>
              </a:rPr>
              <a:t>пәні</a:t>
            </a:r>
            <a:r>
              <a:rPr lang="ru-RU" sz="1600" dirty="0">
                <a:solidFill>
                  <a:schemeClr val="tx2">
                    <a:lumMod val="75000"/>
                  </a:schemeClr>
                </a:solidFill>
                <a:latin typeface="Times New Roman" panose="02020603050405020304" pitchFamily="18" charset="0"/>
                <a:cs typeface="Times New Roman" panose="02020603050405020304" pitchFamily="18" charset="0"/>
              </a:rPr>
              <a:t> </a:t>
            </a:r>
            <a:r>
              <a:rPr lang="ru-RU" sz="1600" dirty="0" err="1">
                <a:solidFill>
                  <a:schemeClr val="tx2">
                    <a:lumMod val="75000"/>
                  </a:schemeClr>
                </a:solidFill>
                <a:latin typeface="Times New Roman" panose="02020603050405020304" pitchFamily="18" charset="0"/>
                <a:cs typeface="Times New Roman" panose="02020603050405020304" pitchFamily="18" charset="0"/>
              </a:rPr>
              <a:t>мұғалімі</a:t>
            </a:r>
            <a:r>
              <a:rPr lang="ru-RU" sz="1600" dirty="0">
                <a:solidFill>
                  <a:schemeClr val="tx2">
                    <a:lumMod val="75000"/>
                  </a:schemeClr>
                </a:solidFill>
                <a:latin typeface="Times New Roman" panose="02020603050405020304" pitchFamily="18" charset="0"/>
                <a:cs typeface="Times New Roman" panose="02020603050405020304" pitchFamily="18" charset="0"/>
              </a:rPr>
              <a:t> </a:t>
            </a:r>
          </a:p>
          <a:p>
            <a:pPr algn="r"/>
            <a:r>
              <a:rPr lang="ru-RU" sz="1600" i="1" dirty="0" err="1">
                <a:solidFill>
                  <a:schemeClr val="tx2">
                    <a:lumMod val="75000"/>
                  </a:schemeClr>
                </a:solidFill>
                <a:latin typeface="Times New Roman" panose="02020603050405020304" pitchFamily="18" charset="0"/>
                <a:cs typeface="Times New Roman" panose="02020603050405020304" pitchFamily="18" charset="0"/>
              </a:rPr>
              <a:t>Жолдыбаев</a:t>
            </a:r>
            <a:r>
              <a:rPr lang="ru-RU" sz="1600" i="1" dirty="0">
                <a:solidFill>
                  <a:schemeClr val="tx2">
                    <a:lumMod val="75000"/>
                  </a:schemeClr>
                </a:solidFill>
                <a:latin typeface="Times New Roman" panose="02020603050405020304" pitchFamily="18" charset="0"/>
                <a:cs typeface="Times New Roman" panose="02020603050405020304" pitchFamily="18" charset="0"/>
              </a:rPr>
              <a:t> </a:t>
            </a:r>
            <a:r>
              <a:rPr lang="ru-RU" sz="1600" i="1" dirty="0" err="1">
                <a:solidFill>
                  <a:schemeClr val="tx2">
                    <a:lumMod val="75000"/>
                  </a:schemeClr>
                </a:solidFill>
                <a:latin typeface="Times New Roman" panose="02020603050405020304" pitchFamily="18" charset="0"/>
                <a:cs typeface="Times New Roman" panose="02020603050405020304" pitchFamily="18" charset="0"/>
              </a:rPr>
              <a:t>Ерлан</a:t>
            </a:r>
            <a:r>
              <a:rPr lang="ru-RU" sz="1600" i="1" dirty="0">
                <a:solidFill>
                  <a:schemeClr val="tx2">
                    <a:lumMod val="75000"/>
                  </a:schemeClr>
                </a:solidFill>
                <a:latin typeface="Times New Roman" panose="02020603050405020304" pitchFamily="18" charset="0"/>
                <a:cs typeface="Times New Roman" panose="02020603050405020304" pitchFamily="18" charset="0"/>
              </a:rPr>
              <a:t> </a:t>
            </a:r>
            <a:r>
              <a:rPr lang="ru-RU" sz="1600" i="1" dirty="0" err="1">
                <a:solidFill>
                  <a:schemeClr val="tx2">
                    <a:lumMod val="75000"/>
                  </a:schemeClr>
                </a:solidFill>
                <a:latin typeface="Times New Roman" panose="02020603050405020304" pitchFamily="18" charset="0"/>
                <a:cs typeface="Times New Roman" panose="02020603050405020304" pitchFamily="18" charset="0"/>
              </a:rPr>
              <a:t>Умарович</a:t>
            </a:r>
            <a:endParaRPr lang="ru-RU" sz="1600" i="1" dirty="0">
              <a:solidFill>
                <a:schemeClr val="tx2">
                  <a:lumMod val="75000"/>
                </a:schemeClr>
              </a:solidFill>
              <a:latin typeface="Times New Roman" panose="02020603050405020304" pitchFamily="18" charset="0"/>
              <a:cs typeface="Times New Roman" panose="02020603050405020304" pitchFamily="18" charset="0"/>
            </a:endParaRPr>
          </a:p>
        </p:txBody>
      </p:sp>
      <p:sp>
        <p:nvSpPr>
          <p:cNvPr id="4" name="Подзаголовок 2"/>
          <p:cNvSpPr txBox="1">
            <a:spLocks/>
          </p:cNvSpPr>
          <p:nvPr/>
        </p:nvSpPr>
        <p:spPr>
          <a:xfrm>
            <a:off x="4860032" y="2708920"/>
            <a:ext cx="4006788" cy="72008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r>
              <a:rPr lang="ru-RU" sz="2400" b="1" i="1" dirty="0" err="1" smtClean="0">
                <a:solidFill>
                  <a:schemeClr val="tx2">
                    <a:lumMod val="75000"/>
                  </a:schemeClr>
                </a:solidFill>
                <a:latin typeface="Times New Roman" panose="02020603050405020304" pitchFamily="18" charset="0"/>
                <a:cs typeface="Times New Roman" panose="02020603050405020304" pitchFamily="18" charset="0"/>
              </a:rPr>
              <a:t>баяндама</a:t>
            </a:r>
            <a:endParaRPr lang="ru-RU" sz="2400" b="1" i="1" dirty="0">
              <a:solidFill>
                <a:schemeClr val="tx2">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23648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35696" y="56573"/>
            <a:ext cx="7056784" cy="2862322"/>
          </a:xfrm>
          <a:prstGeom prst="rect">
            <a:avLst/>
          </a:prstGeom>
        </p:spPr>
        <p:txBody>
          <a:bodyPr wrap="square">
            <a:spAutoFit/>
          </a:bodyPr>
          <a:lstStyle/>
          <a:p>
            <a:pPr algn="ctr">
              <a:spcBef>
                <a:spcPts val="600"/>
              </a:spcBef>
              <a:spcAft>
                <a:spcPts val="600"/>
              </a:spcAft>
            </a:pPr>
            <a:r>
              <a:rPr lang="kk-KZ" sz="32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Жалпы орта білімнің бейіндік </a:t>
            </a:r>
            <a:r>
              <a:rPr lang="kk-KZ" sz="3200" b="1"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оқыту мазмұны:</a:t>
            </a:r>
          </a:p>
          <a:p>
            <a:pPr marL="457200" indent="-457200" algn="just">
              <a:spcBef>
                <a:spcPts val="600"/>
              </a:spcBef>
              <a:spcAft>
                <a:spcPts val="600"/>
              </a:spcAft>
              <a:buFont typeface="Wingdings" panose="05000000000000000000" pitchFamily="2" charset="2"/>
              <a:buChar char="Ø"/>
            </a:pPr>
            <a:r>
              <a:rPr lang="kk-KZ" sz="3200" i="1"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жаратылыстану-математикалық</a:t>
            </a:r>
          </a:p>
          <a:p>
            <a:pPr marL="457200" indent="-457200" algn="just">
              <a:spcBef>
                <a:spcPts val="600"/>
              </a:spcBef>
              <a:spcAft>
                <a:spcPts val="600"/>
              </a:spcAft>
              <a:buFont typeface="Wingdings" panose="05000000000000000000" pitchFamily="2" charset="2"/>
              <a:buChar char="Ø"/>
            </a:pPr>
            <a:r>
              <a:rPr lang="kk-KZ" sz="3200" i="1"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қоғамдық-гуманитарлық бағыттан </a:t>
            </a:r>
            <a:r>
              <a:rPr lang="kk-KZ" sz="3200" i="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тұрады. </a:t>
            </a:r>
            <a:endParaRPr lang="kk-KZ" sz="3200" i="1"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4" name="Схема 3"/>
          <p:cNvGraphicFramePr/>
          <p:nvPr>
            <p:extLst>
              <p:ext uri="{D42A27DB-BD31-4B8C-83A1-F6EECF244321}">
                <p14:modId xmlns:p14="http://schemas.microsoft.com/office/powerpoint/2010/main" val="3232442571"/>
              </p:ext>
            </p:extLst>
          </p:nvPr>
        </p:nvGraphicFramePr>
        <p:xfrm>
          <a:off x="108000" y="4581128"/>
          <a:ext cx="8928000" cy="21546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Прямоугольник 4"/>
          <p:cNvSpPr/>
          <p:nvPr/>
        </p:nvSpPr>
        <p:spPr>
          <a:xfrm>
            <a:off x="179512" y="2926568"/>
            <a:ext cx="8784000" cy="1366528"/>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ctr">
              <a:lnSpc>
                <a:spcPct val="115000"/>
              </a:lnSpc>
              <a:spcBef>
                <a:spcPts val="600"/>
              </a:spcBef>
              <a:spcAft>
                <a:spcPts val="600"/>
              </a:spcAft>
            </a:pPr>
            <a:r>
              <a:rPr lang="kk-KZ" sz="36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Бейіндік пәндер бойынша көптілді оқыту мүмкіндігі болады. </a:t>
            </a:r>
            <a:endParaRPr lang="ru-RU" sz="36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465389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35696" y="116632"/>
            <a:ext cx="7128792" cy="2246769"/>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just">
              <a:spcBef>
                <a:spcPts val="600"/>
              </a:spcBef>
              <a:spcAft>
                <a:spcPts val="600"/>
              </a:spcAft>
            </a:pPr>
            <a:r>
              <a:rPr lang="kk-KZ" sz="20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Физика-математикалық бейінге </a:t>
            </a:r>
            <a:endParaRPr lang="kk-KZ" sz="20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spcBef>
                <a:spcPts val="600"/>
              </a:spcBef>
              <a:spcAft>
                <a:spcPts val="600"/>
              </a:spcAft>
              <a:buFont typeface="Wingdings" panose="05000000000000000000" pitchFamily="2" charset="2"/>
              <a:buChar char="Ø"/>
            </a:pPr>
            <a:r>
              <a:rPr lang="kk-KZ" sz="2000" b="1"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r>
              <a:rPr lang="kk-KZ" sz="20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Математика» (ілгері деңгей), </a:t>
            </a:r>
            <a:endParaRPr lang="kk-KZ" sz="2000" b="1"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spcBef>
                <a:spcPts val="600"/>
              </a:spcBef>
              <a:spcAft>
                <a:spcPts val="600"/>
              </a:spcAft>
              <a:buFont typeface="Wingdings" panose="05000000000000000000" pitchFamily="2" charset="2"/>
              <a:buChar char="Ø"/>
            </a:pPr>
            <a:r>
              <a:rPr lang="kk-KZ" sz="2000" b="1"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r>
              <a:rPr lang="kk-KZ" sz="20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Физика» (ілгері деңгей), </a:t>
            </a:r>
            <a:endParaRPr lang="kk-KZ" sz="2000" b="1"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spcBef>
                <a:spcPts val="600"/>
              </a:spcBef>
              <a:spcAft>
                <a:spcPts val="600"/>
              </a:spcAft>
              <a:buFont typeface="Wingdings" panose="05000000000000000000" pitchFamily="2" charset="2"/>
              <a:buChar char="Ø"/>
            </a:pPr>
            <a:r>
              <a:rPr lang="kk-KZ" sz="2000" b="1"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r>
              <a:rPr lang="kk-KZ" sz="20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Информатика және АКТ», </a:t>
            </a:r>
            <a:endParaRPr lang="kk-KZ" sz="2000" b="1"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spcBef>
                <a:spcPts val="600"/>
              </a:spcBef>
              <a:spcAft>
                <a:spcPts val="600"/>
              </a:spcAft>
              <a:buFont typeface="Wingdings" panose="05000000000000000000" pitchFamily="2" charset="2"/>
              <a:buChar char="Ø"/>
            </a:pPr>
            <a:r>
              <a:rPr lang="kk-KZ" sz="2000" b="1"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r>
              <a:rPr lang="kk-KZ" sz="20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Графика және жобалау» пәндері </a:t>
            </a:r>
            <a:r>
              <a:rPr lang="kk-KZ" sz="2000" b="1"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кіргізілген</a:t>
            </a:r>
            <a:r>
              <a:rPr lang="kk-KZ" sz="2000"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endParaRPr lang="ru-RU" sz="16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Прямоугольник 2"/>
          <p:cNvSpPr/>
          <p:nvPr/>
        </p:nvSpPr>
        <p:spPr>
          <a:xfrm>
            <a:off x="179512" y="2420888"/>
            <a:ext cx="8784976" cy="4431983"/>
          </a:xfrm>
          <a:prstGeom prst="rect">
            <a:avLst/>
          </a:prstGeom>
        </p:spPr>
        <p:txBody>
          <a:bodyPr wrap="square">
            <a:spAutoFit/>
          </a:bodyPr>
          <a:lstStyle/>
          <a:p>
            <a:pPr algn="just">
              <a:spcBef>
                <a:spcPts val="600"/>
              </a:spcBef>
              <a:spcAft>
                <a:spcPts val="600"/>
              </a:spcAft>
            </a:pPr>
            <a:r>
              <a:rPr lang="kk-KZ" sz="22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Физика-математикалық бейін пәндерінің мазмұны мыналарды қамтамасыз етуі керек:</a:t>
            </a:r>
            <a:endParaRPr lang="ru-RU" sz="2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600"/>
              </a:spcBef>
              <a:spcAft>
                <a:spcPts val="600"/>
              </a:spcAft>
              <a:buFont typeface="Wingdings" panose="05000000000000000000" pitchFamily="2" charset="2"/>
              <a:buChar char=""/>
            </a:pPr>
            <a:r>
              <a:rPr lang="ru-RU" sz="22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математика, информатика, физика, графика </a:t>
            </a:r>
            <a:r>
              <a:rPr lang="ru-RU" sz="22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және</a:t>
            </a:r>
            <a:r>
              <a:rPr lang="ru-RU" sz="22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жобалау</a:t>
            </a:r>
            <a:r>
              <a:rPr lang="ru-RU" sz="22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модельдеуді</a:t>
            </a:r>
            <a:r>
              <a:rPr lang="ru-RU" sz="22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практикада</a:t>
            </a:r>
            <a:r>
              <a:rPr lang="ru-RU" sz="22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қолдануға</a:t>
            </a:r>
            <a:r>
              <a:rPr lang="ru-RU" sz="22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бағыт</a:t>
            </a:r>
            <a:r>
              <a:rPr lang="ru-RU" sz="22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алу</a:t>
            </a:r>
            <a:r>
              <a:rPr lang="ru-RU" sz="22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a:t>
            </a:r>
            <a:endParaRPr lang="ru-RU" sz="2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600"/>
              </a:spcBef>
              <a:spcAft>
                <a:spcPts val="600"/>
              </a:spcAft>
              <a:buFont typeface="Wingdings" panose="05000000000000000000" pitchFamily="2" charset="2"/>
              <a:buChar char=""/>
            </a:pPr>
            <a:r>
              <a:rPr lang="kk-KZ" sz="22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математика, информатика, физика, графика және жобалау, модельдеуді болмысты танудың бір ғылыми әдісі ретінде меңгерту;</a:t>
            </a:r>
            <a:endParaRPr lang="ru-RU" sz="2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600"/>
              </a:spcBef>
              <a:spcAft>
                <a:spcPts val="600"/>
              </a:spcAft>
              <a:buFont typeface="Wingdings" panose="05000000000000000000" pitchFamily="2" charset="2"/>
              <a:buChar char=""/>
            </a:pPr>
            <a:r>
              <a:rPr lang="kk-KZ" sz="22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білім алушыларда математикалық және физикалық модельдеу аппаратын білу құзыретін қалыптастыратын білім, білік, дағдыларды меңгерту; </a:t>
            </a:r>
            <a:endParaRPr lang="ru-RU" sz="2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600"/>
              </a:spcBef>
              <a:spcAft>
                <a:spcPts val="600"/>
              </a:spcAft>
              <a:buFont typeface="Wingdings" panose="05000000000000000000" pitchFamily="2" charset="2"/>
              <a:buChar char=""/>
            </a:pPr>
            <a:r>
              <a:rPr lang="kk-KZ" sz="22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түрлі сипаттағы қолданбалы физика-математикалық модельдерді құрастыра алатын практикалық дағдыларды меңгерту;</a:t>
            </a:r>
            <a:endParaRPr lang="ru-RU" sz="2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082399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35696" y="116632"/>
            <a:ext cx="7128792" cy="1785104"/>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just">
              <a:spcBef>
                <a:spcPts val="600"/>
              </a:spcBef>
              <a:spcAft>
                <a:spcPts val="600"/>
              </a:spcAft>
            </a:pPr>
            <a:r>
              <a:rPr lang="kk-KZ" sz="20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Химия-биологиялық бейінге </a:t>
            </a:r>
            <a:endParaRPr lang="kk-KZ" sz="20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spcBef>
                <a:spcPts val="600"/>
              </a:spcBef>
              <a:spcAft>
                <a:spcPts val="600"/>
              </a:spcAft>
              <a:buFont typeface="Wingdings" panose="05000000000000000000" pitchFamily="2" charset="2"/>
              <a:buChar char="Ø"/>
            </a:pPr>
            <a:r>
              <a:rPr lang="kk-KZ" sz="2000" b="1"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r>
              <a:rPr lang="kk-KZ" sz="20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Химия» (ілгері деңгей), </a:t>
            </a:r>
            <a:endParaRPr lang="kk-KZ" sz="2000" b="1"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spcBef>
                <a:spcPts val="600"/>
              </a:spcBef>
              <a:spcAft>
                <a:spcPts val="600"/>
              </a:spcAft>
              <a:buFont typeface="Wingdings" panose="05000000000000000000" pitchFamily="2" charset="2"/>
              <a:buChar char="Ø"/>
            </a:pPr>
            <a:r>
              <a:rPr lang="kk-KZ" sz="2000" b="1"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r>
              <a:rPr lang="kk-KZ" sz="20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Биология» (ілгері деңгей), </a:t>
            </a:r>
            <a:endParaRPr lang="kk-KZ" sz="2000" b="1"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spcBef>
                <a:spcPts val="600"/>
              </a:spcBef>
              <a:spcAft>
                <a:spcPts val="600"/>
              </a:spcAft>
              <a:buFont typeface="Wingdings" panose="05000000000000000000" pitchFamily="2" charset="2"/>
              <a:buChar char="Ø"/>
            </a:pPr>
            <a:r>
              <a:rPr lang="kk-KZ" sz="2000" b="1"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r>
              <a:rPr lang="kk-KZ" sz="20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Рекреациялық география» пәндері </a:t>
            </a:r>
            <a:r>
              <a:rPr lang="kk-KZ" sz="2000" b="1"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кіргізілген. </a:t>
            </a:r>
            <a:endParaRPr lang="ru-RU" sz="16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187549" y="1988840"/>
            <a:ext cx="8784976" cy="4801314"/>
          </a:xfrm>
          <a:prstGeom prst="rect">
            <a:avLst/>
          </a:prstGeom>
        </p:spPr>
        <p:txBody>
          <a:bodyPr wrap="square">
            <a:spAutoFit/>
          </a:bodyPr>
          <a:lstStyle/>
          <a:p>
            <a:pPr algn="just">
              <a:spcAft>
                <a:spcPts val="0"/>
              </a:spcAft>
            </a:pPr>
            <a:r>
              <a:rPr lang="kk-KZ"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Химия-биологиялық бейін пәндерінің мазмұны мыналарды қамтамасыз етуі керек:</a:t>
            </a:r>
            <a:endParaRPr lang="ru-RU"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Wingdings" panose="05000000000000000000" pitchFamily="2" charset="2"/>
              <a:buChar char=""/>
            </a:pPr>
            <a:r>
              <a:rPr lang="kk-KZ"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жаратылыстану циклы пәндерін пәнаралық байланысты ескере отырып тереңдете және кең ауқымды етіп оқыту;</a:t>
            </a:r>
            <a:endParaRPr lang="ru-RU"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Wingdings" panose="05000000000000000000" pitchFamily="2" charset="2"/>
              <a:buChar char=""/>
            </a:pPr>
            <a:r>
              <a:rPr lang="kk-KZ"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білім алушылардың қазіргі кезеңдегі жаратылыстану білімі тұжырымдамасын меңгеруі;</a:t>
            </a:r>
            <a:endParaRPr lang="ru-RU"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Wingdings" panose="05000000000000000000" pitchFamily="2" charset="2"/>
              <a:buChar char=""/>
            </a:pPr>
            <a:r>
              <a:rPr lang="kk-KZ"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химия, биология, географиядан білім мазмұнының жоғары білім деңгейіндегі білім беру мазмұнымен сабақтастығы және бейініне сәйкес оқуды жалғастыруы мен мамандық таңдауы мақсаты қойылуы;</a:t>
            </a:r>
            <a:endParaRPr lang="ru-RU"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Wingdings" panose="05000000000000000000" pitchFamily="2" charset="2"/>
              <a:buChar char=""/>
            </a:pPr>
            <a:r>
              <a:rPr lang="kk-KZ"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қазіргі кезеңдегі жаратылыстану таным әдістері мен оларды оқу іс-әрекетінде практикалық қолдану негіздерін игеруі;</a:t>
            </a:r>
            <a:endParaRPr lang="ru-RU"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Wingdings" panose="05000000000000000000" pitchFamily="2" charset="2"/>
              <a:buChar char=""/>
            </a:pPr>
            <a:r>
              <a:rPr lang="kk-KZ"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өз бетімен білім алу білігі мен қабілеттерін дамыту, өз бетімен негізгі білім модульдері бойынша жобалық зерттеулер жүргізу, олардың нәтижелерін талдау және негіздеу;</a:t>
            </a:r>
            <a:endParaRPr lang="ru-RU"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Wingdings" panose="05000000000000000000" pitchFamily="2" charset="2"/>
              <a:buChar char=""/>
            </a:pPr>
            <a:r>
              <a:rPr lang="kk-KZ"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күрделілігі жоғары теориялық және қолданбалы сыпаттағы есептерді шығарудың практикалық дағдыларын дамыту;</a:t>
            </a:r>
            <a:endParaRPr lang="ru-RU"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Wingdings" panose="05000000000000000000" pitchFamily="2" charset="2"/>
              <a:buChar char=""/>
            </a:pPr>
            <a:r>
              <a:rPr lang="kk-KZ"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жаратылыстану нысандары мен үдерістерді танып-білу мен модельдеуді жүзеге асыру біліктері мен қабілеттерін дамыту;</a:t>
            </a:r>
            <a:endParaRPr lang="ru-RU"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473179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1125752189"/>
              </p:ext>
            </p:extLst>
          </p:nvPr>
        </p:nvGraphicFramePr>
        <p:xfrm>
          <a:off x="108000" y="188641"/>
          <a:ext cx="8928000" cy="15359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Прямоугольник 2"/>
          <p:cNvSpPr/>
          <p:nvPr/>
        </p:nvSpPr>
        <p:spPr>
          <a:xfrm>
            <a:off x="107504" y="1724610"/>
            <a:ext cx="8928992" cy="5016758"/>
          </a:xfrm>
          <a:prstGeom prst="rect">
            <a:avLst/>
          </a:prstGeom>
        </p:spPr>
        <p:txBody>
          <a:bodyPr wrap="square">
            <a:spAutoFit/>
          </a:bodyPr>
          <a:lstStyle/>
          <a:p>
            <a:pPr algn="ctr"/>
            <a:r>
              <a:rPr lang="kk-KZ" sz="3200" b="1" dirty="0">
                <a:solidFill>
                  <a:srgbClr val="0000FF"/>
                </a:solidFill>
                <a:latin typeface="Times New Roman" panose="02020603050405020304" pitchFamily="18" charset="0"/>
                <a:ea typeface="Calibri" panose="020F0502020204030204" pitchFamily="34" charset="0"/>
              </a:rPr>
              <a:t>Фиологиялық бағытқа мынадай пәндер кіреді: </a:t>
            </a:r>
            <a:endParaRPr lang="kk-KZ" sz="3200" b="1" dirty="0" smtClean="0">
              <a:solidFill>
                <a:srgbClr val="0000FF"/>
              </a:solidFill>
              <a:latin typeface="Times New Roman" panose="02020603050405020304" pitchFamily="18" charset="0"/>
              <a:ea typeface="Calibri" panose="020F0502020204030204" pitchFamily="34" charset="0"/>
            </a:endParaRPr>
          </a:p>
          <a:p>
            <a:pPr marL="342900" indent="-342900" algn="just">
              <a:buFont typeface="Wingdings" panose="05000000000000000000" pitchFamily="2" charset="2"/>
              <a:buChar char="Ø"/>
            </a:pPr>
            <a:r>
              <a:rPr lang="kk-KZ" sz="3200" b="1" i="1" dirty="0" smtClean="0">
                <a:solidFill>
                  <a:srgbClr val="0000FF"/>
                </a:solidFill>
                <a:latin typeface="Times New Roman" panose="02020603050405020304" pitchFamily="18" charset="0"/>
                <a:ea typeface="Calibri" panose="020F0502020204030204" pitchFamily="34" charset="0"/>
              </a:rPr>
              <a:t>қазақ </a:t>
            </a:r>
            <a:r>
              <a:rPr lang="kk-KZ" sz="3200" b="1" i="1" dirty="0">
                <a:solidFill>
                  <a:srgbClr val="0000FF"/>
                </a:solidFill>
                <a:latin typeface="Times New Roman" panose="02020603050405020304" pitchFamily="18" charset="0"/>
                <a:ea typeface="Calibri" panose="020F0502020204030204" pitchFamily="34" charset="0"/>
              </a:rPr>
              <a:t>мектептеріне арналған «Қазақ тілі» (ілгері деңгей), </a:t>
            </a:r>
            <a:endParaRPr lang="kk-KZ" sz="3200" b="1" i="1" dirty="0" smtClean="0">
              <a:solidFill>
                <a:srgbClr val="0000FF"/>
              </a:solidFill>
              <a:latin typeface="Times New Roman" panose="02020603050405020304" pitchFamily="18" charset="0"/>
              <a:ea typeface="Calibri" panose="020F0502020204030204" pitchFamily="34" charset="0"/>
            </a:endParaRPr>
          </a:p>
          <a:p>
            <a:pPr marL="342900" indent="-342900" algn="just">
              <a:buFont typeface="Wingdings" panose="05000000000000000000" pitchFamily="2" charset="2"/>
              <a:buChar char="Ø"/>
            </a:pPr>
            <a:r>
              <a:rPr lang="kk-KZ" sz="3200" b="1" i="1" dirty="0" smtClean="0">
                <a:solidFill>
                  <a:srgbClr val="0000FF"/>
                </a:solidFill>
                <a:latin typeface="Times New Roman" panose="02020603050405020304" pitchFamily="18" charset="0"/>
                <a:ea typeface="Calibri" panose="020F0502020204030204" pitchFamily="34" charset="0"/>
              </a:rPr>
              <a:t>«</a:t>
            </a:r>
            <a:r>
              <a:rPr lang="kk-KZ" sz="3200" b="1" i="1" dirty="0">
                <a:solidFill>
                  <a:srgbClr val="0000FF"/>
                </a:solidFill>
                <a:latin typeface="Times New Roman" panose="02020603050405020304" pitchFamily="18" charset="0"/>
                <a:ea typeface="Calibri" panose="020F0502020204030204" pitchFamily="34" charset="0"/>
              </a:rPr>
              <a:t>Қазақ әдебиеті» (ілгері деңгей), </a:t>
            </a:r>
            <a:endParaRPr lang="kk-KZ" sz="3200" b="1" i="1" dirty="0" smtClean="0">
              <a:solidFill>
                <a:srgbClr val="0000FF"/>
              </a:solidFill>
              <a:latin typeface="Times New Roman" panose="02020603050405020304" pitchFamily="18" charset="0"/>
              <a:ea typeface="Calibri" panose="020F0502020204030204" pitchFamily="34" charset="0"/>
            </a:endParaRPr>
          </a:p>
          <a:p>
            <a:pPr marL="342900" indent="-342900" algn="just">
              <a:buFont typeface="Wingdings" panose="05000000000000000000" pitchFamily="2" charset="2"/>
              <a:buChar char="Ø"/>
            </a:pPr>
            <a:r>
              <a:rPr lang="kk-KZ" sz="3200" b="1" i="1" dirty="0" smtClean="0">
                <a:solidFill>
                  <a:srgbClr val="0000FF"/>
                </a:solidFill>
                <a:latin typeface="Times New Roman" panose="02020603050405020304" pitchFamily="18" charset="0"/>
                <a:ea typeface="Calibri" panose="020F0502020204030204" pitchFamily="34" charset="0"/>
              </a:rPr>
              <a:t>орыс </a:t>
            </a:r>
            <a:r>
              <a:rPr lang="kk-KZ" sz="3200" b="1" i="1" dirty="0">
                <a:solidFill>
                  <a:srgbClr val="0000FF"/>
                </a:solidFill>
                <a:latin typeface="Times New Roman" panose="02020603050405020304" pitchFamily="18" charset="0"/>
                <a:ea typeface="Calibri" panose="020F0502020204030204" pitchFamily="34" charset="0"/>
              </a:rPr>
              <a:t>тілді мектептерге арналған «Орыс тілі» (ілгері деңгей), </a:t>
            </a:r>
            <a:endParaRPr lang="kk-KZ" sz="3200" b="1" i="1" dirty="0" smtClean="0">
              <a:solidFill>
                <a:srgbClr val="0000FF"/>
              </a:solidFill>
              <a:latin typeface="Times New Roman" panose="02020603050405020304" pitchFamily="18" charset="0"/>
              <a:ea typeface="Calibri" panose="020F0502020204030204" pitchFamily="34" charset="0"/>
            </a:endParaRPr>
          </a:p>
          <a:p>
            <a:pPr marL="342900" indent="-342900" algn="just">
              <a:buFont typeface="Wingdings" panose="05000000000000000000" pitchFamily="2" charset="2"/>
              <a:buChar char="Ø"/>
            </a:pPr>
            <a:r>
              <a:rPr lang="kk-KZ" sz="3200" b="1" i="1" dirty="0" smtClean="0">
                <a:solidFill>
                  <a:srgbClr val="0000FF"/>
                </a:solidFill>
                <a:latin typeface="Times New Roman" panose="02020603050405020304" pitchFamily="18" charset="0"/>
                <a:ea typeface="Calibri" panose="020F0502020204030204" pitchFamily="34" charset="0"/>
              </a:rPr>
              <a:t>«</a:t>
            </a:r>
            <a:r>
              <a:rPr lang="kk-KZ" sz="3200" b="1" i="1" dirty="0">
                <a:solidFill>
                  <a:srgbClr val="0000FF"/>
                </a:solidFill>
                <a:latin typeface="Times New Roman" panose="02020603050405020304" pitchFamily="18" charset="0"/>
                <a:ea typeface="Calibri" panose="020F0502020204030204" pitchFamily="34" charset="0"/>
              </a:rPr>
              <a:t>Орыс әдебиеті» (ілгері деңгей), </a:t>
            </a:r>
            <a:endParaRPr lang="kk-KZ" sz="3200" b="1" i="1" dirty="0" smtClean="0">
              <a:solidFill>
                <a:srgbClr val="0000FF"/>
              </a:solidFill>
              <a:latin typeface="Times New Roman" panose="02020603050405020304" pitchFamily="18" charset="0"/>
              <a:ea typeface="Calibri" panose="020F0502020204030204" pitchFamily="34" charset="0"/>
            </a:endParaRPr>
          </a:p>
          <a:p>
            <a:pPr marL="342900" indent="-342900" algn="just">
              <a:buFont typeface="Wingdings" panose="05000000000000000000" pitchFamily="2" charset="2"/>
              <a:buChar char="Ø"/>
            </a:pPr>
            <a:r>
              <a:rPr lang="kk-KZ" sz="3200" b="1" i="1" dirty="0" smtClean="0">
                <a:solidFill>
                  <a:srgbClr val="0000FF"/>
                </a:solidFill>
                <a:latin typeface="Times New Roman" panose="02020603050405020304" pitchFamily="18" charset="0"/>
                <a:ea typeface="Calibri" panose="020F0502020204030204" pitchFamily="34" charset="0"/>
              </a:rPr>
              <a:t>«</a:t>
            </a:r>
            <a:r>
              <a:rPr lang="kk-KZ" sz="3200" b="1" i="1" dirty="0">
                <a:solidFill>
                  <a:srgbClr val="0000FF"/>
                </a:solidFill>
                <a:latin typeface="Times New Roman" panose="02020603050405020304" pitchFamily="18" charset="0"/>
                <a:ea typeface="Calibri" panose="020F0502020204030204" pitchFamily="34" charset="0"/>
              </a:rPr>
              <a:t>Әлем әдебиеті», </a:t>
            </a:r>
            <a:endParaRPr lang="kk-KZ" sz="3200" b="1" i="1" dirty="0" smtClean="0">
              <a:solidFill>
                <a:srgbClr val="0000FF"/>
              </a:solidFill>
              <a:latin typeface="Times New Roman" panose="02020603050405020304" pitchFamily="18" charset="0"/>
              <a:ea typeface="Calibri" panose="020F0502020204030204" pitchFamily="34" charset="0"/>
            </a:endParaRPr>
          </a:p>
          <a:p>
            <a:pPr marL="342900" indent="-342900" algn="just">
              <a:buFont typeface="Wingdings" panose="05000000000000000000" pitchFamily="2" charset="2"/>
              <a:buChar char="Ø"/>
            </a:pPr>
            <a:r>
              <a:rPr lang="kk-KZ" sz="3200" b="1" i="1" dirty="0" smtClean="0">
                <a:solidFill>
                  <a:srgbClr val="0000FF"/>
                </a:solidFill>
                <a:latin typeface="Times New Roman" panose="02020603050405020304" pitchFamily="18" charset="0"/>
                <a:ea typeface="Calibri" panose="020F0502020204030204" pitchFamily="34" charset="0"/>
              </a:rPr>
              <a:t>«</a:t>
            </a:r>
            <a:r>
              <a:rPr lang="kk-KZ" sz="3200" b="1" i="1" dirty="0">
                <a:solidFill>
                  <a:srgbClr val="0000FF"/>
                </a:solidFill>
                <a:latin typeface="Times New Roman" panose="02020603050405020304" pitchFamily="18" charset="0"/>
                <a:ea typeface="Calibri" panose="020F0502020204030204" pitchFamily="34" charset="0"/>
              </a:rPr>
              <a:t>Екінші шет тілі», </a:t>
            </a:r>
            <a:endParaRPr lang="kk-KZ" sz="3200" b="1" i="1" dirty="0" smtClean="0">
              <a:solidFill>
                <a:srgbClr val="0000FF"/>
              </a:solidFill>
              <a:latin typeface="Times New Roman" panose="02020603050405020304" pitchFamily="18" charset="0"/>
              <a:ea typeface="Calibri" panose="020F0502020204030204" pitchFamily="34" charset="0"/>
            </a:endParaRPr>
          </a:p>
          <a:p>
            <a:pPr marL="342900" indent="-342900" algn="just">
              <a:buFont typeface="Wingdings" panose="05000000000000000000" pitchFamily="2" charset="2"/>
              <a:buChar char="Ø"/>
            </a:pPr>
            <a:r>
              <a:rPr lang="kk-KZ" sz="3200" b="1" i="1" dirty="0" smtClean="0">
                <a:solidFill>
                  <a:srgbClr val="0000FF"/>
                </a:solidFill>
                <a:latin typeface="Times New Roman" panose="02020603050405020304" pitchFamily="18" charset="0"/>
                <a:ea typeface="Calibri" panose="020F0502020204030204" pitchFamily="34" charset="0"/>
              </a:rPr>
              <a:t>«</a:t>
            </a:r>
            <a:r>
              <a:rPr lang="en-US" sz="3200" b="1" i="1" dirty="0">
                <a:solidFill>
                  <a:srgbClr val="0000FF"/>
                </a:solidFill>
                <a:latin typeface="Times New Roman" panose="02020603050405020304" pitchFamily="18" charset="0"/>
                <a:ea typeface="Calibri" panose="020F0502020204030204" pitchFamily="34" charset="0"/>
              </a:rPr>
              <a:t>English for specific purposes».</a:t>
            </a:r>
            <a:endParaRPr lang="ru-RU" sz="3200" b="1" i="1" dirty="0"/>
          </a:p>
        </p:txBody>
      </p:sp>
    </p:spTree>
    <p:extLst>
      <p:ext uri="{BB962C8B-B14F-4D97-AF65-F5344CB8AC3E}">
        <p14:creationId xmlns:p14="http://schemas.microsoft.com/office/powerpoint/2010/main" val="22686700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9120" y="116632"/>
            <a:ext cx="8856984" cy="8135369"/>
          </a:xfrm>
          <a:prstGeom prst="rect">
            <a:avLst/>
          </a:prstGeom>
        </p:spPr>
        <p:txBody>
          <a:bodyPr wrap="square">
            <a:spAutoFit/>
          </a:bodyPr>
          <a:lstStyle/>
          <a:p>
            <a:pPr indent="228600" algn="just">
              <a:lnSpc>
                <a:spcPct val="115000"/>
              </a:lnSpc>
              <a:spcAft>
                <a:spcPts val="0"/>
              </a:spcAft>
            </a:pPr>
            <a:r>
              <a:rPr lang="kk-KZ" sz="24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Филологиялық бейін пәндері мазмұны мыналарды қамтамасыз етуі тиіс:</a:t>
            </a:r>
            <a:endParaRPr lang="ru-RU" sz="2400"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pPr>
            <a:r>
              <a:rPr lang="kk-KZ"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мемлекеттік тілдің қоғамның ресми, саяси-қоғамдық, қоғамық- экономикалық, ғылыми, күнделікті бейресми сияқты түрлі салаларында қызмет ету ерекшеліктерін білуі, басқа да тілдердің ерекшеліктерін білуі т.б.;</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pPr>
            <a:r>
              <a:rPr lang="kk-KZ"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қазақ тілінің түрлі коммуникативтік жағдаяттарда қызмет ету ерекшеліктерін меңгеру;</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pPr>
            <a:r>
              <a:rPr lang="kk-KZ"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қоғамда мемлекеттік тілде қарым-қатынас құруда ауызша және жазбаша сөйлеу тілі мәдениетін дамыту;</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pPr>
            <a:r>
              <a:rPr lang="kk-KZ"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танылатын нысандарды өзара салыстыру, салғастыру, бағалау және жіктеме жасаудың критерийлерін өз бетімен сұрыптай алатын білік-дағдыларды меңгерту;</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pPr>
            <a:r>
              <a:rPr lang="kk-KZ"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білім алушыларды ұлттық және әлемдік мәдени құндылықтарды игеруге баулу, дүниетаным көзқарастарын қалыптастыру;</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pPr>
            <a:r>
              <a:rPr lang="kk-KZ"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сөз сөйлеуге дайындалу (тақырыпты таңдау, аталымды жинақтау, ішкі, психологиялық көңіл-күй т.б.) және көпшілік алдында сөйлеу дағдыларын меңгеру;</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894462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835696" y="116632"/>
            <a:ext cx="7128792" cy="1785104"/>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just">
              <a:spcBef>
                <a:spcPts val="600"/>
              </a:spcBef>
              <a:spcAft>
                <a:spcPts val="600"/>
              </a:spcAft>
            </a:pPr>
            <a:r>
              <a:rPr lang="kk-KZ" sz="20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Тарих-құқықтық бейінге мынадай пәндер кіреді: </a:t>
            </a:r>
            <a:endParaRPr lang="kk-KZ" sz="20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spcBef>
                <a:spcPts val="600"/>
              </a:spcBef>
              <a:spcAft>
                <a:spcPts val="600"/>
              </a:spcAft>
              <a:buFont typeface="Wingdings" panose="05000000000000000000" pitchFamily="2" charset="2"/>
              <a:buChar char="Ø"/>
            </a:pPr>
            <a:r>
              <a:rPr lang="kk-KZ" sz="2000" b="1"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r>
              <a:rPr lang="kk-KZ" sz="20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Қазіргі әлемдегі Қазақстан», </a:t>
            </a:r>
            <a:endParaRPr lang="kk-KZ" sz="2000" b="1"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spcBef>
                <a:spcPts val="600"/>
              </a:spcBef>
              <a:spcAft>
                <a:spcPts val="600"/>
              </a:spcAft>
              <a:buFont typeface="Wingdings" panose="05000000000000000000" pitchFamily="2" charset="2"/>
              <a:buChar char="Ø"/>
            </a:pPr>
            <a:r>
              <a:rPr lang="kk-KZ" sz="2000" b="1"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r>
              <a:rPr lang="kk-KZ" sz="20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Қазақстан заңнамасы», </a:t>
            </a:r>
            <a:endParaRPr lang="kk-KZ" sz="2000" b="1"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spcBef>
                <a:spcPts val="600"/>
              </a:spcBef>
              <a:spcAft>
                <a:spcPts val="600"/>
              </a:spcAft>
              <a:buFont typeface="Wingdings" panose="05000000000000000000" pitchFamily="2" charset="2"/>
              <a:buChar char="Ø"/>
            </a:pPr>
            <a:r>
              <a:rPr lang="en-US" sz="2000" b="1"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r>
              <a:rPr lang="kk-KZ" sz="20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Этика және қарым-қатынас психологиясы».</a:t>
            </a:r>
          </a:p>
        </p:txBody>
      </p:sp>
      <p:sp>
        <p:nvSpPr>
          <p:cNvPr id="4" name="Прямоугольник 3"/>
          <p:cNvSpPr/>
          <p:nvPr/>
        </p:nvSpPr>
        <p:spPr>
          <a:xfrm>
            <a:off x="107504" y="2204864"/>
            <a:ext cx="8856984" cy="4324261"/>
          </a:xfrm>
          <a:prstGeom prst="rect">
            <a:avLst/>
          </a:prstGeom>
        </p:spPr>
        <p:txBody>
          <a:bodyPr wrap="square">
            <a:spAutoFit/>
          </a:bodyPr>
          <a:lstStyle/>
          <a:p>
            <a:pPr algn="just"/>
            <a:r>
              <a:rPr lang="kk-KZ" sz="25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Тарих-құқықтық бейін пәндері мазмұны мыналарды қамтамасыз етуі тиіс:</a:t>
            </a:r>
            <a:endParaRPr lang="ru-RU" sz="25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Wingdings" panose="05000000000000000000" pitchFamily="2" charset="2"/>
              <a:buChar char=""/>
            </a:pPr>
            <a:r>
              <a:rPr lang="kk-KZ" sz="25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қазақстандық патриотизмге, белсенді азаматтық көзқарасты ұстануға тәрбиелеу;</a:t>
            </a:r>
            <a:endParaRPr lang="ru-RU" sz="25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Wingdings" panose="05000000000000000000" pitchFamily="2" charset="2"/>
              <a:buChar char=""/>
            </a:pPr>
            <a:r>
              <a:rPr lang="kk-KZ" sz="25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оқушылардың тарихи және құқықтық сауаттылығын дамыту;</a:t>
            </a:r>
            <a:endParaRPr lang="ru-RU" sz="25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Wingdings" panose="05000000000000000000" pitchFamily="2" charset="2"/>
              <a:buChar char=""/>
            </a:pPr>
            <a:r>
              <a:rPr lang="kk-KZ" sz="25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қоғамдық қатынастар мен әлеуметтік коммуникацияға кіру мәдениетін дамыту;</a:t>
            </a:r>
            <a:endParaRPr lang="ru-RU" sz="25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Wingdings" panose="05000000000000000000" pitchFamily="2" charset="2"/>
              <a:buChar char=""/>
            </a:pPr>
            <a:r>
              <a:rPr lang="kk-KZ" sz="25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түсіндірме беру дағдыларын қалыптастыру;</a:t>
            </a:r>
            <a:endParaRPr lang="ru-RU" sz="25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Wingdings" panose="05000000000000000000" pitchFamily="2" charset="2"/>
              <a:buChar char=""/>
            </a:pPr>
            <a:r>
              <a:rPr lang="kk-KZ" sz="25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қазақ халқының және Қазақстанда өмір сүретін басқа да ұлттардың тіліне, тарихына, дәстүріне және мәдениетіне деген құрмет сезімін тәрбиелеу;</a:t>
            </a:r>
            <a:endParaRPr lang="ru-RU" sz="25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027060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835696" y="116632"/>
            <a:ext cx="7128792" cy="1785104"/>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just">
              <a:spcBef>
                <a:spcPts val="600"/>
              </a:spcBef>
              <a:spcAft>
                <a:spcPts val="600"/>
              </a:spcAft>
            </a:pPr>
            <a:r>
              <a:rPr lang="kk-KZ" sz="20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Әлемуеттік-экономикалық бейінге мынадай пәндер кіреді: </a:t>
            </a:r>
            <a:endParaRPr lang="kk-KZ" sz="20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spcBef>
                <a:spcPts val="600"/>
              </a:spcBef>
              <a:spcAft>
                <a:spcPts val="600"/>
              </a:spcAft>
              <a:buFont typeface="Wingdings" panose="05000000000000000000" pitchFamily="2" charset="2"/>
              <a:buChar char="Ø"/>
            </a:pPr>
            <a:r>
              <a:rPr lang="kk-KZ" sz="2000" b="1"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r>
              <a:rPr lang="kk-KZ" sz="20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Экономики және кәсіпкерлік негіздері», </a:t>
            </a:r>
            <a:endParaRPr lang="kk-KZ" sz="2000" b="1"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spcBef>
                <a:spcPts val="600"/>
              </a:spcBef>
              <a:spcAft>
                <a:spcPts val="600"/>
              </a:spcAft>
              <a:buFont typeface="Wingdings" panose="05000000000000000000" pitchFamily="2" charset="2"/>
              <a:buChar char="Ø"/>
            </a:pPr>
            <a:r>
              <a:rPr lang="kk-KZ" sz="2000" b="1"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r>
              <a:rPr lang="kk-KZ" sz="20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Қазіргі әлемдегі Қазақстан», </a:t>
            </a:r>
            <a:endParaRPr lang="kk-KZ" sz="2000" b="1"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spcBef>
                <a:spcPts val="600"/>
              </a:spcBef>
              <a:spcAft>
                <a:spcPts val="600"/>
              </a:spcAft>
              <a:buFont typeface="Wingdings" panose="05000000000000000000" pitchFamily="2" charset="2"/>
              <a:buChar char="Ø"/>
            </a:pPr>
            <a:r>
              <a:rPr lang="kk-KZ" sz="2000" b="1" i="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r>
              <a:rPr lang="kk-KZ" sz="20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Қазақстанның қазіргі кезеңдегі геоэкономикасы».</a:t>
            </a:r>
          </a:p>
        </p:txBody>
      </p:sp>
      <p:sp>
        <p:nvSpPr>
          <p:cNvPr id="2" name="Прямоугольник 1"/>
          <p:cNvSpPr/>
          <p:nvPr/>
        </p:nvSpPr>
        <p:spPr>
          <a:xfrm>
            <a:off x="179512" y="2104395"/>
            <a:ext cx="8784976" cy="4708981"/>
          </a:xfrm>
          <a:prstGeom prst="rect">
            <a:avLst/>
          </a:prstGeom>
        </p:spPr>
        <p:txBody>
          <a:bodyPr wrap="square">
            <a:spAutoFit/>
          </a:bodyPr>
          <a:lstStyle/>
          <a:p>
            <a:pPr algn="just"/>
            <a:r>
              <a:rPr lang="kk-KZ" sz="20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Әлемуеттік-экономикалық бейін пәндері мазмұны мыналарды қамтамасыз етуі тиіс:</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Wingdings" panose="05000000000000000000" pitchFamily="2" charset="2"/>
              <a:buChar char=""/>
            </a:pPr>
            <a:r>
              <a:rPr lang="kk-KZ" sz="20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қазақстандық патриотизмге, өз Отаны үшін мақтаныш сезімін, белсенді азаматтық көзқарасты ұстануға тәрбиелеу;</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Wingdings" panose="05000000000000000000" pitchFamily="2" charset="2"/>
              <a:buChar char=""/>
            </a:pPr>
            <a:r>
              <a:rPr lang="kk-KZ" sz="20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әлеуметтік өмірдің түрлі салалары, қазақстандық қоғамның даму заңдылықтары мен мүмкіндіктері туралы түсінігі болуы;</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Wingdings" panose="05000000000000000000" pitchFamily="2" charset="2"/>
              <a:buChar char=""/>
            </a:pPr>
            <a:r>
              <a:rPr lang="kk-KZ" sz="20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кәсіби бағдар беру және білім алушылардың экономика мен кәсіпкерлік салаларда табысты еңбек ету дағдыларын дамыту;</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Wingdings" panose="05000000000000000000" pitchFamily="2" charset="2"/>
              <a:buChar char=""/>
            </a:pPr>
            <a:r>
              <a:rPr lang="kk-KZ" sz="20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Қазақстанның индустриалды-инновациялық жаңашаландырылуы және әлеуметтік-экономикалық даму жолдары туралы жүйелі білім қалыптастыру;</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Wingdings" panose="05000000000000000000" pitchFamily="2" charset="2"/>
              <a:buChar char=""/>
            </a:pPr>
            <a:r>
              <a:rPr lang="kk-KZ" sz="20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адамзаттың жаһандану жағдайында тұрақтылықпен даму заңдылықтары, мәселелері мен жолдары туралы заңдылықтары туралы білімді меңгерту;</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Wingdings" panose="05000000000000000000" pitchFamily="2" charset="2"/>
              <a:buChar char=""/>
            </a:pPr>
            <a:r>
              <a:rPr lang="kk-KZ" sz="20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оқушыларда әлеуметтік-экономикалық және қоғамдық-саяси ақпараттарды талдау, мәнін түсіну және түсіндірме беру дағдыларын қалыптастыру;</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086693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196752"/>
            <a:ext cx="8712968" cy="5477782"/>
          </a:xfrm>
          <a:prstGeom prst="rect">
            <a:avLst/>
          </a:prstGeom>
        </p:spPr>
        <p:txBody>
          <a:bodyPr wrap="square">
            <a:spAutoFit/>
          </a:bodyPr>
          <a:lstStyle/>
          <a:p>
            <a:pPr algn="ctr">
              <a:lnSpc>
                <a:spcPct val="115000"/>
              </a:lnSpc>
              <a:spcBef>
                <a:spcPts val="600"/>
              </a:spcBef>
              <a:spcAft>
                <a:spcPts val="600"/>
              </a:spcAft>
            </a:pPr>
            <a:r>
              <a:rPr lang="kk-KZ"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Жоғарыда аталған бейін пәндердің ортақ мазмұны:</a:t>
            </a:r>
            <a:endParaRPr lang="ru-RU" sz="2800"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kk-KZ" sz="28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басқа білім деңгейлеріндегі білім мазмұнымен сабақтастық;</a:t>
            </a:r>
            <a:endParaRPr lang="ru-RU" sz="28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kk-KZ" sz="28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өз бетімен білім алу білігі мен қабілеттерін дамыту, өз бетімен негізгі білім модульдері бойынша жобалық зерттеулер жүргізу, олардың нәтижелерін талдау және негіздеу;</a:t>
            </a:r>
            <a:endParaRPr lang="ru-RU" sz="28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kk-KZ" sz="28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білімін таңдап алынған бейін бойынша алдағы білім деңгейлерінде жалғастыруға дайындалу, кәсіби өзіндік келбеті қалыптасқан тұлға болуға даярлану.</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593579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07704" y="107282"/>
            <a:ext cx="7128792" cy="1791260"/>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ctr">
              <a:lnSpc>
                <a:spcPct val="115000"/>
              </a:lnSpc>
              <a:spcBef>
                <a:spcPts val="600"/>
              </a:spcBef>
              <a:spcAft>
                <a:spcPts val="600"/>
              </a:spcAft>
            </a:pPr>
            <a:r>
              <a:rPr lang="kk-KZ"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Бейіндік сыныптарда білім </a:t>
            </a:r>
            <a:r>
              <a:rPr lang="kk-KZ" sz="32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беретін  </a:t>
            </a:r>
            <a:r>
              <a:rPr lang="kk-KZ" sz="32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педагогикалық кадрларының деңгейіне қойылатын талаптар.</a:t>
            </a:r>
            <a:endParaRPr lang="ru-RU" sz="2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Прямоугольник 2"/>
          <p:cNvSpPr/>
          <p:nvPr/>
        </p:nvSpPr>
        <p:spPr>
          <a:xfrm>
            <a:off x="251520" y="2204864"/>
            <a:ext cx="8784976" cy="4114075"/>
          </a:xfrm>
          <a:prstGeom prst="rect">
            <a:avLst/>
          </a:prstGeom>
        </p:spPr>
        <p:txBody>
          <a:bodyPr wrap="square">
            <a:spAutoFit/>
          </a:bodyPr>
          <a:lstStyle/>
          <a:p>
            <a:pPr algn="ctr">
              <a:lnSpc>
                <a:spcPct val="115000"/>
              </a:lnSpc>
              <a:spcBef>
                <a:spcPts val="600"/>
              </a:spcBef>
              <a:spcAft>
                <a:spcPts val="600"/>
              </a:spcAft>
            </a:pPr>
            <a:r>
              <a:rPr lang="kk-KZ" sz="29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Бейінді мектепке жаңа кәсіби сана-сезімді мұғалімдер қажет:</a:t>
            </a:r>
            <a:endParaRPr lang="ru-RU" sz="2900"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kk-KZ" sz="2900" b="1" i="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білім беру үдерісін нұсқалық және тұлғалық бағыттылығын; </a:t>
            </a:r>
            <a:endParaRPr lang="ru-RU" sz="2900" b="1" i="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kk-KZ" sz="2900" b="1" i="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білім беруді тәжірибелік әрекетке бағыттаушы;</a:t>
            </a:r>
            <a:endParaRPr lang="ru-RU" sz="2900" b="1" i="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kk-KZ" sz="2900" b="1" i="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оқушылардың кәсіби өзіндік таңдауын аяқтауын қамтамасыз ететін мұғалімдер қажет. </a:t>
            </a:r>
            <a:endParaRPr lang="ru-RU" sz="2900" b="1" i="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764824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332656"/>
            <a:ext cx="8784976" cy="6423297"/>
          </a:xfrm>
          <a:prstGeom prst="rect">
            <a:avLst/>
          </a:prstGeom>
        </p:spPr>
        <p:txBody>
          <a:bodyPr wrap="square">
            <a:spAutoFit/>
          </a:bodyPr>
          <a:lstStyle/>
          <a:p>
            <a:pPr algn="just">
              <a:lnSpc>
                <a:spcPct val="115000"/>
              </a:lnSpc>
              <a:spcBef>
                <a:spcPts val="300"/>
              </a:spcBef>
              <a:spcAft>
                <a:spcPts val="300"/>
              </a:spcAft>
            </a:pPr>
            <a:r>
              <a:rPr lang="kk-KZ" sz="2400" b="1" dirty="0">
                <a:solidFill>
                  <a:srgbClr val="0000FF"/>
                </a:solidFill>
                <a:effectLst>
                  <a:glow rad="228600">
                    <a:schemeClr val="bg1">
                      <a:alpha val="40000"/>
                    </a:schemeClr>
                  </a:glow>
                </a:effectLst>
                <a:latin typeface="Times New Roman" panose="02020603050405020304" pitchFamily="18" charset="0"/>
                <a:ea typeface="Times New Roman" panose="02020603050405020304" pitchFamily="18" charset="0"/>
                <a:cs typeface="Times New Roman" panose="02020603050405020304" pitchFamily="18" charset="0"/>
              </a:rPr>
              <a:t>Бейінді мектептің мұғалімі оқушылардың жобалау, іздеу-зерттеу әрекеттерін ұйымдастырудың әдістерін меңгеруі тиіс. Олар:</a:t>
            </a:r>
            <a:endParaRPr lang="ru-RU" b="1" dirty="0">
              <a:effectLst>
                <a:glow rad="228600">
                  <a:schemeClr val="bg1">
                    <a:alpha val="40000"/>
                  </a:schemeClr>
                </a:glow>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Bef>
                <a:spcPts val="300"/>
              </a:spcBef>
              <a:spcAft>
                <a:spcPts val="300"/>
              </a:spcAft>
              <a:buFont typeface="Wingdings" panose="05000000000000000000" pitchFamily="2" charset="2"/>
              <a:buChar char=""/>
            </a:pPr>
            <a:r>
              <a:rPr lang="kk-KZ" sz="2400" b="1" i="1" dirty="0">
                <a:solidFill>
                  <a:srgbClr val="0000FF"/>
                </a:solidFill>
                <a:effectLst>
                  <a:glow rad="228600">
                    <a:schemeClr val="bg1">
                      <a:alpha val="40000"/>
                    </a:schemeClr>
                  </a:glow>
                </a:effectLst>
                <a:latin typeface="Times New Roman" panose="02020603050405020304" pitchFamily="18" charset="0"/>
                <a:ea typeface="Times New Roman" panose="02020603050405020304" pitchFamily="18" charset="0"/>
                <a:cs typeface="Times New Roman" panose="02020603050405020304" pitchFamily="18" charset="0"/>
              </a:rPr>
              <a:t>пәннің бейінді және базалық деңгейіндегі мазмұнын меңгеру;</a:t>
            </a:r>
            <a:endParaRPr lang="ru-RU" b="1" i="1" dirty="0">
              <a:effectLst>
                <a:glow rad="228600">
                  <a:schemeClr val="bg1">
                    <a:alpha val="40000"/>
                  </a:schemeClr>
                </a:glow>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Bef>
                <a:spcPts val="300"/>
              </a:spcBef>
              <a:spcAft>
                <a:spcPts val="300"/>
              </a:spcAft>
              <a:buFont typeface="Wingdings" panose="05000000000000000000" pitchFamily="2" charset="2"/>
              <a:buChar char=""/>
            </a:pPr>
            <a:r>
              <a:rPr lang="kk-KZ" sz="2400" b="1" i="1" dirty="0">
                <a:solidFill>
                  <a:srgbClr val="0000FF"/>
                </a:solidFill>
                <a:effectLst>
                  <a:glow rad="228600">
                    <a:schemeClr val="bg1">
                      <a:alpha val="40000"/>
                    </a:schemeClr>
                  </a:glow>
                </a:effectLst>
                <a:latin typeface="Times New Roman" panose="02020603050405020304" pitchFamily="18" charset="0"/>
                <a:ea typeface="Times New Roman" panose="02020603050405020304" pitchFamily="18" charset="0"/>
                <a:cs typeface="Times New Roman" panose="02020603050405020304" pitchFamily="18" charset="0"/>
              </a:rPr>
              <a:t>сабақтың барысында және сабақтан тыс уақытта әрекеттің әр түрлі тәсілдерін қолдану: оқушылардың зерттеушілік және жобалық жұмыстары, танымдық әрекетті ұйымдастырудың топтық және жеке түрлері; </a:t>
            </a:r>
            <a:endParaRPr lang="ru-RU" b="1" i="1" dirty="0">
              <a:effectLst>
                <a:glow rad="228600">
                  <a:schemeClr val="bg1">
                    <a:alpha val="40000"/>
                  </a:schemeClr>
                </a:glow>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Bef>
                <a:spcPts val="300"/>
              </a:spcBef>
              <a:spcAft>
                <a:spcPts val="300"/>
              </a:spcAft>
              <a:buFont typeface="Wingdings" panose="05000000000000000000" pitchFamily="2" charset="2"/>
              <a:buChar char=""/>
            </a:pPr>
            <a:r>
              <a:rPr lang="kk-KZ" sz="2400" b="1" i="1" dirty="0">
                <a:solidFill>
                  <a:srgbClr val="0000FF"/>
                </a:solidFill>
                <a:effectLst>
                  <a:glow rad="228600">
                    <a:schemeClr val="bg1">
                      <a:alpha val="40000"/>
                    </a:schemeClr>
                  </a:glow>
                </a:effectLst>
                <a:latin typeface="Times New Roman" panose="02020603050405020304" pitchFamily="18" charset="0"/>
                <a:ea typeface="Times New Roman" panose="02020603050405020304" pitchFamily="18" charset="0"/>
                <a:cs typeface="Times New Roman" panose="02020603050405020304" pitchFamily="18" charset="0"/>
              </a:rPr>
              <a:t>мектепішілік бағалау жүйесінің өзгеруі, бағаны жинақтау технологиясын меңгеру;</a:t>
            </a:r>
            <a:endParaRPr lang="ru-RU" b="1" i="1" dirty="0">
              <a:effectLst>
                <a:glow rad="228600">
                  <a:schemeClr val="bg1">
                    <a:alpha val="40000"/>
                  </a:schemeClr>
                </a:glow>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Bef>
                <a:spcPts val="300"/>
              </a:spcBef>
              <a:spcAft>
                <a:spcPts val="300"/>
              </a:spcAft>
              <a:buFont typeface="Wingdings" panose="05000000000000000000" pitchFamily="2" charset="2"/>
              <a:buChar char=""/>
            </a:pPr>
            <a:r>
              <a:rPr lang="kk-KZ" sz="2400" b="1" i="1" dirty="0">
                <a:solidFill>
                  <a:srgbClr val="0000FF"/>
                </a:solidFill>
                <a:effectLst>
                  <a:glow rad="228600">
                    <a:schemeClr val="bg1">
                      <a:alpha val="40000"/>
                    </a:schemeClr>
                  </a:glow>
                </a:effectLst>
                <a:latin typeface="Times New Roman" panose="02020603050405020304" pitchFamily="18" charset="0"/>
                <a:ea typeface="Times New Roman" panose="02020603050405020304" pitchFamily="18" charset="0"/>
                <a:cs typeface="Times New Roman" panose="02020603050405020304" pitchFamily="18" charset="0"/>
              </a:rPr>
              <a:t>элективті курстардың сабақтарын ұйымдастыру әдістерін меңгеру;</a:t>
            </a:r>
            <a:endParaRPr lang="ru-RU" b="1" i="1" dirty="0">
              <a:effectLst>
                <a:glow rad="228600">
                  <a:schemeClr val="bg1">
                    <a:alpha val="40000"/>
                  </a:schemeClr>
                </a:glow>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Bef>
                <a:spcPts val="300"/>
              </a:spcBef>
              <a:spcAft>
                <a:spcPts val="300"/>
              </a:spcAft>
              <a:buFont typeface="Wingdings" panose="05000000000000000000" pitchFamily="2" charset="2"/>
              <a:buChar char=""/>
            </a:pPr>
            <a:r>
              <a:rPr lang="kk-KZ" sz="2400" b="1" i="1" dirty="0">
                <a:solidFill>
                  <a:srgbClr val="0000FF"/>
                </a:solidFill>
                <a:effectLst>
                  <a:glow rad="228600">
                    <a:schemeClr val="bg1">
                      <a:alpha val="40000"/>
                    </a:schemeClr>
                  </a:glow>
                </a:effectLst>
                <a:latin typeface="Times New Roman" panose="02020603050405020304" pitchFamily="18" charset="0"/>
                <a:ea typeface="Times New Roman" panose="02020603050405020304" pitchFamily="18" charset="0"/>
                <a:cs typeface="Times New Roman" panose="02020603050405020304" pitchFamily="18" charset="0"/>
              </a:rPr>
              <a:t>оқудағы құзіреттілік көзқарастың мәнін түсіну. </a:t>
            </a:r>
            <a:endParaRPr lang="ru-RU" b="1" i="1" dirty="0">
              <a:effectLst>
                <a:glow rad="228600">
                  <a:schemeClr val="bg1">
                    <a:alpha val="40000"/>
                  </a:schemeClr>
                </a:glow>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570859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1988840"/>
            <a:ext cx="8064896" cy="4524315"/>
          </a:xfrm>
          <a:prstGeom prst="rect">
            <a:avLst/>
          </a:prstGeom>
        </p:spPr>
        <p:txBody>
          <a:bodyPr wrap="square">
            <a:spAutoFit/>
          </a:bodyPr>
          <a:lstStyle/>
          <a:p>
            <a:pPr algn="just"/>
            <a:r>
              <a:rPr lang="kk-KZ" sz="3200" dirty="0">
                <a:solidFill>
                  <a:srgbClr val="0000FF"/>
                </a:solidFill>
                <a:latin typeface="Times New Roman" panose="02020603050405020304" pitchFamily="18" charset="0"/>
                <a:ea typeface="Times New Roman" panose="02020603050405020304" pitchFamily="18" charset="0"/>
              </a:rPr>
              <a:t>Қазіргі таңда біздің еліміздің ұстаздары алдында білім беру сапасын жоғарылату, яғни даму жолын қайтадан қарастыру міндеті тұр. Сонымен қоса, егеменді Қазақстанның дүниежүзілік білім беру кеңістігіне ену үрдісінде оқу-тәрбие үрдісін ізгілендіру бағытына байланысты мұғалімдердің кәсіби дайындығына деген талап арта түсуде. </a:t>
            </a:r>
            <a:endParaRPr lang="ru-RU" sz="3200" dirty="0"/>
          </a:p>
        </p:txBody>
      </p:sp>
    </p:spTree>
    <p:extLst>
      <p:ext uri="{BB962C8B-B14F-4D97-AF65-F5344CB8AC3E}">
        <p14:creationId xmlns:p14="http://schemas.microsoft.com/office/powerpoint/2010/main" val="9737966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608997"/>
            <a:ext cx="8712968" cy="5896358"/>
          </a:xfrm>
          <a:prstGeom prst="rect">
            <a:avLst/>
          </a:prstGeom>
        </p:spPr>
        <p:txBody>
          <a:bodyPr wrap="square">
            <a:spAutoFit/>
          </a:bodyPr>
          <a:lstStyle/>
          <a:p>
            <a:pPr algn="ctr">
              <a:lnSpc>
                <a:spcPct val="115000"/>
              </a:lnSpc>
              <a:spcBef>
                <a:spcPts val="300"/>
              </a:spcBef>
              <a:spcAft>
                <a:spcPts val="300"/>
              </a:spcAft>
            </a:pPr>
            <a:r>
              <a:rPr lang="kk-KZ" sz="2800" b="1" dirty="0">
                <a:solidFill>
                  <a:srgbClr val="0000FF"/>
                </a:solidFill>
                <a:effectLst>
                  <a:glow rad="228600">
                    <a:schemeClr val="bg1">
                      <a:alpha val="40000"/>
                    </a:schemeClr>
                  </a:glow>
                </a:effectLst>
                <a:latin typeface="Times New Roman" panose="02020603050405020304" pitchFamily="18" charset="0"/>
                <a:ea typeface="Times New Roman" panose="02020603050405020304" pitchFamily="18" charset="0"/>
                <a:cs typeface="Times New Roman" panose="02020603050405020304" pitchFamily="18" charset="0"/>
              </a:rPr>
              <a:t>Бейінді мектеп мұғалімі нені білуі керек:</a:t>
            </a:r>
            <a:endParaRPr lang="ru-RU" sz="2800" b="1" dirty="0">
              <a:effectLst>
                <a:glow rad="228600">
                  <a:schemeClr val="bg1">
                    <a:alpha val="40000"/>
                  </a:schemeClr>
                </a:glow>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Bef>
                <a:spcPts val="300"/>
              </a:spcBef>
              <a:spcAft>
                <a:spcPts val="300"/>
              </a:spcAft>
              <a:buFont typeface="Wingdings" panose="05000000000000000000" pitchFamily="2" charset="2"/>
              <a:buChar char=""/>
            </a:pPr>
            <a:r>
              <a:rPr lang="kk-KZ" sz="2800" b="1" i="1" dirty="0">
                <a:solidFill>
                  <a:srgbClr val="0000FF"/>
                </a:solidFill>
                <a:effectLst>
                  <a:glow rad="228600">
                    <a:schemeClr val="bg1">
                      <a:alpha val="40000"/>
                    </a:schemeClr>
                  </a:glow>
                </a:effectLst>
                <a:latin typeface="Times New Roman" panose="02020603050405020304" pitchFamily="18" charset="0"/>
                <a:ea typeface="Times New Roman" panose="02020603050405020304" pitchFamily="18" charset="0"/>
                <a:cs typeface="Times New Roman" panose="02020603050405020304" pitchFamily="18" charset="0"/>
              </a:rPr>
              <a:t>оқушыларды өзіндік шығармашылық жұмыстарға баулуда бағыт беруді жобалай білуі тиіс;</a:t>
            </a:r>
            <a:endParaRPr lang="ru-RU" sz="2800" b="1" i="1" dirty="0">
              <a:effectLst>
                <a:glow rad="228600">
                  <a:schemeClr val="bg1">
                    <a:alpha val="40000"/>
                  </a:schemeClr>
                </a:glow>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Bef>
                <a:spcPts val="300"/>
              </a:spcBef>
              <a:spcAft>
                <a:spcPts val="300"/>
              </a:spcAft>
              <a:buFont typeface="Wingdings" panose="05000000000000000000" pitchFamily="2" charset="2"/>
              <a:buChar char=""/>
            </a:pPr>
            <a:r>
              <a:rPr lang="kk-KZ" sz="2800" b="1" i="1" dirty="0">
                <a:solidFill>
                  <a:srgbClr val="0000FF"/>
                </a:solidFill>
                <a:effectLst>
                  <a:glow rad="228600">
                    <a:schemeClr val="bg1">
                      <a:alpha val="40000"/>
                    </a:schemeClr>
                  </a:glow>
                </a:effectLst>
                <a:latin typeface="Times New Roman" panose="02020603050405020304" pitchFamily="18" charset="0"/>
                <a:ea typeface="Times New Roman" panose="02020603050405020304" pitchFamily="18" charset="0"/>
                <a:cs typeface="Times New Roman" panose="02020603050405020304" pitchFamily="18" charset="0"/>
              </a:rPr>
              <a:t>оқушылармен жұмыс істегенде қызметтің әр түрлісін (топтық, жұптық) қолдана білуі керек;</a:t>
            </a:r>
            <a:endParaRPr lang="ru-RU" sz="2800" b="1" i="1" dirty="0">
              <a:effectLst>
                <a:glow rad="228600">
                  <a:schemeClr val="bg1">
                    <a:alpha val="40000"/>
                  </a:schemeClr>
                </a:glow>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Bef>
                <a:spcPts val="300"/>
              </a:spcBef>
              <a:spcAft>
                <a:spcPts val="300"/>
              </a:spcAft>
              <a:buFont typeface="Wingdings" panose="05000000000000000000" pitchFamily="2" charset="2"/>
              <a:buChar char=""/>
            </a:pPr>
            <a:r>
              <a:rPr lang="kk-KZ" sz="2800" b="1" i="1" dirty="0">
                <a:solidFill>
                  <a:srgbClr val="0000FF"/>
                </a:solidFill>
                <a:effectLst>
                  <a:glow rad="228600">
                    <a:schemeClr val="bg1">
                      <a:alpha val="40000"/>
                    </a:schemeClr>
                  </a:glow>
                </a:effectLst>
                <a:latin typeface="Times New Roman" panose="02020603050405020304" pitchFamily="18" charset="0"/>
                <a:ea typeface="Times New Roman" panose="02020603050405020304" pitchFamily="18" charset="0"/>
                <a:cs typeface="Times New Roman" panose="02020603050405020304" pitchFamily="18" charset="0"/>
              </a:rPr>
              <a:t>алуан түрлі ақпарат көздері және дерек базаларымен өз бетінше жұмыс істей білуі керек;</a:t>
            </a:r>
            <a:endParaRPr lang="ru-RU" sz="2800" b="1" i="1" dirty="0">
              <a:effectLst>
                <a:glow rad="228600">
                  <a:schemeClr val="bg1">
                    <a:alpha val="40000"/>
                  </a:schemeClr>
                </a:glow>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Bef>
                <a:spcPts val="300"/>
              </a:spcBef>
              <a:spcAft>
                <a:spcPts val="300"/>
              </a:spcAft>
              <a:buFont typeface="Wingdings" panose="05000000000000000000" pitchFamily="2" charset="2"/>
              <a:buChar char=""/>
            </a:pPr>
            <a:r>
              <a:rPr lang="kk-KZ" sz="2800" b="1" i="1" dirty="0">
                <a:solidFill>
                  <a:srgbClr val="0000FF"/>
                </a:solidFill>
                <a:effectLst>
                  <a:glow rad="228600">
                    <a:schemeClr val="bg1">
                      <a:alpha val="40000"/>
                    </a:schemeClr>
                  </a:glow>
                </a:effectLst>
                <a:latin typeface="Times New Roman" panose="02020603050405020304" pitchFamily="18" charset="0"/>
                <a:ea typeface="Times New Roman" panose="02020603050405020304" pitchFamily="18" charset="0"/>
                <a:cs typeface="Times New Roman" panose="02020603050405020304" pitchFamily="18" charset="0"/>
              </a:rPr>
              <a:t>оқу үрдісінде ашық білім беретін ақпараттық технологияларды пайдалана білуі керек.</a:t>
            </a:r>
            <a:endParaRPr lang="ru-RU" sz="2800" b="1" i="1" dirty="0">
              <a:effectLst>
                <a:glow rad="228600">
                  <a:schemeClr val="bg1">
                    <a:alpha val="40000"/>
                  </a:schemeClr>
                </a:glow>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Bef>
                <a:spcPts val="300"/>
              </a:spcBef>
              <a:spcAft>
                <a:spcPts val="300"/>
              </a:spcAft>
              <a:buFont typeface="Wingdings" panose="05000000000000000000" pitchFamily="2" charset="2"/>
              <a:buChar char=""/>
            </a:pPr>
            <a:r>
              <a:rPr lang="kk-KZ" sz="2800" b="1" i="1" dirty="0">
                <a:solidFill>
                  <a:srgbClr val="0000FF"/>
                </a:solidFill>
                <a:effectLst>
                  <a:glow rad="228600">
                    <a:schemeClr val="bg1">
                      <a:alpha val="40000"/>
                    </a:schemeClr>
                  </a:glow>
                </a:effectLst>
                <a:latin typeface="Times New Roman" panose="02020603050405020304" pitchFamily="18" charset="0"/>
                <a:ea typeface="Times New Roman" panose="02020603050405020304" pitchFamily="18" charset="0"/>
                <a:cs typeface="Times New Roman" panose="02020603050405020304" pitchFamily="18" charset="0"/>
              </a:rPr>
              <a:t>оқушылардың кәсіптік таңдауына ықпал ете білуі тиіс.</a:t>
            </a:r>
            <a:endParaRPr lang="ru-RU" sz="2800" b="1" i="1" dirty="0">
              <a:effectLst>
                <a:glow rad="228600">
                  <a:schemeClr val="bg1">
                    <a:alpha val="40000"/>
                  </a:schemeClr>
                </a:glow>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205559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2095953"/>
            <a:ext cx="8784976" cy="4737515"/>
          </a:xfrm>
          <a:prstGeom prst="rect">
            <a:avLst/>
          </a:prstGeom>
        </p:spPr>
        <p:txBody>
          <a:bodyPr wrap="square">
            <a:spAutoFit/>
          </a:bodyPr>
          <a:lstStyle/>
          <a:p>
            <a:pPr algn="just">
              <a:lnSpc>
                <a:spcPct val="115000"/>
              </a:lnSpc>
              <a:spcBef>
                <a:spcPts val="600"/>
              </a:spcBef>
              <a:spcAft>
                <a:spcPts val="600"/>
              </a:spcAft>
            </a:pPr>
            <a:r>
              <a:rPr lang="kk-KZ" sz="2400" b="1" dirty="0">
                <a:solidFill>
                  <a:srgbClr val="0000FF"/>
                </a:solidFill>
                <a:effectLst>
                  <a:glow rad="228600">
                    <a:schemeClr val="bg1">
                      <a:alpha val="40000"/>
                    </a:schemeClr>
                  </a:glow>
                </a:effectLst>
                <a:latin typeface="Times New Roman" panose="02020603050405020304" pitchFamily="18" charset="0"/>
                <a:ea typeface="Calibri" panose="020F0502020204030204" pitchFamily="34" charset="0"/>
                <a:cs typeface="Times New Roman" panose="02020603050405020304" pitchFamily="18" charset="0"/>
              </a:rPr>
              <a:t>Бейіндік оқыту</a:t>
            </a:r>
            <a:r>
              <a:rPr lang="kk-KZ" sz="2400" b="1" i="1" dirty="0">
                <a:solidFill>
                  <a:srgbClr val="0000FF"/>
                </a:solidFill>
                <a:effectLst>
                  <a:glow rad="228600">
                    <a:schemeClr val="bg1">
                      <a:alpha val="40000"/>
                    </a:schemeClr>
                  </a:glow>
                </a:effectLst>
                <a:latin typeface="Times New Roman" panose="02020603050405020304" pitchFamily="18" charset="0"/>
                <a:ea typeface="Calibri" panose="020F0502020204030204" pitchFamily="34" charset="0"/>
                <a:cs typeface="Times New Roman" panose="02020603050405020304" pitchFamily="18" charset="0"/>
              </a:rPr>
              <a:t> - </a:t>
            </a:r>
            <a:r>
              <a:rPr lang="kk-KZ" sz="2400" i="1" dirty="0">
                <a:solidFill>
                  <a:srgbClr val="0000FF"/>
                </a:solidFill>
                <a:effectLst>
                  <a:glow rad="228600">
                    <a:schemeClr val="bg1">
                      <a:alpha val="40000"/>
                    </a:schemeClr>
                  </a:glow>
                </a:effectLst>
                <a:latin typeface="Times New Roman" panose="02020603050405020304" pitchFamily="18" charset="0"/>
                <a:ea typeface="Calibri" panose="020F0502020204030204" pitchFamily="34" charset="0"/>
                <a:cs typeface="Times New Roman" panose="02020603050405020304" pitchFamily="18" charset="0"/>
              </a:rPr>
              <a:t>оқыту мен тәрбиелеуде жеке тұлғаға бағдарланған білім берудің жаңа парадигмасы жағдайындағы саралай оқыту теориясын іске асыру және дамытудың заңды нәтижесі. Ол біздің қоғамымызда, әлеуметтік өмірімізде, құндылықтар жүйесінде болып жатқан күрделі өзгерістермен шартты байланыста. Бейіндік оқытуды енгізу – қазіргі білім беру саласындағы реформаның негізгі бағыттарының бірі. Жаңа бейіндік мектеп құру – жауапкершілікті, білім мазмұнын қалыптастыру мен білім беруді ұйымдастырудың формаларын таңдауда, мамандарды қарқынмен даярлауда сапалы өзгерістерді қалайтын маңызды үдеріс.</a:t>
            </a:r>
            <a:endParaRPr lang="ru-RU" dirty="0">
              <a:effectLst>
                <a:glow rad="228600">
                  <a:schemeClr val="bg1">
                    <a:alpha val="40000"/>
                  </a:schemeClr>
                </a:glow>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822215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8496" y="1077689"/>
            <a:ext cx="8928000" cy="4727575"/>
          </a:xfrm>
        </p:spPr>
        <p:txBody>
          <a:bodyPr>
            <a:noAutofit/>
          </a:bodyPr>
          <a:lstStyle/>
          <a:p>
            <a:pPr>
              <a:lnSpc>
                <a:spcPct val="250000"/>
              </a:lnSpc>
              <a:spcBef>
                <a:spcPts val="1200"/>
              </a:spcBef>
              <a:spcAft>
                <a:spcPts val="1200"/>
              </a:spcAft>
            </a:pPr>
            <a:r>
              <a:rPr lang="kk-KZ" sz="6600" b="1" cap="all" dirty="0" smtClean="0">
                <a:ln w="13462">
                  <a:solidFill>
                    <a:srgbClr val="00B0F0"/>
                  </a:solidFill>
                  <a:prstDash val="solid"/>
                </a:ln>
                <a:solidFill>
                  <a:srgbClr val="C00000"/>
                </a:solidFill>
                <a:effectLst>
                  <a:glow rad="228600">
                    <a:schemeClr val="bg1">
                      <a:alpha val="40000"/>
                    </a:schemeClr>
                  </a:glow>
                  <a:outerShdw dist="38100" dir="2700000" algn="bl" rotWithShape="0">
                    <a:schemeClr val="accent5"/>
                  </a:outerShdw>
                </a:effectLst>
                <a:latin typeface="Times New Roman" panose="02020603050405020304" pitchFamily="18" charset="0"/>
                <a:cs typeface="Times New Roman" panose="02020603050405020304" pitchFamily="18" charset="0"/>
              </a:rPr>
              <a:t>Назарларыңызға рахмет</a:t>
            </a:r>
            <a:endParaRPr lang="ru-RU" sz="6600" b="1" cap="all" dirty="0">
              <a:ln w="13462">
                <a:solidFill>
                  <a:srgbClr val="00B0F0"/>
                </a:solidFill>
                <a:prstDash val="solid"/>
              </a:ln>
              <a:solidFill>
                <a:srgbClr val="C00000"/>
              </a:solidFill>
              <a:effectLst>
                <a:glow rad="228600">
                  <a:schemeClr val="bg1">
                    <a:alpha val="40000"/>
                  </a:schemeClr>
                </a:glow>
                <a:outerShdw dist="38100" dir="2700000" algn="bl" rotWithShape="0">
                  <a:schemeClr val="accent5"/>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38892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79712" y="116632"/>
            <a:ext cx="6984776" cy="2304256"/>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just"/>
            <a:r>
              <a:rPr lang="kk-KZ" sz="2400" b="1" cap="all" dirty="0" smtClean="0">
                <a:solidFill>
                  <a:srgbClr val="002060"/>
                </a:solidFill>
                <a:latin typeface="Times New Roman" panose="02020603050405020304" pitchFamily="18" charset="0"/>
                <a:cs typeface="Times New Roman" panose="02020603050405020304" pitchFamily="18" charset="0"/>
              </a:rPr>
              <a:t>«</a:t>
            </a:r>
            <a:r>
              <a:rPr lang="ru-RU" sz="2400" b="1" cap="all" dirty="0" err="1" smtClean="0">
                <a:solidFill>
                  <a:srgbClr val="002060"/>
                </a:solidFill>
                <a:latin typeface="Times New Roman" panose="02020603050405020304" pitchFamily="18" charset="0"/>
                <a:cs typeface="Times New Roman" panose="02020603050405020304" pitchFamily="18" charset="0"/>
              </a:rPr>
              <a:t>Білім</a:t>
            </a:r>
            <a:r>
              <a:rPr lang="ru-RU" sz="2400" b="1" cap="all" dirty="0" smtClean="0">
                <a:solidFill>
                  <a:srgbClr val="002060"/>
                </a:solidFill>
                <a:latin typeface="Times New Roman" panose="02020603050405020304" pitchFamily="18" charset="0"/>
                <a:cs typeface="Times New Roman" panose="02020603050405020304" pitchFamily="18" charset="0"/>
              </a:rPr>
              <a:t> </a:t>
            </a:r>
            <a:r>
              <a:rPr lang="ru-RU" sz="2400" b="1" cap="all" dirty="0" err="1">
                <a:solidFill>
                  <a:srgbClr val="002060"/>
                </a:solidFill>
                <a:latin typeface="Times New Roman" panose="02020603050405020304" pitchFamily="18" charset="0"/>
                <a:cs typeface="Times New Roman" panose="02020603050405020304" pitchFamily="18" charset="0"/>
              </a:rPr>
              <a:t>берудің</a:t>
            </a:r>
            <a:r>
              <a:rPr lang="ru-RU" sz="2400" b="1" cap="all" dirty="0">
                <a:solidFill>
                  <a:srgbClr val="002060"/>
                </a:solidFill>
                <a:latin typeface="Times New Roman" panose="02020603050405020304" pitchFamily="18" charset="0"/>
                <a:cs typeface="Times New Roman" panose="02020603050405020304" pitchFamily="18" charset="0"/>
              </a:rPr>
              <a:t> </a:t>
            </a:r>
            <a:r>
              <a:rPr lang="ru-RU" sz="2400" b="1" cap="all" dirty="0" err="1">
                <a:solidFill>
                  <a:srgbClr val="002060"/>
                </a:solidFill>
                <a:latin typeface="Times New Roman" panose="02020603050405020304" pitchFamily="18" charset="0"/>
                <a:cs typeface="Times New Roman" panose="02020603050405020304" pitchFamily="18" charset="0"/>
              </a:rPr>
              <a:t>тиісті</a:t>
            </a:r>
            <a:r>
              <a:rPr lang="ru-RU" sz="2400" b="1" cap="all" dirty="0">
                <a:solidFill>
                  <a:srgbClr val="002060"/>
                </a:solidFill>
                <a:latin typeface="Times New Roman" panose="02020603050405020304" pitchFamily="18" charset="0"/>
                <a:cs typeface="Times New Roman" panose="02020603050405020304" pitchFamily="18" charset="0"/>
              </a:rPr>
              <a:t> </a:t>
            </a:r>
            <a:r>
              <a:rPr lang="ru-RU" sz="2400" b="1" cap="all" dirty="0" err="1">
                <a:solidFill>
                  <a:srgbClr val="002060"/>
                </a:solidFill>
                <a:latin typeface="Times New Roman" panose="02020603050405020304" pitchFamily="18" charset="0"/>
                <a:cs typeface="Times New Roman" panose="02020603050405020304" pitchFamily="18" charset="0"/>
              </a:rPr>
              <a:t>деңгейлерінің</a:t>
            </a:r>
            <a:r>
              <a:rPr lang="ru-RU" sz="2400" b="1" cap="all" dirty="0">
                <a:solidFill>
                  <a:srgbClr val="002060"/>
                </a:solidFill>
                <a:latin typeface="Times New Roman" panose="02020603050405020304" pitchFamily="18" charset="0"/>
                <a:cs typeface="Times New Roman" panose="02020603050405020304" pitchFamily="18" charset="0"/>
              </a:rPr>
              <a:t> </a:t>
            </a:r>
            <a:r>
              <a:rPr lang="ru-RU" sz="2400" b="1" cap="all" dirty="0" err="1">
                <a:solidFill>
                  <a:srgbClr val="002060"/>
                </a:solidFill>
                <a:latin typeface="Times New Roman" panose="02020603050405020304" pitchFamily="18" charset="0"/>
                <a:cs typeface="Times New Roman" panose="02020603050405020304" pitchFamily="18" charset="0"/>
              </a:rPr>
              <a:t>мемлекеттік</a:t>
            </a:r>
            <a:r>
              <a:rPr lang="ru-RU" sz="2400" b="1" cap="all" dirty="0">
                <a:solidFill>
                  <a:srgbClr val="002060"/>
                </a:solidFill>
                <a:latin typeface="Times New Roman" panose="02020603050405020304" pitchFamily="18" charset="0"/>
                <a:cs typeface="Times New Roman" panose="02020603050405020304" pitchFamily="18" charset="0"/>
              </a:rPr>
              <a:t> </a:t>
            </a:r>
            <a:r>
              <a:rPr lang="ru-RU" sz="2400" b="1" cap="all" dirty="0" err="1">
                <a:solidFill>
                  <a:srgbClr val="002060"/>
                </a:solidFill>
                <a:latin typeface="Times New Roman" panose="02020603050405020304" pitchFamily="18" charset="0"/>
                <a:cs typeface="Times New Roman" panose="02020603050405020304" pitchFamily="18" charset="0"/>
              </a:rPr>
              <a:t>жалпыға</a:t>
            </a:r>
            <a:r>
              <a:rPr lang="ru-RU" sz="2400" b="1" cap="all" dirty="0">
                <a:solidFill>
                  <a:srgbClr val="002060"/>
                </a:solidFill>
                <a:latin typeface="Times New Roman" panose="02020603050405020304" pitchFamily="18" charset="0"/>
                <a:cs typeface="Times New Roman" panose="02020603050405020304" pitchFamily="18" charset="0"/>
              </a:rPr>
              <a:t> </a:t>
            </a:r>
            <a:r>
              <a:rPr lang="ru-RU" sz="2400" b="1" cap="all" dirty="0" err="1">
                <a:solidFill>
                  <a:srgbClr val="002060"/>
                </a:solidFill>
                <a:latin typeface="Times New Roman" panose="02020603050405020304" pitchFamily="18" charset="0"/>
                <a:cs typeface="Times New Roman" panose="02020603050405020304" pitchFamily="18" charset="0"/>
              </a:rPr>
              <a:t>міндетті</a:t>
            </a:r>
            <a:r>
              <a:rPr lang="ru-RU" sz="2400" b="1" cap="all" dirty="0">
                <a:solidFill>
                  <a:srgbClr val="002060"/>
                </a:solidFill>
                <a:latin typeface="Times New Roman" panose="02020603050405020304" pitchFamily="18" charset="0"/>
                <a:cs typeface="Times New Roman" panose="02020603050405020304" pitchFamily="18" charset="0"/>
              </a:rPr>
              <a:t> </a:t>
            </a:r>
            <a:r>
              <a:rPr lang="ru-RU" sz="2400" b="1" cap="all" dirty="0" err="1">
                <a:solidFill>
                  <a:srgbClr val="002060"/>
                </a:solidFill>
                <a:latin typeface="Times New Roman" panose="02020603050405020304" pitchFamily="18" charset="0"/>
                <a:cs typeface="Times New Roman" panose="02020603050405020304" pitchFamily="18" charset="0"/>
              </a:rPr>
              <a:t>білім</a:t>
            </a:r>
            <a:r>
              <a:rPr lang="ru-RU" sz="2400" b="1" cap="all" dirty="0">
                <a:solidFill>
                  <a:srgbClr val="002060"/>
                </a:solidFill>
                <a:latin typeface="Times New Roman" panose="02020603050405020304" pitchFamily="18" charset="0"/>
                <a:cs typeface="Times New Roman" panose="02020603050405020304" pitchFamily="18" charset="0"/>
              </a:rPr>
              <a:t> беру </a:t>
            </a:r>
            <a:r>
              <a:rPr lang="ru-RU" sz="2400" b="1" cap="all" dirty="0" err="1">
                <a:solidFill>
                  <a:srgbClr val="002060"/>
                </a:solidFill>
                <a:latin typeface="Times New Roman" panose="02020603050405020304" pitchFamily="18" charset="0"/>
                <a:cs typeface="Times New Roman" panose="02020603050405020304" pitchFamily="18" charset="0"/>
              </a:rPr>
              <a:t>стандарттарын</a:t>
            </a:r>
            <a:r>
              <a:rPr lang="ru-RU" sz="2400" b="1" cap="all" dirty="0">
                <a:solidFill>
                  <a:srgbClr val="002060"/>
                </a:solidFill>
                <a:latin typeface="Times New Roman" panose="02020603050405020304" pitchFamily="18" charset="0"/>
                <a:cs typeface="Times New Roman" panose="02020603050405020304" pitchFamily="18" charset="0"/>
              </a:rPr>
              <a:t> </a:t>
            </a:r>
            <a:r>
              <a:rPr lang="ru-RU" sz="2400" b="1" cap="all" dirty="0" err="1">
                <a:solidFill>
                  <a:srgbClr val="002060"/>
                </a:solidFill>
                <a:latin typeface="Times New Roman" panose="02020603050405020304" pitchFamily="18" charset="0"/>
                <a:cs typeface="Times New Roman" panose="02020603050405020304" pitchFamily="18" charset="0"/>
              </a:rPr>
              <a:t>бекіту</a:t>
            </a:r>
            <a:r>
              <a:rPr lang="ru-RU" sz="2400" b="1" cap="all" dirty="0">
                <a:solidFill>
                  <a:srgbClr val="002060"/>
                </a:solidFill>
                <a:latin typeface="Times New Roman" panose="02020603050405020304" pitchFamily="18" charset="0"/>
                <a:cs typeface="Times New Roman" panose="02020603050405020304" pitchFamily="18" charset="0"/>
              </a:rPr>
              <a:t> </a:t>
            </a:r>
            <a:r>
              <a:rPr lang="ru-RU" sz="2400" b="1" cap="all" dirty="0" err="1" smtClean="0">
                <a:solidFill>
                  <a:srgbClr val="002060"/>
                </a:solidFill>
                <a:latin typeface="Times New Roman" panose="02020603050405020304" pitchFamily="18" charset="0"/>
                <a:cs typeface="Times New Roman" panose="02020603050405020304" pitchFamily="18" charset="0"/>
              </a:rPr>
              <a:t>туралы</a:t>
            </a:r>
            <a:r>
              <a:rPr lang="ru-RU" sz="2400" b="1" cap="all" dirty="0" smtClean="0">
                <a:solidFill>
                  <a:srgbClr val="002060"/>
                </a:solidFill>
                <a:latin typeface="Times New Roman" panose="02020603050405020304" pitchFamily="18" charset="0"/>
                <a:cs typeface="Times New Roman" panose="02020603050405020304" pitchFamily="18" charset="0"/>
              </a:rPr>
              <a:t>»</a:t>
            </a:r>
          </a:p>
          <a:p>
            <a:pPr algn="r"/>
            <a:r>
              <a:rPr lang="ru-RU" sz="2400" i="1" dirty="0" err="1">
                <a:solidFill>
                  <a:srgbClr val="002060"/>
                </a:solidFill>
                <a:latin typeface="Times New Roman" panose="02020603050405020304" pitchFamily="18" charset="0"/>
                <a:cs typeface="Times New Roman" panose="02020603050405020304" pitchFamily="18" charset="0"/>
              </a:rPr>
              <a:t>Қазақстан</a:t>
            </a:r>
            <a:r>
              <a:rPr lang="ru-RU" sz="2400" i="1" dirty="0">
                <a:solidFill>
                  <a:srgbClr val="002060"/>
                </a:solidFill>
                <a:latin typeface="Times New Roman" panose="02020603050405020304" pitchFamily="18" charset="0"/>
                <a:cs typeface="Times New Roman" panose="02020603050405020304" pitchFamily="18" charset="0"/>
              </a:rPr>
              <a:t> </a:t>
            </a:r>
            <a:r>
              <a:rPr lang="ru-RU" sz="2400" i="1" dirty="0" err="1">
                <a:solidFill>
                  <a:srgbClr val="002060"/>
                </a:solidFill>
                <a:latin typeface="Times New Roman" panose="02020603050405020304" pitchFamily="18" charset="0"/>
                <a:cs typeface="Times New Roman" panose="02020603050405020304" pitchFamily="18" charset="0"/>
              </a:rPr>
              <a:t>Республикасы</a:t>
            </a:r>
            <a:r>
              <a:rPr lang="ru-RU" sz="2400" i="1" dirty="0">
                <a:solidFill>
                  <a:srgbClr val="002060"/>
                </a:solidFill>
                <a:latin typeface="Times New Roman" panose="02020603050405020304" pitchFamily="18" charset="0"/>
                <a:cs typeface="Times New Roman" panose="02020603050405020304" pitchFamily="18" charset="0"/>
              </a:rPr>
              <a:t> </a:t>
            </a:r>
            <a:r>
              <a:rPr lang="ru-RU" sz="2400" i="1" dirty="0" err="1">
                <a:solidFill>
                  <a:srgbClr val="002060"/>
                </a:solidFill>
                <a:latin typeface="Times New Roman" panose="02020603050405020304" pitchFamily="18" charset="0"/>
                <a:cs typeface="Times New Roman" panose="02020603050405020304" pitchFamily="18" charset="0"/>
              </a:rPr>
              <a:t>Үкіметінің</a:t>
            </a:r>
            <a:r>
              <a:rPr lang="ru-RU" sz="2400" i="1" dirty="0">
                <a:solidFill>
                  <a:srgbClr val="002060"/>
                </a:solidFill>
                <a:latin typeface="Times New Roman" panose="02020603050405020304" pitchFamily="18" charset="0"/>
                <a:cs typeface="Times New Roman" panose="02020603050405020304" pitchFamily="18" charset="0"/>
              </a:rPr>
              <a:t> 2012 </a:t>
            </a:r>
            <a:r>
              <a:rPr lang="ru-RU" sz="2400" i="1" dirty="0" err="1">
                <a:solidFill>
                  <a:srgbClr val="002060"/>
                </a:solidFill>
                <a:latin typeface="Times New Roman" panose="02020603050405020304" pitchFamily="18" charset="0"/>
                <a:cs typeface="Times New Roman" panose="02020603050405020304" pitchFamily="18" charset="0"/>
              </a:rPr>
              <a:t>жылғы</a:t>
            </a:r>
            <a:r>
              <a:rPr lang="ru-RU" sz="2400" i="1" dirty="0">
                <a:solidFill>
                  <a:srgbClr val="002060"/>
                </a:solidFill>
                <a:latin typeface="Times New Roman" panose="02020603050405020304" pitchFamily="18" charset="0"/>
                <a:cs typeface="Times New Roman" panose="02020603050405020304" pitchFamily="18" charset="0"/>
              </a:rPr>
              <a:t> 23 </a:t>
            </a:r>
            <a:r>
              <a:rPr lang="ru-RU" sz="2400" i="1" dirty="0" err="1">
                <a:solidFill>
                  <a:srgbClr val="002060"/>
                </a:solidFill>
                <a:latin typeface="Times New Roman" panose="02020603050405020304" pitchFamily="18" charset="0"/>
                <a:cs typeface="Times New Roman" panose="02020603050405020304" pitchFamily="18" charset="0"/>
              </a:rPr>
              <a:t>тамыздағы</a:t>
            </a:r>
            <a:r>
              <a:rPr lang="ru-RU" sz="2400" i="1" dirty="0">
                <a:solidFill>
                  <a:srgbClr val="002060"/>
                </a:solidFill>
                <a:latin typeface="Times New Roman" panose="02020603050405020304" pitchFamily="18" charset="0"/>
                <a:cs typeface="Times New Roman" panose="02020603050405020304" pitchFamily="18" charset="0"/>
              </a:rPr>
              <a:t> № 1080 </a:t>
            </a:r>
            <a:r>
              <a:rPr lang="ru-RU" sz="2400" i="1" dirty="0" err="1">
                <a:solidFill>
                  <a:srgbClr val="002060"/>
                </a:solidFill>
                <a:latin typeface="Times New Roman" panose="02020603050405020304" pitchFamily="18" charset="0"/>
                <a:cs typeface="Times New Roman" panose="02020603050405020304" pitchFamily="18" charset="0"/>
              </a:rPr>
              <a:t>Қаулысы</a:t>
            </a:r>
            <a:endParaRPr lang="ru-RU" sz="2400" i="1" dirty="0">
              <a:solidFill>
                <a:srgbClr val="002060"/>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79512" y="2708920"/>
            <a:ext cx="8784976" cy="4031873"/>
          </a:xfrm>
          <a:prstGeom prst="rect">
            <a:avLst/>
          </a:prstGeom>
        </p:spPr>
        <p:txBody>
          <a:bodyPr wrap="square">
            <a:spAutoFit/>
          </a:bodyPr>
          <a:lstStyle/>
          <a:p>
            <a:pPr algn="just"/>
            <a:r>
              <a:rPr lang="kk-KZ" sz="3200" dirty="0" smtClean="0">
                <a:solidFill>
                  <a:srgbClr val="0000FF"/>
                </a:solidFill>
                <a:latin typeface="Times New Roman" panose="02020603050405020304" pitchFamily="18" charset="0"/>
                <a:ea typeface="Times New Roman" panose="02020603050405020304" pitchFamily="18" charset="0"/>
              </a:rPr>
              <a:t>Қазақстан Республикасында </a:t>
            </a:r>
            <a:r>
              <a:rPr lang="kk-KZ" sz="3200" dirty="0">
                <a:solidFill>
                  <a:srgbClr val="0000FF"/>
                </a:solidFill>
                <a:latin typeface="Times New Roman" panose="02020603050405020304" pitchFamily="18" charset="0"/>
                <a:ea typeface="Times New Roman" panose="02020603050405020304" pitchFamily="18" charset="0"/>
              </a:rPr>
              <a:t>жалпы орта білім берудің мақсаты – бейіндік оқытуды іске асыру, білім алушылардың саналы түрде кәсіптік, азаматтық, тұлғалық өзін-өзі анықтауына мүмкіндік беретін түйінді құзыреттіліктерді игеруін қамтамасыз ету және даралық білімдік қажеттіліктерін қанағаттандыру болып табылады. </a:t>
            </a:r>
            <a:endParaRPr lang="ru-RU" sz="3200" dirty="0"/>
          </a:p>
        </p:txBody>
      </p:sp>
    </p:spTree>
    <p:extLst>
      <p:ext uri="{BB962C8B-B14F-4D97-AF65-F5344CB8AC3E}">
        <p14:creationId xmlns:p14="http://schemas.microsoft.com/office/powerpoint/2010/main" val="2198297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3508" y="6021288"/>
            <a:ext cx="8856984" cy="777777"/>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lnSpc>
                <a:spcPct val="115000"/>
              </a:lnSpc>
              <a:spcBef>
                <a:spcPts val="600"/>
              </a:spcBef>
              <a:spcAft>
                <a:spcPts val="600"/>
              </a:spcAft>
            </a:pPr>
            <a:r>
              <a:rPr lang="kk-KZ" sz="2000" dirty="0" smtClean="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Соның </a:t>
            </a:r>
            <a:r>
              <a:rPr lang="kk-KZ" sz="2000"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жоғары сатысы аяқталған базалық білімнен тұратын негізгі сатыдан кейінгі бейінді білім беру болып табылады.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1979712" y="116632"/>
            <a:ext cx="6984776" cy="1647017"/>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kk-KZ" sz="2400" b="1" cap="all" dirty="0">
                <a:solidFill>
                  <a:srgbClr val="002060"/>
                </a:solidFill>
                <a:latin typeface="Times New Roman" panose="02020603050405020304" pitchFamily="18" charset="0"/>
                <a:cs typeface="Times New Roman" panose="02020603050405020304" pitchFamily="18" charset="0"/>
              </a:rPr>
              <a:t>Қазақстан Республикасы жалпы білім беретін мектептерін дамыту </a:t>
            </a:r>
            <a:r>
              <a:rPr lang="kk-KZ" sz="2400" b="1" cap="all" dirty="0" smtClean="0">
                <a:solidFill>
                  <a:srgbClr val="002060"/>
                </a:solidFill>
                <a:latin typeface="Times New Roman" panose="02020603050405020304" pitchFamily="18" charset="0"/>
                <a:cs typeface="Times New Roman" panose="02020603050405020304" pitchFamily="18" charset="0"/>
              </a:rPr>
              <a:t>тұжырымдамасы</a:t>
            </a:r>
            <a:endParaRPr lang="kk-KZ" sz="2400" b="1" cap="all" dirty="0">
              <a:solidFill>
                <a:srgbClr val="002060"/>
              </a:solidFill>
              <a:latin typeface="Times New Roman" panose="02020603050405020304" pitchFamily="18" charset="0"/>
              <a:cs typeface="Times New Roman" panose="02020603050405020304" pitchFamily="18" charset="0"/>
            </a:endParaRPr>
          </a:p>
        </p:txBody>
      </p:sp>
      <p:graphicFrame>
        <p:nvGraphicFramePr>
          <p:cNvPr id="6" name="Схема 5"/>
          <p:cNvGraphicFramePr/>
          <p:nvPr>
            <p:extLst>
              <p:ext uri="{D42A27DB-BD31-4B8C-83A1-F6EECF244321}">
                <p14:modId xmlns:p14="http://schemas.microsoft.com/office/powerpoint/2010/main" val="4098650297"/>
              </p:ext>
            </p:extLst>
          </p:nvPr>
        </p:nvGraphicFramePr>
        <p:xfrm>
          <a:off x="72008" y="1988840"/>
          <a:ext cx="8964488" cy="38884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779072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авая фигурная скобка 5"/>
          <p:cNvSpPr/>
          <p:nvPr/>
        </p:nvSpPr>
        <p:spPr>
          <a:xfrm rot="5400000">
            <a:off x="4175956" y="296652"/>
            <a:ext cx="864096" cy="4680520"/>
          </a:xfrm>
          <a:prstGeom prst="rightBrace">
            <a:avLst/>
          </a:prstGeom>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ru-RU"/>
          </a:p>
        </p:txBody>
      </p:sp>
      <p:sp>
        <p:nvSpPr>
          <p:cNvPr id="5" name="Прямоугольник 4"/>
          <p:cNvSpPr/>
          <p:nvPr/>
        </p:nvSpPr>
        <p:spPr>
          <a:xfrm>
            <a:off x="251520" y="188640"/>
            <a:ext cx="4032448" cy="2160240"/>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kk-KZ" sz="2400" b="1" cap="all" dirty="0" smtClean="0">
                <a:latin typeface="Times New Roman" panose="02020603050405020304" pitchFamily="18" charset="0"/>
                <a:cs typeface="Times New Roman" panose="02020603050405020304" pitchFamily="18" charset="0"/>
              </a:rPr>
              <a:t>Қазақстан Республикасының білім туралы заңы</a:t>
            </a:r>
          </a:p>
          <a:p>
            <a:pPr algn="ctr"/>
            <a:r>
              <a:rPr lang="kk-KZ" sz="2400" b="1" i="1" dirty="0" smtClean="0">
                <a:latin typeface="Times New Roman" panose="02020603050405020304" pitchFamily="18" charset="0"/>
                <a:cs typeface="Times New Roman" panose="02020603050405020304" pitchFamily="18" charset="0"/>
              </a:rPr>
              <a:t>27.07.2007 ж.</a:t>
            </a:r>
            <a:endParaRPr lang="ru-RU" sz="2400" b="1" i="1" dirty="0">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4932040" y="188640"/>
            <a:ext cx="4032448" cy="2160240"/>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kk-KZ" sz="1600" b="1" cap="all" dirty="0">
                <a:latin typeface="Times New Roman" panose="02020603050405020304" pitchFamily="18" charset="0"/>
                <a:cs typeface="Times New Roman" panose="02020603050405020304" pitchFamily="18" charset="0"/>
              </a:rPr>
              <a:t>Қазақстан Республикасында білім беруді және ғылымды дамытудың 2016-2019 жылдарға арналған мемлекеттік </a:t>
            </a:r>
            <a:r>
              <a:rPr lang="kk-KZ" sz="1600" b="1" cap="all" dirty="0" smtClean="0">
                <a:latin typeface="Times New Roman" panose="02020603050405020304" pitchFamily="18" charset="0"/>
                <a:cs typeface="Times New Roman" panose="02020603050405020304" pitchFamily="18" charset="0"/>
              </a:rPr>
              <a:t>бағдарламасы </a:t>
            </a:r>
          </a:p>
          <a:p>
            <a:pPr algn="ctr"/>
            <a:r>
              <a:rPr lang="ru-RU" sz="1600" b="1" i="1" dirty="0" smtClean="0">
                <a:latin typeface="Times New Roman" panose="02020603050405020304" pitchFamily="18" charset="0"/>
                <a:cs typeface="Times New Roman" panose="02020603050405020304" pitchFamily="18" charset="0"/>
              </a:rPr>
              <a:t>ҚР </a:t>
            </a:r>
            <a:r>
              <a:rPr lang="ru-RU" sz="1600" b="1" i="1" dirty="0" err="1">
                <a:latin typeface="Times New Roman" panose="02020603050405020304" pitchFamily="18" charset="0"/>
                <a:cs typeface="Times New Roman" panose="02020603050405020304" pitchFamily="18" charset="0"/>
              </a:rPr>
              <a:t>Президентінің</a:t>
            </a:r>
            <a:r>
              <a:rPr lang="ru-RU" sz="1600" b="1" i="1" dirty="0">
                <a:latin typeface="Times New Roman" panose="02020603050405020304" pitchFamily="18" charset="0"/>
                <a:cs typeface="Times New Roman" panose="02020603050405020304" pitchFamily="18" charset="0"/>
              </a:rPr>
              <a:t>  </a:t>
            </a:r>
            <a:r>
              <a:rPr lang="ru-RU" sz="1600" b="1" i="1" dirty="0" smtClean="0">
                <a:latin typeface="Times New Roman" panose="02020603050405020304" pitchFamily="18" charset="0"/>
                <a:cs typeface="Times New Roman" panose="02020603050405020304" pitchFamily="18" charset="0"/>
              </a:rPr>
              <a:t>01.03.2016 </a:t>
            </a:r>
            <a:r>
              <a:rPr lang="ru-RU" sz="1600" b="1" i="1" dirty="0" err="1" smtClean="0">
                <a:latin typeface="Times New Roman" panose="02020603050405020304" pitchFamily="18" charset="0"/>
                <a:cs typeface="Times New Roman" panose="02020603050405020304" pitchFamily="18" charset="0"/>
              </a:rPr>
              <a:t>жылғы</a:t>
            </a:r>
            <a:r>
              <a:rPr lang="ru-RU" sz="1600" b="1" i="1" dirty="0" smtClean="0">
                <a:latin typeface="Times New Roman" panose="02020603050405020304" pitchFamily="18" charset="0"/>
                <a:cs typeface="Times New Roman" panose="02020603050405020304" pitchFamily="18" charset="0"/>
              </a:rPr>
              <a:t>№ </a:t>
            </a:r>
            <a:r>
              <a:rPr lang="ru-RU" sz="1600" b="1" i="1" dirty="0">
                <a:latin typeface="Times New Roman" panose="02020603050405020304" pitchFamily="18" charset="0"/>
                <a:cs typeface="Times New Roman" panose="02020603050405020304" pitchFamily="18" charset="0"/>
              </a:rPr>
              <a:t>205 </a:t>
            </a:r>
            <a:r>
              <a:rPr lang="ru-RU" sz="1600" b="1" i="1" dirty="0" err="1" smtClean="0">
                <a:latin typeface="Times New Roman" panose="02020603050405020304" pitchFamily="18" charset="0"/>
                <a:cs typeface="Times New Roman" panose="02020603050405020304" pitchFamily="18" charset="0"/>
              </a:rPr>
              <a:t>Жарлығы</a:t>
            </a:r>
            <a:r>
              <a:rPr lang="ru-RU" sz="1600" b="1" i="1" dirty="0" smtClean="0">
                <a:latin typeface="Times New Roman" panose="02020603050405020304" pitchFamily="18" charset="0"/>
                <a:cs typeface="Times New Roman" panose="02020603050405020304" pitchFamily="18" charset="0"/>
              </a:rPr>
              <a:t> </a:t>
            </a:r>
            <a:endParaRPr lang="ru-RU" sz="2400" b="1" i="1" dirty="0">
              <a:latin typeface="Times New Roman" panose="02020603050405020304" pitchFamily="18" charset="0"/>
              <a:cs typeface="Times New Roman" panose="02020603050405020304" pitchFamily="18" charset="0"/>
            </a:endParaRPr>
          </a:p>
        </p:txBody>
      </p:sp>
      <p:sp>
        <p:nvSpPr>
          <p:cNvPr id="9" name="Скругленный прямоугольник 8"/>
          <p:cNvSpPr/>
          <p:nvPr/>
        </p:nvSpPr>
        <p:spPr>
          <a:xfrm>
            <a:off x="1979712" y="3075235"/>
            <a:ext cx="5256584" cy="2369989"/>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ru-RU" sz="3200" dirty="0" smtClean="0">
                <a:solidFill>
                  <a:srgbClr val="0000FF"/>
                </a:solidFill>
                <a:latin typeface="Times New Roman" panose="02020603050405020304" pitchFamily="18" charset="0"/>
                <a:cs typeface="Times New Roman" panose="02020603050405020304" pitchFamily="18" charset="0"/>
              </a:rPr>
              <a:t>Орта </a:t>
            </a:r>
            <a:r>
              <a:rPr lang="ru-RU" sz="3200" dirty="0" err="1">
                <a:solidFill>
                  <a:srgbClr val="0000FF"/>
                </a:solidFill>
                <a:latin typeface="Times New Roman" panose="02020603050405020304" pitchFamily="18" charset="0"/>
                <a:cs typeface="Times New Roman" panose="02020603050405020304" pitchFamily="18" charset="0"/>
              </a:rPr>
              <a:t>білім</a:t>
            </a:r>
            <a:r>
              <a:rPr lang="ru-RU" sz="3200" dirty="0">
                <a:solidFill>
                  <a:srgbClr val="0000FF"/>
                </a:solidFill>
                <a:latin typeface="Times New Roman" panose="02020603050405020304" pitchFamily="18" charset="0"/>
                <a:cs typeface="Times New Roman" panose="02020603050405020304" pitchFamily="18" charset="0"/>
              </a:rPr>
              <a:t> беру </a:t>
            </a:r>
            <a:r>
              <a:rPr lang="ru-RU" sz="3200" dirty="0" err="1">
                <a:solidFill>
                  <a:srgbClr val="0000FF"/>
                </a:solidFill>
                <a:latin typeface="Times New Roman" panose="02020603050405020304" pitchFamily="18" charset="0"/>
                <a:cs typeface="Times New Roman" panose="02020603050405020304" pitchFamily="18" charset="0"/>
              </a:rPr>
              <a:t>деңгейінің</a:t>
            </a:r>
            <a:r>
              <a:rPr lang="ru-RU" sz="3200" dirty="0">
                <a:solidFill>
                  <a:srgbClr val="0000FF"/>
                </a:solidFill>
                <a:latin typeface="Times New Roman" panose="02020603050405020304" pitchFamily="18" charset="0"/>
                <a:cs typeface="Times New Roman" panose="02020603050405020304" pitchFamily="18" charset="0"/>
              </a:rPr>
              <a:t> </a:t>
            </a:r>
            <a:r>
              <a:rPr lang="ru-RU" sz="3200" dirty="0" err="1">
                <a:solidFill>
                  <a:srgbClr val="0000FF"/>
                </a:solidFill>
                <a:latin typeface="Times New Roman" panose="02020603050405020304" pitchFamily="18" charset="0"/>
                <a:cs typeface="Times New Roman" panose="02020603050405020304" pitchFamily="18" charset="0"/>
              </a:rPr>
              <a:t>жоғарғы</a:t>
            </a:r>
            <a:r>
              <a:rPr lang="ru-RU" sz="3200" dirty="0">
                <a:solidFill>
                  <a:srgbClr val="0000FF"/>
                </a:solidFill>
                <a:latin typeface="Times New Roman" panose="02020603050405020304" pitchFamily="18" charset="0"/>
                <a:cs typeface="Times New Roman" panose="02020603050405020304" pitchFamily="18" charset="0"/>
              </a:rPr>
              <a:t> </a:t>
            </a:r>
            <a:r>
              <a:rPr lang="ru-RU" sz="3200" dirty="0" err="1">
                <a:solidFill>
                  <a:srgbClr val="0000FF"/>
                </a:solidFill>
                <a:latin typeface="Times New Roman" panose="02020603050405020304" pitchFamily="18" charset="0"/>
                <a:cs typeface="Times New Roman" panose="02020603050405020304" pitchFamily="18" charset="0"/>
              </a:rPr>
              <a:t>сынып</a:t>
            </a:r>
            <a:r>
              <a:rPr lang="ru-RU" sz="3200" dirty="0">
                <a:solidFill>
                  <a:srgbClr val="0000FF"/>
                </a:solidFill>
                <a:latin typeface="Times New Roman" panose="02020603050405020304" pitchFamily="18" charset="0"/>
                <a:cs typeface="Times New Roman" panose="02020603050405020304" pitchFamily="18" charset="0"/>
              </a:rPr>
              <a:t> </a:t>
            </a:r>
            <a:r>
              <a:rPr lang="ru-RU" sz="3200" dirty="0" err="1">
                <a:solidFill>
                  <a:srgbClr val="0000FF"/>
                </a:solidFill>
                <a:latin typeface="Times New Roman" panose="02020603050405020304" pitchFamily="18" charset="0"/>
                <a:cs typeface="Times New Roman" panose="02020603050405020304" pitchFamily="18" charset="0"/>
              </a:rPr>
              <a:t>оқушыларына</a:t>
            </a:r>
            <a:r>
              <a:rPr lang="ru-RU" sz="3200" dirty="0">
                <a:solidFill>
                  <a:srgbClr val="0000FF"/>
                </a:solidFill>
                <a:latin typeface="Times New Roman" panose="02020603050405020304" pitchFamily="18" charset="0"/>
                <a:cs typeface="Times New Roman" panose="02020603050405020304" pitchFamily="18" charset="0"/>
              </a:rPr>
              <a:t> </a:t>
            </a:r>
            <a:r>
              <a:rPr lang="ru-RU" sz="3200" dirty="0" err="1">
                <a:solidFill>
                  <a:srgbClr val="0000FF"/>
                </a:solidFill>
                <a:latin typeface="Times New Roman" panose="02020603050405020304" pitchFamily="18" charset="0"/>
                <a:cs typeface="Times New Roman" panose="02020603050405020304" pitchFamily="18" charset="0"/>
              </a:rPr>
              <a:t>бейіндік</a:t>
            </a:r>
            <a:r>
              <a:rPr lang="ru-RU" sz="3200" dirty="0">
                <a:solidFill>
                  <a:srgbClr val="0000FF"/>
                </a:solidFill>
                <a:latin typeface="Times New Roman" panose="02020603050405020304" pitchFamily="18" charset="0"/>
                <a:cs typeface="Times New Roman" panose="02020603050405020304" pitchFamily="18" charset="0"/>
              </a:rPr>
              <a:t> </a:t>
            </a:r>
            <a:r>
              <a:rPr lang="ru-RU" sz="3200" dirty="0" err="1">
                <a:solidFill>
                  <a:srgbClr val="0000FF"/>
                </a:solidFill>
                <a:latin typeface="Times New Roman" panose="02020603050405020304" pitchFamily="18" charset="0"/>
                <a:cs typeface="Times New Roman" panose="02020603050405020304" pitchFamily="18" charset="0"/>
              </a:rPr>
              <a:t>оқыту</a:t>
            </a:r>
            <a:r>
              <a:rPr lang="ru-RU" sz="3200" dirty="0">
                <a:solidFill>
                  <a:srgbClr val="0000FF"/>
                </a:solidFill>
                <a:latin typeface="Times New Roman" panose="02020603050405020304" pitchFamily="18" charset="0"/>
                <a:cs typeface="Times New Roman" panose="02020603050405020304" pitchFamily="18" charset="0"/>
              </a:rPr>
              <a:t> </a:t>
            </a:r>
            <a:r>
              <a:rPr lang="ru-RU" sz="3200" dirty="0" err="1">
                <a:solidFill>
                  <a:srgbClr val="0000FF"/>
                </a:solidFill>
                <a:latin typeface="Times New Roman" panose="02020603050405020304" pitchFamily="18" charset="0"/>
                <a:cs typeface="Times New Roman" panose="02020603050405020304" pitchFamily="18" charset="0"/>
              </a:rPr>
              <a:t>қарастырылған</a:t>
            </a:r>
            <a:r>
              <a:rPr lang="ru-RU" sz="3200" dirty="0">
                <a:solidFill>
                  <a:srgbClr val="0000FF"/>
                </a:solidFill>
                <a:latin typeface="Times New Roman" panose="02020603050405020304" pitchFamily="18" charset="0"/>
                <a:cs typeface="Times New Roman" panose="02020603050405020304" pitchFamily="18" charset="0"/>
              </a:rPr>
              <a:t>.</a:t>
            </a:r>
          </a:p>
        </p:txBody>
      </p:sp>
      <p:sp>
        <p:nvSpPr>
          <p:cNvPr id="11" name="Прямоугольник 10"/>
          <p:cNvSpPr/>
          <p:nvPr/>
        </p:nvSpPr>
        <p:spPr>
          <a:xfrm>
            <a:off x="143508" y="5589240"/>
            <a:ext cx="8856984" cy="1125757"/>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lnSpc>
                <a:spcPct val="115000"/>
              </a:lnSpc>
              <a:spcBef>
                <a:spcPts val="600"/>
              </a:spcBef>
              <a:spcAft>
                <a:spcPts val="600"/>
              </a:spcAft>
            </a:pPr>
            <a:r>
              <a:rPr lang="kk-KZ" sz="2000"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Бейіндік оқыту, білім беру сапасын көтерудің, мемлекеттің және қоғамның, тұлғаның өзекті және келешектегі қажеттіліктерін жүзеге асырудың бірден бір құралы ретінде қарастырылады.</a:t>
            </a:r>
          </a:p>
        </p:txBody>
      </p:sp>
    </p:spTree>
    <p:extLst>
      <p:ext uri="{BB962C8B-B14F-4D97-AF65-F5344CB8AC3E}">
        <p14:creationId xmlns:p14="http://schemas.microsoft.com/office/powerpoint/2010/main" val="16719374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07704" y="116632"/>
            <a:ext cx="7128792" cy="2074414"/>
          </a:xfrm>
          <a:prstGeom prst="rect">
            <a:avLst/>
          </a:prstGeom>
        </p:spPr>
        <p:txBody>
          <a:bodyPr wrap="square">
            <a:spAutoFit/>
          </a:bodyPr>
          <a:lstStyle/>
          <a:p>
            <a:pPr algn="just">
              <a:lnSpc>
                <a:spcPct val="115000"/>
              </a:lnSpc>
              <a:spcBef>
                <a:spcPts val="600"/>
              </a:spcBef>
              <a:spcAft>
                <a:spcPts val="600"/>
              </a:spcAft>
            </a:pPr>
            <a:r>
              <a:rPr lang="kk-KZ" sz="2800" dirty="0" smtClean="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2006-2007 оқу </a:t>
            </a:r>
            <a:r>
              <a:rPr lang="kk-KZ" sz="2800"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жылынан бастап Қазақстан Республикасы жалпы орта білім беретін мектептің </a:t>
            </a:r>
            <a:r>
              <a:rPr lang="kk-KZ" sz="2800" dirty="0" smtClean="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10-сыныптарында </a:t>
            </a:r>
            <a:r>
              <a:rPr lang="kk-KZ" sz="2800"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бейінді оқыту енгізіле бастады.</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8" name="Схема 7"/>
          <p:cNvGraphicFramePr/>
          <p:nvPr>
            <p:extLst>
              <p:ext uri="{D42A27DB-BD31-4B8C-83A1-F6EECF244321}">
                <p14:modId xmlns:p14="http://schemas.microsoft.com/office/powerpoint/2010/main" val="4230086374"/>
              </p:ext>
            </p:extLst>
          </p:nvPr>
        </p:nvGraphicFramePr>
        <p:xfrm>
          <a:off x="107504" y="2389336"/>
          <a:ext cx="8928000" cy="42800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073401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07704" y="127953"/>
            <a:ext cx="7056784" cy="155427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spcBef>
                <a:spcPts val="600"/>
              </a:spcBef>
              <a:spcAft>
                <a:spcPts val="600"/>
              </a:spcAft>
            </a:pPr>
            <a:r>
              <a:rPr lang="kk-KZ" sz="17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Бейінді оқыту </a:t>
            </a:r>
            <a:r>
              <a:rPr lang="kk-KZ" sz="1700"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1700" i="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бұл жалпы білім беретін мектептің жоғары буынында оқытуды даралауға оқушыны әлеуметтендіруге, сонымен бірге мектептің жоғары сатысы мен орта және жоғары кәсіби білім берудегі сабақтастықты жүзеге асыруға бағытталған арнайы дайындау жүйесі.</a:t>
            </a:r>
            <a:endParaRPr lang="ru-RU" sz="1700" i="1" dirty="0">
              <a:latin typeface="Calibri" panose="020F0502020204030204" pitchFamily="34" charset="0"/>
              <a:ea typeface="Calibri" panose="020F0502020204030204" pitchFamily="34" charset="0"/>
              <a:cs typeface="Times New Roman" panose="02020603050405020304" pitchFamily="18" charset="0"/>
            </a:endParaRPr>
          </a:p>
          <a:p>
            <a:pPr algn="just">
              <a:spcBef>
                <a:spcPts val="600"/>
              </a:spcBef>
              <a:spcAft>
                <a:spcPts val="600"/>
              </a:spcAft>
            </a:pPr>
            <a:r>
              <a:rPr lang="kk-KZ" sz="17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Бейіндік мектеп </a:t>
            </a:r>
            <a:r>
              <a:rPr lang="kk-KZ" sz="1700"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1700" i="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осы мақсатқа жетудің институционалдық формасы.</a:t>
            </a:r>
            <a:endParaRPr lang="ru-RU" sz="1700" i="1"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Схема 3"/>
          <p:cNvGraphicFramePr/>
          <p:nvPr>
            <p:extLst>
              <p:ext uri="{D42A27DB-BD31-4B8C-83A1-F6EECF244321}">
                <p14:modId xmlns:p14="http://schemas.microsoft.com/office/powerpoint/2010/main" val="3004555960"/>
              </p:ext>
            </p:extLst>
          </p:nvPr>
        </p:nvGraphicFramePr>
        <p:xfrm>
          <a:off x="-972616" y="1844824"/>
          <a:ext cx="11125236"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383090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Двойная стрелка влево/вверх 13"/>
          <p:cNvSpPr/>
          <p:nvPr/>
        </p:nvSpPr>
        <p:spPr>
          <a:xfrm rot="13493455">
            <a:off x="6077504" y="2312969"/>
            <a:ext cx="1440000" cy="1440000"/>
          </a:xfrm>
          <a:prstGeom prst="leftUp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ru-RU"/>
          </a:p>
        </p:txBody>
      </p:sp>
      <p:sp>
        <p:nvSpPr>
          <p:cNvPr id="5" name="Правая фигурная скобка 4"/>
          <p:cNvSpPr/>
          <p:nvPr/>
        </p:nvSpPr>
        <p:spPr>
          <a:xfrm rot="16200000">
            <a:off x="4175956" y="-1215516"/>
            <a:ext cx="720080" cy="4680520"/>
          </a:xfrm>
          <a:prstGeom prst="rightBrace">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2" name="Прямоугольник 1"/>
          <p:cNvSpPr/>
          <p:nvPr/>
        </p:nvSpPr>
        <p:spPr>
          <a:xfrm>
            <a:off x="179512" y="116632"/>
            <a:ext cx="8784000" cy="648072"/>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ru-RU" sz="2400" b="1" dirty="0" smtClean="0">
                <a:solidFill>
                  <a:srgbClr val="002060"/>
                </a:solidFill>
                <a:latin typeface="Times New Roman" panose="02020603050405020304" pitchFamily="18" charset="0"/>
                <a:cs typeface="Times New Roman" panose="02020603050405020304" pitchFamily="18" charset="0"/>
              </a:rPr>
              <a:t>10 -11 </a:t>
            </a:r>
            <a:r>
              <a:rPr lang="ru-RU" sz="2400" b="1" dirty="0" err="1" smtClean="0">
                <a:solidFill>
                  <a:srgbClr val="002060"/>
                </a:solidFill>
                <a:latin typeface="Times New Roman" panose="02020603050405020304" pitchFamily="18" charset="0"/>
                <a:cs typeface="Times New Roman" panose="02020603050405020304" pitchFamily="18" charset="0"/>
              </a:rPr>
              <a:t>сыныптарды</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о</a:t>
            </a:r>
            <a:r>
              <a:rPr lang="ru-RU" sz="2400" b="1" dirty="0" err="1" smtClean="0">
                <a:solidFill>
                  <a:srgbClr val="002060"/>
                </a:solidFill>
                <a:latin typeface="Times New Roman" panose="02020603050405020304" pitchFamily="18" charset="0"/>
                <a:cs typeface="Times New Roman" panose="02020603050405020304" pitchFamily="18" charset="0"/>
              </a:rPr>
              <a:t>қытуды</a:t>
            </a:r>
            <a:r>
              <a:rPr lang="ru-RU" sz="2400" b="1" dirty="0" smtClean="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саралау</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және</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даралау</a:t>
            </a:r>
            <a:r>
              <a:rPr lang="ru-RU" sz="2400" b="1" dirty="0">
                <a:solidFill>
                  <a:srgbClr val="002060"/>
                </a:solidFill>
                <a:latin typeface="Times New Roman" panose="02020603050405020304" pitchFamily="18" charset="0"/>
                <a:cs typeface="Times New Roman" panose="02020603050405020304" pitchFamily="18" charset="0"/>
              </a:rPr>
              <a:t> </a:t>
            </a:r>
          </a:p>
        </p:txBody>
      </p:sp>
      <p:sp>
        <p:nvSpPr>
          <p:cNvPr id="4" name="Выноска со стрелкой вниз 3"/>
          <p:cNvSpPr/>
          <p:nvPr/>
        </p:nvSpPr>
        <p:spPr>
          <a:xfrm>
            <a:off x="107504" y="1340768"/>
            <a:ext cx="4320000" cy="2304152"/>
          </a:xfrm>
          <a:prstGeom prst="downArrowCallou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ru-RU" sz="3200" dirty="0" err="1" smtClean="0">
                <a:latin typeface="Times New Roman" panose="02020603050405020304" pitchFamily="18" charset="0"/>
                <a:cs typeface="Times New Roman" panose="02020603050405020304" pitchFamily="18" charset="0"/>
              </a:rPr>
              <a:t>Базалық</a:t>
            </a: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пәндер</a:t>
            </a:r>
            <a:endParaRPr lang="ru-RU" sz="3200" dirty="0" smtClean="0">
              <a:latin typeface="Times New Roman" panose="02020603050405020304" pitchFamily="18" charset="0"/>
              <a:cs typeface="Times New Roman" panose="02020603050405020304" pitchFamily="18" charset="0"/>
            </a:endParaRPr>
          </a:p>
          <a:p>
            <a:pPr algn="ctr"/>
            <a:r>
              <a:rPr lang="kk-KZ" sz="2800" i="1" dirty="0" smtClean="0">
                <a:latin typeface="Times New Roman" panose="02020603050405020304" pitchFamily="18" charset="0"/>
                <a:cs typeface="Times New Roman" panose="02020603050405020304" pitchFamily="18" charset="0"/>
              </a:rPr>
              <a:t>(алгебра геомертия, Қазақстан тарихы т.б.)</a:t>
            </a:r>
            <a:endParaRPr lang="ru-RU" sz="2800" i="1" dirty="0">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4716016" y="1340768"/>
            <a:ext cx="4320000" cy="1440160"/>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ru-RU" sz="3200" dirty="0" err="1" smtClean="0">
                <a:latin typeface="Times New Roman" panose="02020603050405020304" pitchFamily="18" charset="0"/>
                <a:cs typeface="Times New Roman" panose="02020603050405020304" pitchFamily="18" charset="0"/>
              </a:rPr>
              <a:t>Таңдау</a:t>
            </a: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курстары</a:t>
            </a:r>
            <a:endParaRPr lang="ru-RU" sz="3200" dirty="0" smtClean="0">
              <a:latin typeface="Times New Roman" panose="02020603050405020304" pitchFamily="18" charset="0"/>
              <a:cs typeface="Times New Roman" panose="02020603050405020304" pitchFamily="18" charset="0"/>
            </a:endParaRPr>
          </a:p>
          <a:p>
            <a:pPr algn="ctr"/>
            <a:r>
              <a:rPr lang="kk-KZ" sz="2800" i="1" dirty="0" smtClean="0">
                <a:latin typeface="Times New Roman" panose="02020603050405020304" pitchFamily="18" charset="0"/>
                <a:cs typeface="Times New Roman" panose="02020603050405020304" pitchFamily="18" charset="0"/>
              </a:rPr>
              <a:t>(бейіндік және элективті)</a:t>
            </a:r>
            <a:endParaRPr lang="ru-RU" sz="2800" i="1" dirty="0">
              <a:latin typeface="Times New Roman" panose="02020603050405020304" pitchFamily="18" charset="0"/>
              <a:cs typeface="Times New Roman" panose="02020603050405020304" pitchFamily="18" charset="0"/>
            </a:endParaRPr>
          </a:p>
        </p:txBody>
      </p:sp>
      <p:sp>
        <p:nvSpPr>
          <p:cNvPr id="9" name="Скругленный прямоугольник 8"/>
          <p:cNvSpPr/>
          <p:nvPr/>
        </p:nvSpPr>
        <p:spPr>
          <a:xfrm>
            <a:off x="107504" y="3645024"/>
            <a:ext cx="4320000" cy="252028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2200" b="1" dirty="0" err="1">
                <a:solidFill>
                  <a:srgbClr val="002060"/>
                </a:solidFill>
                <a:latin typeface="Times New Roman" panose="02020603050405020304" pitchFamily="18" charset="0"/>
                <a:cs typeface="Times New Roman" panose="02020603050405020304" pitchFamily="18" charset="0"/>
              </a:rPr>
              <a:t>Базалық</a:t>
            </a:r>
            <a:r>
              <a:rPr lang="ru-RU" sz="2200" b="1" dirty="0">
                <a:solidFill>
                  <a:srgbClr val="002060"/>
                </a:solidFill>
                <a:latin typeface="Times New Roman" panose="02020603050405020304" pitchFamily="18" charset="0"/>
                <a:cs typeface="Times New Roman" panose="02020603050405020304" pitchFamily="18" charset="0"/>
              </a:rPr>
              <a:t> </a:t>
            </a:r>
            <a:r>
              <a:rPr lang="ru-RU" sz="2200" b="1" dirty="0" err="1">
                <a:solidFill>
                  <a:srgbClr val="002060"/>
                </a:solidFill>
                <a:latin typeface="Times New Roman" panose="02020603050405020304" pitchFamily="18" charset="0"/>
                <a:cs typeface="Times New Roman" panose="02020603050405020304" pitchFamily="18" charset="0"/>
              </a:rPr>
              <a:t>курстарының</a:t>
            </a:r>
            <a:r>
              <a:rPr lang="ru-RU" sz="2200" b="1" dirty="0">
                <a:solidFill>
                  <a:srgbClr val="002060"/>
                </a:solidFill>
                <a:latin typeface="Times New Roman" panose="02020603050405020304" pitchFamily="18" charset="0"/>
                <a:cs typeface="Times New Roman" panose="02020603050405020304" pitchFamily="18" charset="0"/>
              </a:rPr>
              <a:t> </a:t>
            </a:r>
            <a:r>
              <a:rPr lang="ru-RU" sz="2200" b="1" dirty="0" err="1">
                <a:solidFill>
                  <a:srgbClr val="002060"/>
                </a:solidFill>
                <a:latin typeface="Times New Roman" panose="02020603050405020304" pitchFamily="18" charset="0"/>
                <a:cs typeface="Times New Roman" panose="02020603050405020304" pitchFamily="18" charset="0"/>
              </a:rPr>
              <a:t>жиынтығы</a:t>
            </a:r>
            <a:r>
              <a:rPr lang="ru-RU" sz="2200" b="1" dirty="0">
                <a:solidFill>
                  <a:srgbClr val="002060"/>
                </a:solidFill>
                <a:latin typeface="Times New Roman" panose="02020603050405020304" pitchFamily="18" charset="0"/>
                <a:cs typeface="Times New Roman" panose="02020603050405020304" pitchFamily="18" charset="0"/>
              </a:rPr>
              <a:t> </a:t>
            </a:r>
            <a:r>
              <a:rPr lang="ru-RU" sz="2200" b="1" dirty="0" err="1">
                <a:solidFill>
                  <a:srgbClr val="002060"/>
                </a:solidFill>
                <a:latin typeface="Times New Roman" panose="02020603050405020304" pitchFamily="18" charset="0"/>
                <a:cs typeface="Times New Roman" panose="02020603050405020304" pitchFamily="18" charset="0"/>
              </a:rPr>
              <a:t>оқу</a:t>
            </a:r>
            <a:r>
              <a:rPr lang="ru-RU" sz="2200" b="1" dirty="0">
                <a:solidFill>
                  <a:srgbClr val="002060"/>
                </a:solidFill>
                <a:latin typeface="Times New Roman" panose="02020603050405020304" pitchFamily="18" charset="0"/>
                <a:cs typeface="Times New Roman" panose="02020603050405020304" pitchFamily="18" charset="0"/>
              </a:rPr>
              <a:t> </a:t>
            </a:r>
            <a:r>
              <a:rPr lang="ru-RU" sz="2200" b="1" dirty="0" err="1">
                <a:solidFill>
                  <a:srgbClr val="002060"/>
                </a:solidFill>
                <a:latin typeface="Times New Roman" panose="02020603050405020304" pitchFamily="18" charset="0"/>
                <a:cs typeface="Times New Roman" panose="02020603050405020304" pitchFamily="18" charset="0"/>
              </a:rPr>
              <a:t>жоспарының</a:t>
            </a:r>
            <a:r>
              <a:rPr lang="ru-RU" sz="2200" b="1" dirty="0">
                <a:solidFill>
                  <a:srgbClr val="002060"/>
                </a:solidFill>
                <a:latin typeface="Times New Roman" panose="02020603050405020304" pitchFamily="18" charset="0"/>
                <a:cs typeface="Times New Roman" panose="02020603050405020304" pitchFamily="18" charset="0"/>
              </a:rPr>
              <a:t> </a:t>
            </a:r>
            <a:r>
              <a:rPr lang="ru-RU" sz="2200" b="1" dirty="0" err="1">
                <a:solidFill>
                  <a:srgbClr val="002060"/>
                </a:solidFill>
                <a:latin typeface="Times New Roman" panose="02020603050405020304" pitchFamily="18" charset="0"/>
                <a:cs typeface="Times New Roman" panose="02020603050405020304" pitchFamily="18" charset="0"/>
              </a:rPr>
              <a:t>инвариативті</a:t>
            </a:r>
            <a:r>
              <a:rPr lang="ru-RU" sz="2200" b="1" dirty="0">
                <a:solidFill>
                  <a:srgbClr val="002060"/>
                </a:solidFill>
                <a:latin typeface="Times New Roman" panose="02020603050405020304" pitchFamily="18" charset="0"/>
                <a:cs typeface="Times New Roman" panose="02020603050405020304" pitchFamily="18" charset="0"/>
              </a:rPr>
              <a:t> </a:t>
            </a:r>
            <a:r>
              <a:rPr lang="ru-RU" sz="2200" b="1" dirty="0" err="1">
                <a:solidFill>
                  <a:srgbClr val="002060"/>
                </a:solidFill>
                <a:latin typeface="Times New Roman" panose="02020603050405020304" pitchFamily="18" charset="0"/>
                <a:cs typeface="Times New Roman" panose="02020603050405020304" pitchFamily="18" charset="0"/>
              </a:rPr>
              <a:t>бөлігін</a:t>
            </a:r>
            <a:r>
              <a:rPr lang="ru-RU" sz="2200" b="1" dirty="0">
                <a:solidFill>
                  <a:srgbClr val="002060"/>
                </a:solidFill>
                <a:latin typeface="Times New Roman" panose="02020603050405020304" pitchFamily="18" charset="0"/>
                <a:cs typeface="Times New Roman" panose="02020603050405020304" pitchFamily="18" charset="0"/>
              </a:rPr>
              <a:t> </a:t>
            </a:r>
            <a:r>
              <a:rPr lang="ru-RU" sz="2200" b="1" dirty="0" err="1">
                <a:solidFill>
                  <a:srgbClr val="002060"/>
                </a:solidFill>
                <a:latin typeface="Times New Roman" panose="02020603050405020304" pitchFamily="18" charset="0"/>
                <a:cs typeface="Times New Roman" panose="02020603050405020304" pitchFamily="18" charset="0"/>
              </a:rPr>
              <a:t>құрайды</a:t>
            </a:r>
            <a:r>
              <a:rPr lang="ru-RU" sz="2200" b="1" dirty="0">
                <a:solidFill>
                  <a:srgbClr val="002060"/>
                </a:solidFill>
                <a:latin typeface="Times New Roman" panose="02020603050405020304" pitchFamily="18" charset="0"/>
                <a:cs typeface="Times New Roman" panose="02020603050405020304" pitchFamily="18" charset="0"/>
              </a:rPr>
              <a:t>, </a:t>
            </a:r>
            <a:r>
              <a:rPr lang="ru-RU" sz="2200" b="1" dirty="0" err="1">
                <a:solidFill>
                  <a:srgbClr val="002060"/>
                </a:solidFill>
                <a:latin typeface="Times New Roman" panose="02020603050405020304" pitchFamily="18" charset="0"/>
                <a:cs typeface="Times New Roman" panose="02020603050405020304" pitchFamily="18" charset="0"/>
              </a:rPr>
              <a:t>оқушылардың</a:t>
            </a:r>
            <a:r>
              <a:rPr lang="ru-RU" sz="2200" b="1" dirty="0">
                <a:solidFill>
                  <a:srgbClr val="002060"/>
                </a:solidFill>
                <a:latin typeface="Times New Roman" panose="02020603050405020304" pitchFamily="18" charset="0"/>
                <a:cs typeface="Times New Roman" panose="02020603050405020304" pitchFamily="18" charset="0"/>
              </a:rPr>
              <a:t> </a:t>
            </a:r>
            <a:r>
              <a:rPr lang="ru-RU" sz="2200" b="1" dirty="0" err="1">
                <a:solidFill>
                  <a:srgbClr val="002060"/>
                </a:solidFill>
                <a:latin typeface="Times New Roman" panose="02020603050405020304" pitchFamily="18" charset="0"/>
                <a:cs typeface="Times New Roman" panose="02020603050405020304" pitchFamily="18" charset="0"/>
              </a:rPr>
              <a:t>барлығы</a:t>
            </a:r>
            <a:r>
              <a:rPr lang="ru-RU" sz="2200" b="1" dirty="0">
                <a:solidFill>
                  <a:srgbClr val="002060"/>
                </a:solidFill>
                <a:latin typeface="Times New Roman" panose="02020603050405020304" pitchFamily="18" charset="0"/>
                <a:cs typeface="Times New Roman" panose="02020603050405020304" pitchFamily="18" charset="0"/>
              </a:rPr>
              <a:t> </a:t>
            </a:r>
            <a:r>
              <a:rPr lang="ru-RU" sz="2200" b="1" dirty="0" err="1">
                <a:solidFill>
                  <a:srgbClr val="002060"/>
                </a:solidFill>
                <a:latin typeface="Times New Roman" panose="02020603050405020304" pitchFamily="18" charset="0"/>
                <a:cs typeface="Times New Roman" panose="02020603050405020304" pitchFamily="18" charset="0"/>
              </a:rPr>
              <a:t>игеруге</a:t>
            </a:r>
            <a:r>
              <a:rPr lang="ru-RU" sz="2200" b="1" dirty="0">
                <a:solidFill>
                  <a:srgbClr val="002060"/>
                </a:solidFill>
                <a:latin typeface="Times New Roman" panose="02020603050405020304" pitchFamily="18" charset="0"/>
                <a:cs typeface="Times New Roman" panose="02020603050405020304" pitchFamily="18" charset="0"/>
              </a:rPr>
              <a:t> </a:t>
            </a:r>
            <a:r>
              <a:rPr lang="ru-RU" sz="2200" b="1" dirty="0" err="1">
                <a:solidFill>
                  <a:srgbClr val="002060"/>
                </a:solidFill>
                <a:latin typeface="Times New Roman" panose="02020603050405020304" pitchFamily="18" charset="0"/>
                <a:cs typeface="Times New Roman" panose="02020603050405020304" pitchFamily="18" charset="0"/>
              </a:rPr>
              <a:t>міндетті</a:t>
            </a:r>
            <a:r>
              <a:rPr lang="ru-RU" sz="2200" b="1" dirty="0">
                <a:solidFill>
                  <a:srgbClr val="002060"/>
                </a:solidFill>
                <a:latin typeface="Times New Roman" panose="02020603050405020304" pitchFamily="18" charset="0"/>
                <a:cs typeface="Times New Roman" panose="02020603050405020304" pitchFamily="18" charset="0"/>
              </a:rPr>
              <a:t> </a:t>
            </a:r>
            <a:r>
              <a:rPr lang="ru-RU" sz="2200" b="1" dirty="0" err="1">
                <a:solidFill>
                  <a:srgbClr val="002060"/>
                </a:solidFill>
                <a:latin typeface="Times New Roman" panose="02020603050405020304" pitchFamily="18" charset="0"/>
                <a:cs typeface="Times New Roman" panose="02020603050405020304" pitchFamily="18" charset="0"/>
              </a:rPr>
              <a:t>жалпы</a:t>
            </a:r>
            <a:r>
              <a:rPr lang="ru-RU" sz="2200" b="1" dirty="0">
                <a:solidFill>
                  <a:srgbClr val="002060"/>
                </a:solidFill>
                <a:latin typeface="Times New Roman" panose="02020603050405020304" pitchFamily="18" charset="0"/>
                <a:cs typeface="Times New Roman" panose="02020603050405020304" pitchFamily="18" charset="0"/>
              </a:rPr>
              <a:t> </a:t>
            </a:r>
            <a:r>
              <a:rPr lang="ru-RU" sz="2200" b="1" dirty="0" err="1">
                <a:solidFill>
                  <a:srgbClr val="002060"/>
                </a:solidFill>
                <a:latin typeface="Times New Roman" panose="02020603050405020304" pitchFamily="18" charset="0"/>
                <a:cs typeface="Times New Roman" panose="02020603050405020304" pitchFamily="18" charset="0"/>
              </a:rPr>
              <a:t>білім</a:t>
            </a:r>
            <a:r>
              <a:rPr lang="ru-RU" sz="2200" b="1" dirty="0">
                <a:solidFill>
                  <a:srgbClr val="002060"/>
                </a:solidFill>
                <a:latin typeface="Times New Roman" panose="02020603050405020304" pitchFamily="18" charset="0"/>
                <a:cs typeface="Times New Roman" panose="02020603050405020304" pitchFamily="18" charset="0"/>
              </a:rPr>
              <a:t> </a:t>
            </a:r>
            <a:r>
              <a:rPr lang="ru-RU" sz="2200" b="1" dirty="0" err="1">
                <a:solidFill>
                  <a:srgbClr val="002060"/>
                </a:solidFill>
                <a:latin typeface="Times New Roman" panose="02020603050405020304" pitchFamily="18" charset="0"/>
                <a:cs typeface="Times New Roman" panose="02020603050405020304" pitchFamily="18" charset="0"/>
              </a:rPr>
              <a:t>беретін</a:t>
            </a:r>
            <a:r>
              <a:rPr lang="ru-RU" sz="2200" b="1" dirty="0">
                <a:solidFill>
                  <a:srgbClr val="002060"/>
                </a:solidFill>
                <a:latin typeface="Times New Roman" panose="02020603050405020304" pitchFamily="18" charset="0"/>
                <a:cs typeface="Times New Roman" panose="02020603050405020304" pitchFamily="18" charset="0"/>
              </a:rPr>
              <a:t> </a:t>
            </a:r>
            <a:r>
              <a:rPr lang="ru-RU" sz="2200" b="1" dirty="0" err="1">
                <a:solidFill>
                  <a:srgbClr val="002060"/>
                </a:solidFill>
                <a:latin typeface="Times New Roman" panose="02020603050405020304" pitchFamily="18" charset="0"/>
                <a:cs typeface="Times New Roman" panose="02020603050405020304" pitchFamily="18" charset="0"/>
              </a:rPr>
              <a:t>пәндер</a:t>
            </a:r>
            <a:r>
              <a:rPr lang="ru-RU" sz="2200" b="1" dirty="0">
                <a:solidFill>
                  <a:srgbClr val="002060"/>
                </a:solidFill>
                <a:latin typeface="Times New Roman" panose="02020603050405020304" pitchFamily="18" charset="0"/>
                <a:cs typeface="Times New Roman" panose="02020603050405020304" pitchFamily="18" charset="0"/>
              </a:rPr>
              <a:t>. </a:t>
            </a:r>
          </a:p>
        </p:txBody>
      </p:sp>
      <p:sp>
        <p:nvSpPr>
          <p:cNvPr id="10" name="Скругленный прямоугольник 9"/>
          <p:cNvSpPr/>
          <p:nvPr/>
        </p:nvSpPr>
        <p:spPr>
          <a:xfrm>
            <a:off x="4558841" y="3356992"/>
            <a:ext cx="2143696" cy="2804319"/>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600" dirty="0" err="1" smtClean="0">
                <a:solidFill>
                  <a:srgbClr val="002060"/>
                </a:solidFill>
                <a:latin typeface="Times New Roman" panose="02020603050405020304" pitchFamily="18" charset="0"/>
                <a:cs typeface="Times New Roman" panose="02020603050405020304" pitchFamily="18" charset="0"/>
              </a:rPr>
              <a:t>Бейіндік</a:t>
            </a:r>
            <a:r>
              <a:rPr lang="ru-RU" sz="1600" dirty="0" smtClean="0">
                <a:solidFill>
                  <a:srgbClr val="002060"/>
                </a:solidFill>
                <a:latin typeface="Times New Roman" panose="02020603050405020304" pitchFamily="18" charset="0"/>
                <a:cs typeface="Times New Roman" panose="02020603050405020304" pitchFamily="18" charset="0"/>
              </a:rPr>
              <a:t> </a:t>
            </a:r>
            <a:r>
              <a:rPr lang="ru-RU" sz="1600" dirty="0">
                <a:solidFill>
                  <a:srgbClr val="002060"/>
                </a:solidFill>
                <a:latin typeface="Times New Roman" panose="02020603050405020304" pitchFamily="18" charset="0"/>
                <a:cs typeface="Times New Roman" panose="02020603050405020304" pitchFamily="18" charset="0"/>
              </a:rPr>
              <a:t>курс (</a:t>
            </a:r>
            <a:r>
              <a:rPr lang="ru-RU" sz="1600" dirty="0" err="1">
                <a:solidFill>
                  <a:srgbClr val="002060"/>
                </a:solidFill>
                <a:latin typeface="Times New Roman" panose="02020603050405020304" pitchFamily="18" charset="0"/>
                <a:cs typeface="Times New Roman" panose="02020603050405020304" pitchFamily="18" charset="0"/>
              </a:rPr>
              <a:t>қолданбалы</a:t>
            </a:r>
            <a:r>
              <a:rPr lang="ru-RU" sz="1600" dirty="0">
                <a:solidFill>
                  <a:srgbClr val="002060"/>
                </a:solidFill>
                <a:latin typeface="Times New Roman" panose="02020603050405020304" pitchFamily="18" charset="0"/>
                <a:cs typeface="Times New Roman" panose="02020603050405020304" pitchFamily="18" charset="0"/>
              </a:rPr>
              <a:t>): </a:t>
            </a:r>
            <a:r>
              <a:rPr lang="ru-RU" sz="1600" dirty="0" err="1">
                <a:solidFill>
                  <a:srgbClr val="002060"/>
                </a:solidFill>
                <a:latin typeface="Times New Roman" panose="02020603050405020304" pitchFamily="18" charset="0"/>
                <a:cs typeface="Times New Roman" panose="02020603050405020304" pitchFamily="18" charset="0"/>
              </a:rPr>
              <a:t>тереңдетіліп</a:t>
            </a:r>
            <a:r>
              <a:rPr lang="ru-RU" sz="1600" dirty="0">
                <a:solidFill>
                  <a:srgbClr val="002060"/>
                </a:solidFill>
                <a:latin typeface="Times New Roman" panose="02020603050405020304" pitchFamily="18" charset="0"/>
                <a:cs typeface="Times New Roman" panose="02020603050405020304" pitchFamily="18" charset="0"/>
              </a:rPr>
              <a:t> </a:t>
            </a:r>
            <a:r>
              <a:rPr lang="ru-RU" sz="1600" dirty="0" err="1">
                <a:solidFill>
                  <a:srgbClr val="002060"/>
                </a:solidFill>
                <a:latin typeface="Times New Roman" panose="02020603050405020304" pitchFamily="18" charset="0"/>
                <a:cs typeface="Times New Roman" panose="02020603050405020304" pitchFamily="18" charset="0"/>
              </a:rPr>
              <a:t>оқытылатын</a:t>
            </a:r>
            <a:r>
              <a:rPr lang="ru-RU" sz="1600" dirty="0">
                <a:solidFill>
                  <a:srgbClr val="002060"/>
                </a:solidFill>
                <a:latin typeface="Times New Roman" panose="02020603050405020304" pitchFamily="18" charset="0"/>
                <a:cs typeface="Times New Roman" panose="02020603050405020304" pitchFamily="18" charset="0"/>
              </a:rPr>
              <a:t>, </a:t>
            </a:r>
            <a:r>
              <a:rPr lang="ru-RU" sz="1600" dirty="0" err="1">
                <a:solidFill>
                  <a:srgbClr val="002060"/>
                </a:solidFill>
                <a:latin typeface="Times New Roman" panose="02020603050405020304" pitchFamily="18" charset="0"/>
                <a:cs typeface="Times New Roman" panose="02020603050405020304" pitchFamily="18" charset="0"/>
              </a:rPr>
              <a:t>жалпы</a:t>
            </a:r>
            <a:r>
              <a:rPr lang="ru-RU" sz="1600" dirty="0">
                <a:solidFill>
                  <a:srgbClr val="002060"/>
                </a:solidFill>
                <a:latin typeface="Times New Roman" panose="02020603050405020304" pitchFamily="18" charset="0"/>
                <a:cs typeface="Times New Roman" panose="02020603050405020304" pitchFamily="18" charset="0"/>
              </a:rPr>
              <a:t> орта </a:t>
            </a:r>
            <a:r>
              <a:rPr lang="ru-RU" sz="1600" dirty="0" err="1">
                <a:solidFill>
                  <a:srgbClr val="002060"/>
                </a:solidFill>
                <a:latin typeface="Times New Roman" panose="02020603050405020304" pitchFamily="18" charset="0"/>
                <a:cs typeface="Times New Roman" panose="02020603050405020304" pitchFamily="18" charset="0"/>
              </a:rPr>
              <a:t>білім</a:t>
            </a:r>
            <a:r>
              <a:rPr lang="ru-RU" sz="1600" dirty="0">
                <a:solidFill>
                  <a:srgbClr val="002060"/>
                </a:solidFill>
                <a:latin typeface="Times New Roman" panose="02020603050405020304" pitchFamily="18" charset="0"/>
                <a:cs typeface="Times New Roman" panose="02020603050405020304" pitchFamily="18" charset="0"/>
              </a:rPr>
              <a:t> беру </a:t>
            </a:r>
            <a:r>
              <a:rPr lang="ru-RU" sz="1600" dirty="0" err="1">
                <a:solidFill>
                  <a:srgbClr val="002060"/>
                </a:solidFill>
                <a:latin typeface="Times New Roman" panose="02020603050405020304" pitchFamily="18" charset="0"/>
                <a:cs typeface="Times New Roman" panose="02020603050405020304" pitchFamily="18" charset="0"/>
              </a:rPr>
              <a:t>деңгейінде</a:t>
            </a:r>
            <a:r>
              <a:rPr lang="ru-RU" sz="1600" dirty="0">
                <a:solidFill>
                  <a:srgbClr val="002060"/>
                </a:solidFill>
                <a:latin typeface="Times New Roman" panose="02020603050405020304" pitchFamily="18" charset="0"/>
                <a:cs typeface="Times New Roman" panose="02020603050405020304" pitchFamily="18" charset="0"/>
              </a:rPr>
              <a:t> </a:t>
            </a:r>
            <a:r>
              <a:rPr lang="ru-RU" sz="1600" dirty="0" err="1">
                <a:solidFill>
                  <a:srgbClr val="002060"/>
                </a:solidFill>
                <a:latin typeface="Times New Roman" panose="02020603050405020304" pitchFamily="18" charset="0"/>
                <a:cs typeface="Times New Roman" panose="02020603050405020304" pitchFamily="18" charset="0"/>
              </a:rPr>
              <a:t>бейіннің</a:t>
            </a:r>
            <a:r>
              <a:rPr lang="ru-RU" sz="1600" dirty="0">
                <a:solidFill>
                  <a:srgbClr val="002060"/>
                </a:solidFill>
                <a:latin typeface="Times New Roman" panose="02020603050405020304" pitchFamily="18" charset="0"/>
                <a:cs typeface="Times New Roman" panose="02020603050405020304" pitchFamily="18" charset="0"/>
              </a:rPr>
              <a:t> </a:t>
            </a:r>
            <a:r>
              <a:rPr lang="ru-RU" sz="1600" dirty="0" err="1">
                <a:solidFill>
                  <a:srgbClr val="002060"/>
                </a:solidFill>
                <a:latin typeface="Times New Roman" panose="02020603050405020304" pitchFamily="18" charset="0"/>
                <a:cs typeface="Times New Roman" panose="02020603050405020304" pitchFamily="18" charset="0"/>
              </a:rPr>
              <a:t>мазмұнын</a:t>
            </a:r>
            <a:r>
              <a:rPr lang="ru-RU" sz="1600" dirty="0">
                <a:solidFill>
                  <a:srgbClr val="002060"/>
                </a:solidFill>
                <a:latin typeface="Times New Roman" panose="02020603050405020304" pitchFamily="18" charset="0"/>
                <a:cs typeface="Times New Roman" panose="02020603050405020304" pitchFamily="18" charset="0"/>
              </a:rPr>
              <a:t> </a:t>
            </a:r>
            <a:r>
              <a:rPr lang="ru-RU" sz="1600" dirty="0" err="1">
                <a:solidFill>
                  <a:srgbClr val="002060"/>
                </a:solidFill>
                <a:latin typeface="Times New Roman" panose="02020603050405020304" pitchFamily="18" charset="0"/>
                <a:cs typeface="Times New Roman" panose="02020603050405020304" pitchFamily="18" charset="0"/>
              </a:rPr>
              <a:t>және</a:t>
            </a:r>
            <a:r>
              <a:rPr lang="ru-RU" sz="1600" dirty="0">
                <a:solidFill>
                  <a:srgbClr val="002060"/>
                </a:solidFill>
                <a:latin typeface="Times New Roman" panose="02020603050405020304" pitchFamily="18" charset="0"/>
                <a:cs typeface="Times New Roman" panose="02020603050405020304" pitchFamily="18" charset="0"/>
              </a:rPr>
              <a:t> </a:t>
            </a:r>
            <a:r>
              <a:rPr lang="ru-RU" sz="1600" dirty="0" err="1">
                <a:solidFill>
                  <a:srgbClr val="002060"/>
                </a:solidFill>
                <a:latin typeface="Times New Roman" panose="02020603050405020304" pitchFamily="18" charset="0"/>
                <a:cs typeface="Times New Roman" panose="02020603050405020304" pitchFamily="18" charset="0"/>
              </a:rPr>
              <a:t>оқытудың</a:t>
            </a:r>
            <a:r>
              <a:rPr lang="ru-RU" sz="1600" dirty="0">
                <a:solidFill>
                  <a:srgbClr val="002060"/>
                </a:solidFill>
                <a:latin typeface="Times New Roman" panose="02020603050405020304" pitchFamily="18" charset="0"/>
                <a:cs typeface="Times New Roman" panose="02020603050405020304" pitchFamily="18" charset="0"/>
              </a:rPr>
              <a:t> </a:t>
            </a:r>
            <a:r>
              <a:rPr lang="ru-RU" sz="1600" dirty="0" err="1">
                <a:solidFill>
                  <a:srgbClr val="002060"/>
                </a:solidFill>
                <a:latin typeface="Times New Roman" panose="02020603050405020304" pitchFamily="18" charset="0"/>
                <a:cs typeface="Times New Roman" panose="02020603050405020304" pitchFamily="18" charset="0"/>
              </a:rPr>
              <a:t>бағытын</a:t>
            </a:r>
            <a:r>
              <a:rPr lang="ru-RU" sz="1600" dirty="0">
                <a:solidFill>
                  <a:srgbClr val="002060"/>
                </a:solidFill>
                <a:latin typeface="Times New Roman" panose="02020603050405020304" pitchFamily="18" charset="0"/>
                <a:cs typeface="Times New Roman" panose="02020603050405020304" pitchFamily="18" charset="0"/>
              </a:rPr>
              <a:t> </a:t>
            </a:r>
            <a:r>
              <a:rPr lang="ru-RU" sz="1600" dirty="0" err="1">
                <a:solidFill>
                  <a:srgbClr val="002060"/>
                </a:solidFill>
                <a:latin typeface="Times New Roman" panose="02020603050405020304" pitchFamily="18" charset="0"/>
                <a:cs typeface="Times New Roman" panose="02020603050405020304" pitchFamily="18" charset="0"/>
              </a:rPr>
              <a:t>айқындайтын</a:t>
            </a:r>
            <a:r>
              <a:rPr lang="ru-RU" sz="1600" dirty="0">
                <a:solidFill>
                  <a:srgbClr val="002060"/>
                </a:solidFill>
                <a:latin typeface="Times New Roman" panose="02020603050405020304" pitchFamily="18" charset="0"/>
                <a:cs typeface="Times New Roman" panose="02020603050405020304" pitchFamily="18" charset="0"/>
              </a:rPr>
              <a:t> </a:t>
            </a:r>
            <a:r>
              <a:rPr lang="ru-RU" sz="1600" dirty="0" err="1">
                <a:solidFill>
                  <a:srgbClr val="002060"/>
                </a:solidFill>
                <a:latin typeface="Times New Roman" panose="02020603050405020304" pitchFamily="18" charset="0"/>
                <a:cs typeface="Times New Roman" panose="02020603050405020304" pitchFamily="18" charset="0"/>
              </a:rPr>
              <a:t>оқу</a:t>
            </a:r>
            <a:r>
              <a:rPr lang="ru-RU" sz="1600" dirty="0">
                <a:solidFill>
                  <a:srgbClr val="002060"/>
                </a:solidFill>
                <a:latin typeface="Times New Roman" panose="02020603050405020304" pitchFamily="18" charset="0"/>
                <a:cs typeface="Times New Roman" panose="02020603050405020304" pitchFamily="18" charset="0"/>
              </a:rPr>
              <a:t> </a:t>
            </a:r>
            <a:r>
              <a:rPr lang="ru-RU" sz="1600" dirty="0" err="1">
                <a:solidFill>
                  <a:srgbClr val="002060"/>
                </a:solidFill>
                <a:latin typeface="Times New Roman" panose="02020603050405020304" pitchFamily="18" charset="0"/>
                <a:cs typeface="Times New Roman" panose="02020603050405020304" pitchFamily="18" charset="0"/>
              </a:rPr>
              <a:t>пәні</a:t>
            </a:r>
            <a:r>
              <a:rPr lang="ru-RU" sz="1600" dirty="0">
                <a:solidFill>
                  <a:srgbClr val="002060"/>
                </a:solidFill>
                <a:latin typeface="Times New Roman" panose="02020603050405020304" pitchFamily="18" charset="0"/>
                <a:cs typeface="Times New Roman" panose="02020603050405020304" pitchFamily="18" charset="0"/>
              </a:rPr>
              <a:t>. </a:t>
            </a:r>
          </a:p>
        </p:txBody>
      </p:sp>
      <p:sp>
        <p:nvSpPr>
          <p:cNvPr id="11" name="Прямоугольник 10"/>
          <p:cNvSpPr/>
          <p:nvPr/>
        </p:nvSpPr>
        <p:spPr>
          <a:xfrm>
            <a:off x="130349" y="6309320"/>
            <a:ext cx="8856984" cy="483017"/>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lnSpc>
                <a:spcPct val="115000"/>
              </a:lnSpc>
              <a:spcBef>
                <a:spcPts val="600"/>
              </a:spcBef>
              <a:spcAft>
                <a:spcPts val="600"/>
              </a:spcAft>
            </a:pPr>
            <a:r>
              <a:rPr lang="kk-KZ" sz="2400"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Таңдау курстарының басты функциясы – кәсіби бағдар беру.</a:t>
            </a:r>
            <a:endParaRPr lang="kk-KZ" sz="2400"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Скругленный прямоугольник 11"/>
          <p:cNvSpPr/>
          <p:nvPr/>
        </p:nvSpPr>
        <p:spPr>
          <a:xfrm>
            <a:off x="6916281" y="3356992"/>
            <a:ext cx="2143696" cy="2808883"/>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ru-RU" sz="1300" dirty="0" err="1" smtClean="0">
                <a:solidFill>
                  <a:srgbClr val="002060"/>
                </a:solidFill>
                <a:latin typeface="Times New Roman" panose="02020603050405020304" pitchFamily="18" charset="0"/>
                <a:cs typeface="Times New Roman" panose="02020603050405020304" pitchFamily="18" charset="0"/>
              </a:rPr>
              <a:t>Элективті</a:t>
            </a:r>
            <a:r>
              <a:rPr lang="ru-RU" sz="1300" dirty="0" smtClean="0">
                <a:solidFill>
                  <a:srgbClr val="002060"/>
                </a:solidFill>
                <a:latin typeface="Times New Roman" panose="02020603050405020304" pitchFamily="18" charset="0"/>
                <a:cs typeface="Times New Roman" panose="02020603050405020304" pitchFamily="18" charset="0"/>
              </a:rPr>
              <a:t> </a:t>
            </a:r>
            <a:r>
              <a:rPr lang="ru-RU" sz="1300" dirty="0" err="1">
                <a:solidFill>
                  <a:srgbClr val="002060"/>
                </a:solidFill>
                <a:latin typeface="Times New Roman" panose="02020603050405020304" pitchFamily="18" charset="0"/>
                <a:cs typeface="Times New Roman" panose="02020603050405020304" pitchFamily="18" charset="0"/>
              </a:rPr>
              <a:t>курстары</a:t>
            </a:r>
            <a:r>
              <a:rPr lang="ru-RU" sz="1300" dirty="0">
                <a:solidFill>
                  <a:srgbClr val="002060"/>
                </a:solidFill>
                <a:latin typeface="Times New Roman" panose="02020603050405020304" pitchFamily="18" charset="0"/>
                <a:cs typeface="Times New Roman" panose="02020603050405020304" pitchFamily="18" charset="0"/>
              </a:rPr>
              <a:t> (</a:t>
            </a:r>
            <a:r>
              <a:rPr lang="ru-RU" sz="1300" dirty="0" err="1">
                <a:solidFill>
                  <a:srgbClr val="002060"/>
                </a:solidFill>
                <a:latin typeface="Times New Roman" panose="02020603050405020304" pitchFamily="18" charset="0"/>
                <a:cs typeface="Times New Roman" panose="02020603050405020304" pitchFamily="18" charset="0"/>
              </a:rPr>
              <a:t>таңдау</a:t>
            </a:r>
            <a:r>
              <a:rPr lang="ru-RU" sz="1300" dirty="0">
                <a:solidFill>
                  <a:srgbClr val="002060"/>
                </a:solidFill>
                <a:latin typeface="Times New Roman" panose="02020603050405020304" pitchFamily="18" charset="0"/>
                <a:cs typeface="Times New Roman" panose="02020603050405020304" pitchFamily="18" charset="0"/>
              </a:rPr>
              <a:t>): </a:t>
            </a:r>
            <a:r>
              <a:rPr lang="ru-RU" sz="1300" dirty="0" err="1">
                <a:solidFill>
                  <a:srgbClr val="002060"/>
                </a:solidFill>
                <a:latin typeface="Times New Roman" panose="02020603050405020304" pitchFamily="18" charset="0"/>
                <a:cs typeface="Times New Roman" panose="02020603050405020304" pitchFamily="18" charset="0"/>
              </a:rPr>
              <a:t>мазмұны</a:t>
            </a:r>
            <a:r>
              <a:rPr lang="ru-RU" sz="1300" dirty="0">
                <a:solidFill>
                  <a:srgbClr val="002060"/>
                </a:solidFill>
                <a:latin typeface="Times New Roman" panose="02020603050405020304" pitchFamily="18" charset="0"/>
                <a:cs typeface="Times New Roman" panose="02020603050405020304" pitchFamily="18" charset="0"/>
              </a:rPr>
              <a:t> </a:t>
            </a:r>
            <a:r>
              <a:rPr lang="ru-RU" sz="1300" dirty="0" err="1">
                <a:solidFill>
                  <a:srgbClr val="002060"/>
                </a:solidFill>
                <a:latin typeface="Times New Roman" panose="02020603050405020304" pitchFamily="18" charset="0"/>
                <a:cs typeface="Times New Roman" panose="02020603050405020304" pitchFamily="18" charset="0"/>
              </a:rPr>
              <a:t>білім</a:t>
            </a:r>
            <a:r>
              <a:rPr lang="ru-RU" sz="1300" dirty="0">
                <a:solidFill>
                  <a:srgbClr val="002060"/>
                </a:solidFill>
                <a:latin typeface="Times New Roman" panose="02020603050405020304" pitchFamily="18" charset="0"/>
                <a:cs typeface="Times New Roman" panose="02020603050405020304" pitchFamily="18" charset="0"/>
              </a:rPr>
              <a:t> </a:t>
            </a:r>
            <a:r>
              <a:rPr lang="ru-RU" sz="1300" dirty="0" err="1">
                <a:solidFill>
                  <a:srgbClr val="002060"/>
                </a:solidFill>
                <a:latin typeface="Times New Roman" panose="02020603050405020304" pitchFamily="18" charset="0"/>
                <a:cs typeface="Times New Roman" panose="02020603050405020304" pitchFamily="18" charset="0"/>
              </a:rPr>
              <a:t>алушылардың</a:t>
            </a:r>
            <a:r>
              <a:rPr lang="ru-RU" sz="1300" dirty="0">
                <a:solidFill>
                  <a:srgbClr val="002060"/>
                </a:solidFill>
                <a:latin typeface="Times New Roman" panose="02020603050405020304" pitchFamily="18" charset="0"/>
                <a:cs typeface="Times New Roman" panose="02020603050405020304" pitchFamily="18" charset="0"/>
              </a:rPr>
              <a:t> </a:t>
            </a:r>
            <a:r>
              <a:rPr lang="ru-RU" sz="1300" dirty="0" err="1">
                <a:solidFill>
                  <a:srgbClr val="002060"/>
                </a:solidFill>
                <a:latin typeface="Times New Roman" panose="02020603050405020304" pitchFamily="18" charset="0"/>
                <a:cs typeface="Times New Roman" panose="02020603050405020304" pitchFamily="18" charset="0"/>
              </a:rPr>
              <a:t>танымдық</a:t>
            </a:r>
            <a:r>
              <a:rPr lang="ru-RU" sz="1300" dirty="0">
                <a:solidFill>
                  <a:srgbClr val="002060"/>
                </a:solidFill>
                <a:latin typeface="Times New Roman" panose="02020603050405020304" pitchFamily="18" charset="0"/>
                <a:cs typeface="Times New Roman" panose="02020603050405020304" pitchFamily="18" charset="0"/>
              </a:rPr>
              <a:t> </a:t>
            </a:r>
            <a:r>
              <a:rPr lang="ru-RU" sz="1300" dirty="0" err="1">
                <a:solidFill>
                  <a:srgbClr val="002060"/>
                </a:solidFill>
                <a:latin typeface="Times New Roman" panose="02020603050405020304" pitchFamily="18" charset="0"/>
                <a:cs typeface="Times New Roman" panose="02020603050405020304" pitchFamily="18" charset="0"/>
              </a:rPr>
              <a:t>қызығушылықтарын</a:t>
            </a:r>
            <a:r>
              <a:rPr lang="ru-RU" sz="1300" dirty="0">
                <a:solidFill>
                  <a:srgbClr val="002060"/>
                </a:solidFill>
                <a:latin typeface="Times New Roman" panose="02020603050405020304" pitchFamily="18" charset="0"/>
                <a:cs typeface="Times New Roman" panose="02020603050405020304" pitchFamily="18" charset="0"/>
              </a:rPr>
              <a:t> </a:t>
            </a:r>
            <a:r>
              <a:rPr lang="ru-RU" sz="1300" dirty="0" err="1">
                <a:solidFill>
                  <a:srgbClr val="002060"/>
                </a:solidFill>
                <a:latin typeface="Times New Roman" panose="02020603050405020304" pitchFamily="18" charset="0"/>
                <a:cs typeface="Times New Roman" panose="02020603050405020304" pitchFamily="18" charset="0"/>
              </a:rPr>
              <a:t>жеке</a:t>
            </a:r>
            <a:r>
              <a:rPr lang="ru-RU" sz="1300" dirty="0">
                <a:solidFill>
                  <a:srgbClr val="002060"/>
                </a:solidFill>
                <a:latin typeface="Times New Roman" panose="02020603050405020304" pitchFamily="18" charset="0"/>
                <a:cs typeface="Times New Roman" panose="02020603050405020304" pitchFamily="18" charset="0"/>
              </a:rPr>
              <a:t> </a:t>
            </a:r>
            <a:r>
              <a:rPr lang="ru-RU" sz="1300" dirty="0" err="1">
                <a:solidFill>
                  <a:srgbClr val="002060"/>
                </a:solidFill>
                <a:latin typeface="Times New Roman" panose="02020603050405020304" pitchFamily="18" charset="0"/>
                <a:cs typeface="Times New Roman" panose="02020603050405020304" pitchFamily="18" charset="0"/>
              </a:rPr>
              <a:t>бейімі</a:t>
            </a:r>
            <a:r>
              <a:rPr lang="ru-RU" sz="1300" dirty="0">
                <a:solidFill>
                  <a:srgbClr val="002060"/>
                </a:solidFill>
                <a:latin typeface="Times New Roman" panose="02020603050405020304" pitchFamily="18" charset="0"/>
                <a:cs typeface="Times New Roman" panose="02020603050405020304" pitchFamily="18" charset="0"/>
              </a:rPr>
              <a:t> мен </a:t>
            </a:r>
            <a:r>
              <a:rPr lang="ru-RU" sz="1300" dirty="0" err="1">
                <a:solidFill>
                  <a:srgbClr val="002060"/>
                </a:solidFill>
                <a:latin typeface="Times New Roman" panose="02020603050405020304" pitchFamily="18" charset="0"/>
                <a:cs typeface="Times New Roman" panose="02020603050405020304" pitchFamily="18" charset="0"/>
              </a:rPr>
              <a:t>таңдауына</a:t>
            </a:r>
            <a:r>
              <a:rPr lang="ru-RU" sz="1300" dirty="0">
                <a:solidFill>
                  <a:srgbClr val="002060"/>
                </a:solidFill>
                <a:latin typeface="Times New Roman" panose="02020603050405020304" pitchFamily="18" charset="0"/>
                <a:cs typeface="Times New Roman" panose="02020603050405020304" pitchFamily="18" charset="0"/>
              </a:rPr>
              <a:t> </a:t>
            </a:r>
            <a:r>
              <a:rPr lang="ru-RU" sz="1300" dirty="0" err="1">
                <a:solidFill>
                  <a:srgbClr val="002060"/>
                </a:solidFill>
                <a:latin typeface="Times New Roman" panose="02020603050405020304" pitchFamily="18" charset="0"/>
                <a:cs typeface="Times New Roman" panose="02020603050405020304" pitchFamily="18" charset="0"/>
              </a:rPr>
              <a:t>сәйкес</a:t>
            </a:r>
            <a:r>
              <a:rPr lang="ru-RU" sz="1300" dirty="0">
                <a:solidFill>
                  <a:srgbClr val="002060"/>
                </a:solidFill>
                <a:latin typeface="Times New Roman" panose="02020603050405020304" pitchFamily="18" charset="0"/>
                <a:cs typeface="Times New Roman" panose="02020603050405020304" pitchFamily="18" charset="0"/>
              </a:rPr>
              <a:t> </a:t>
            </a:r>
            <a:r>
              <a:rPr lang="ru-RU" sz="1300" dirty="0" err="1">
                <a:solidFill>
                  <a:srgbClr val="002060"/>
                </a:solidFill>
                <a:latin typeface="Times New Roman" panose="02020603050405020304" pitchFamily="18" charset="0"/>
                <a:cs typeface="Times New Roman" panose="02020603050405020304" pitchFamily="18" charset="0"/>
              </a:rPr>
              <a:t>қанағаттандыруға</a:t>
            </a:r>
            <a:r>
              <a:rPr lang="ru-RU" sz="1300" dirty="0">
                <a:solidFill>
                  <a:srgbClr val="002060"/>
                </a:solidFill>
                <a:latin typeface="Times New Roman" panose="02020603050405020304" pitchFamily="18" charset="0"/>
                <a:cs typeface="Times New Roman" panose="02020603050405020304" pitchFamily="18" charset="0"/>
              </a:rPr>
              <a:t> </a:t>
            </a:r>
            <a:r>
              <a:rPr lang="ru-RU" sz="1300" dirty="0" err="1">
                <a:solidFill>
                  <a:srgbClr val="002060"/>
                </a:solidFill>
                <a:latin typeface="Times New Roman" panose="02020603050405020304" pitchFamily="18" charset="0"/>
                <a:cs typeface="Times New Roman" panose="02020603050405020304" pitchFamily="18" charset="0"/>
              </a:rPr>
              <a:t>мүмкіндік</a:t>
            </a:r>
            <a:r>
              <a:rPr lang="ru-RU" sz="1300" dirty="0">
                <a:solidFill>
                  <a:srgbClr val="002060"/>
                </a:solidFill>
                <a:latin typeface="Times New Roman" panose="02020603050405020304" pitchFamily="18" charset="0"/>
                <a:cs typeface="Times New Roman" panose="02020603050405020304" pitchFamily="18" charset="0"/>
              </a:rPr>
              <a:t> </a:t>
            </a:r>
            <a:r>
              <a:rPr lang="ru-RU" sz="1300" dirty="0" err="1">
                <a:solidFill>
                  <a:srgbClr val="002060"/>
                </a:solidFill>
                <a:latin typeface="Times New Roman" panose="02020603050405020304" pitchFamily="18" charset="0"/>
                <a:cs typeface="Times New Roman" panose="02020603050405020304" pitchFamily="18" charset="0"/>
              </a:rPr>
              <a:t>беретін</a:t>
            </a:r>
            <a:r>
              <a:rPr lang="ru-RU" sz="1300" dirty="0">
                <a:solidFill>
                  <a:srgbClr val="002060"/>
                </a:solidFill>
                <a:latin typeface="Times New Roman" panose="02020603050405020304" pitchFamily="18" charset="0"/>
                <a:cs typeface="Times New Roman" panose="02020603050405020304" pitchFamily="18" charset="0"/>
              </a:rPr>
              <a:t>, </a:t>
            </a:r>
            <a:r>
              <a:rPr lang="ru-RU" sz="1300" dirty="0" err="1">
                <a:solidFill>
                  <a:srgbClr val="002060"/>
                </a:solidFill>
                <a:latin typeface="Times New Roman" panose="02020603050405020304" pitchFamily="18" charset="0"/>
                <a:cs typeface="Times New Roman" panose="02020603050405020304" pitchFamily="18" charset="0"/>
              </a:rPr>
              <a:t>пәндер</a:t>
            </a:r>
            <a:r>
              <a:rPr lang="ru-RU" sz="1300" dirty="0">
                <a:solidFill>
                  <a:srgbClr val="002060"/>
                </a:solidFill>
                <a:latin typeface="Times New Roman" panose="02020603050405020304" pitchFamily="18" charset="0"/>
                <a:cs typeface="Times New Roman" panose="02020603050405020304" pitchFamily="18" charset="0"/>
              </a:rPr>
              <a:t> </a:t>
            </a:r>
            <a:r>
              <a:rPr lang="ru-RU" sz="1300" dirty="0" err="1">
                <a:solidFill>
                  <a:srgbClr val="002060"/>
                </a:solidFill>
                <a:latin typeface="Times New Roman" panose="02020603050405020304" pitchFamily="18" charset="0"/>
                <a:cs typeface="Times New Roman" panose="02020603050405020304" pitchFamily="18" charset="0"/>
              </a:rPr>
              <a:t>бойынша</a:t>
            </a:r>
            <a:r>
              <a:rPr lang="ru-RU" sz="1300" dirty="0">
                <a:solidFill>
                  <a:srgbClr val="002060"/>
                </a:solidFill>
                <a:latin typeface="Times New Roman" panose="02020603050405020304" pitchFamily="18" charset="0"/>
                <a:cs typeface="Times New Roman" panose="02020603050405020304" pitchFamily="18" charset="0"/>
              </a:rPr>
              <a:t> </a:t>
            </a:r>
            <a:r>
              <a:rPr lang="ru-RU" sz="1300" dirty="0" err="1">
                <a:solidFill>
                  <a:srgbClr val="002060"/>
                </a:solidFill>
                <a:latin typeface="Times New Roman" panose="02020603050405020304" pitchFamily="18" charset="0"/>
                <a:cs typeface="Times New Roman" panose="02020603050405020304" pitchFamily="18" charset="0"/>
              </a:rPr>
              <a:t>білімдердің</a:t>
            </a:r>
            <a:r>
              <a:rPr lang="ru-RU" sz="1300" dirty="0">
                <a:solidFill>
                  <a:srgbClr val="002060"/>
                </a:solidFill>
                <a:latin typeface="Times New Roman" panose="02020603050405020304" pitchFamily="18" charset="0"/>
                <a:cs typeface="Times New Roman" panose="02020603050405020304" pitchFamily="18" charset="0"/>
              </a:rPr>
              <a:t> </a:t>
            </a:r>
            <a:r>
              <a:rPr lang="ru-RU" sz="1300" dirty="0" err="1">
                <a:solidFill>
                  <a:srgbClr val="002060"/>
                </a:solidFill>
                <a:latin typeface="Times New Roman" panose="02020603050405020304" pitchFamily="18" charset="0"/>
                <a:cs typeface="Times New Roman" panose="02020603050405020304" pitchFamily="18" charset="0"/>
              </a:rPr>
              <a:t>кеңейтілуі</a:t>
            </a:r>
            <a:r>
              <a:rPr lang="ru-RU" sz="1300" dirty="0">
                <a:solidFill>
                  <a:srgbClr val="002060"/>
                </a:solidFill>
                <a:latin typeface="Times New Roman" panose="02020603050405020304" pitchFamily="18" charset="0"/>
                <a:cs typeface="Times New Roman" panose="02020603050405020304" pitchFamily="18" charset="0"/>
              </a:rPr>
              <a:t> мен </a:t>
            </a:r>
            <a:r>
              <a:rPr lang="ru-RU" sz="1300" dirty="0" err="1">
                <a:solidFill>
                  <a:srgbClr val="002060"/>
                </a:solidFill>
                <a:latin typeface="Times New Roman" panose="02020603050405020304" pitchFamily="18" charset="0"/>
                <a:cs typeface="Times New Roman" panose="02020603050405020304" pitchFamily="18" charset="0"/>
              </a:rPr>
              <a:t>тереңдетілуіне</a:t>
            </a:r>
            <a:r>
              <a:rPr lang="ru-RU" sz="1300" dirty="0">
                <a:solidFill>
                  <a:srgbClr val="002060"/>
                </a:solidFill>
                <a:latin typeface="Times New Roman" panose="02020603050405020304" pitchFamily="18" charset="0"/>
                <a:cs typeface="Times New Roman" panose="02020603050405020304" pitchFamily="18" charset="0"/>
              </a:rPr>
              <a:t> </a:t>
            </a:r>
            <a:r>
              <a:rPr lang="ru-RU" sz="1300" dirty="0" err="1">
                <a:solidFill>
                  <a:srgbClr val="002060"/>
                </a:solidFill>
                <a:latin typeface="Times New Roman" panose="02020603050405020304" pitchFamily="18" charset="0"/>
                <a:cs typeface="Times New Roman" panose="02020603050405020304" pitchFamily="18" charset="0"/>
              </a:rPr>
              <a:t>ықпал</a:t>
            </a:r>
            <a:r>
              <a:rPr lang="ru-RU" sz="1300" dirty="0">
                <a:solidFill>
                  <a:srgbClr val="002060"/>
                </a:solidFill>
                <a:latin typeface="Times New Roman" panose="02020603050405020304" pitchFamily="18" charset="0"/>
                <a:cs typeface="Times New Roman" panose="02020603050405020304" pitchFamily="18" charset="0"/>
              </a:rPr>
              <a:t> </a:t>
            </a:r>
            <a:r>
              <a:rPr lang="ru-RU" sz="1300" dirty="0" err="1">
                <a:solidFill>
                  <a:srgbClr val="002060"/>
                </a:solidFill>
                <a:latin typeface="Times New Roman" panose="02020603050405020304" pitchFamily="18" charset="0"/>
                <a:cs typeface="Times New Roman" panose="02020603050405020304" pitchFamily="18" charset="0"/>
              </a:rPr>
              <a:t>ететін</a:t>
            </a:r>
            <a:r>
              <a:rPr lang="ru-RU" sz="1300" dirty="0">
                <a:solidFill>
                  <a:srgbClr val="002060"/>
                </a:solidFill>
                <a:latin typeface="Times New Roman" panose="02020603050405020304" pitchFamily="18" charset="0"/>
                <a:cs typeface="Times New Roman" panose="02020603050405020304" pitchFamily="18" charset="0"/>
              </a:rPr>
              <a:t> </a:t>
            </a:r>
            <a:r>
              <a:rPr lang="ru-RU" sz="1300" dirty="0" err="1">
                <a:solidFill>
                  <a:srgbClr val="002060"/>
                </a:solidFill>
                <a:latin typeface="Times New Roman" panose="02020603050405020304" pitchFamily="18" charset="0"/>
                <a:cs typeface="Times New Roman" panose="02020603050405020304" pitchFamily="18" charset="0"/>
              </a:rPr>
              <a:t>оқу</a:t>
            </a:r>
            <a:r>
              <a:rPr lang="ru-RU" sz="1300" dirty="0">
                <a:solidFill>
                  <a:srgbClr val="002060"/>
                </a:solidFill>
                <a:latin typeface="Times New Roman" panose="02020603050405020304" pitchFamily="18" charset="0"/>
                <a:cs typeface="Times New Roman" panose="02020603050405020304" pitchFamily="18" charset="0"/>
              </a:rPr>
              <a:t> </a:t>
            </a:r>
            <a:r>
              <a:rPr lang="ru-RU" sz="1300" dirty="0" err="1">
                <a:solidFill>
                  <a:srgbClr val="002060"/>
                </a:solidFill>
                <a:latin typeface="Times New Roman" panose="02020603050405020304" pitchFamily="18" charset="0"/>
                <a:cs typeface="Times New Roman" panose="02020603050405020304" pitchFamily="18" charset="0"/>
              </a:rPr>
              <a:t>курстары</a:t>
            </a:r>
            <a:r>
              <a:rPr lang="ru-RU" sz="1300" dirty="0">
                <a:solidFill>
                  <a:srgbClr val="00206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9333526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flipH="1">
            <a:off x="183967" y="186953"/>
            <a:ext cx="3092459" cy="324036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3" name="Прямоугольник 2"/>
          <p:cNvSpPr/>
          <p:nvPr/>
        </p:nvSpPr>
        <p:spPr>
          <a:xfrm>
            <a:off x="3419872" y="101531"/>
            <a:ext cx="5616624" cy="3693319"/>
          </a:xfrm>
          <a:prstGeom prst="rect">
            <a:avLst/>
          </a:prstGeom>
        </p:spPr>
        <p:txBody>
          <a:bodyPr wrap="square">
            <a:spAutoFit/>
          </a:bodyPr>
          <a:lstStyle/>
          <a:p>
            <a:pPr algn="just"/>
            <a:r>
              <a:rPr lang="kk-KZ" sz="2500" dirty="0">
                <a:solidFill>
                  <a:srgbClr val="0000FF"/>
                </a:solidFill>
                <a:latin typeface="Times New Roman" panose="02020603050405020304" pitchFamily="18" charset="0"/>
                <a:ea typeface="Calibri" panose="020F0502020204030204" pitchFamily="34" charset="0"/>
              </a:rPr>
              <a:t>Бейінді оқыту тұжырымдамасын құрудың әдістемелік негізі «таяу даму аймағын» құратын, ілеспелі оқыту үдерісімен сәйкес келмейтін оқыту мен дамыту үдерістерінің динамикалық қатынасы туралы көрнекті кеңес психологы Лев Семенович Выготскийдің гипотезасы болып табылады. </a:t>
            </a:r>
            <a:endParaRPr lang="ru-RU" sz="2500" dirty="0"/>
          </a:p>
        </p:txBody>
      </p:sp>
      <p:sp>
        <p:nvSpPr>
          <p:cNvPr id="4" name="Прямоугольник 3"/>
          <p:cNvSpPr/>
          <p:nvPr/>
        </p:nvSpPr>
        <p:spPr>
          <a:xfrm>
            <a:off x="186844" y="3645024"/>
            <a:ext cx="8849652" cy="3170099"/>
          </a:xfrm>
          <a:prstGeom prst="rect">
            <a:avLst/>
          </a:prstGeom>
        </p:spPr>
        <p:txBody>
          <a:bodyPr wrap="square">
            <a:spAutoFit/>
          </a:bodyPr>
          <a:lstStyle/>
          <a:p>
            <a:pPr algn="just"/>
            <a:r>
              <a:rPr lang="kk-KZ" sz="2500" dirty="0">
                <a:solidFill>
                  <a:srgbClr val="0000FF"/>
                </a:solidFill>
                <a:latin typeface="Times New Roman" panose="02020603050405020304" pitchFamily="18" charset="0"/>
                <a:ea typeface="Calibri" panose="020F0502020204030204" pitchFamily="34" charset="0"/>
              </a:rPr>
              <a:t>Бейінді оқыту теориясын құруда В.В.Давыдовтың дамытатын оқыту теориясы елеулі үлес қосты, ол теория бойынша дамытушы оқыту мазмұнының әдісі – оқушылар мен педагогтардың бірлескен оқу қызметін ұйымдастыру, ал даму өнімі – басты психикалық </a:t>
            </a:r>
            <a:r>
              <a:rPr lang="kk-KZ" sz="2500" dirty="0" smtClean="0">
                <a:solidFill>
                  <a:srgbClr val="0000FF"/>
                </a:solidFill>
                <a:latin typeface="Times New Roman" panose="02020603050405020304" pitchFamily="18" charset="0"/>
                <a:ea typeface="Calibri" panose="020F0502020204030204" pitchFamily="34" charset="0"/>
              </a:rPr>
              <a:t>жаңа ашылымдар </a:t>
            </a:r>
            <a:r>
              <a:rPr lang="kk-KZ" sz="2500" dirty="0">
                <a:solidFill>
                  <a:srgbClr val="0000FF"/>
                </a:solidFill>
                <a:latin typeface="Times New Roman" panose="02020603050405020304" pitchFamily="18" charset="0"/>
                <a:ea typeface="Calibri" panose="020F0502020204030204" pitchFamily="34" charset="0"/>
              </a:rPr>
              <a:t>болатын теориялық білім болып табылады. Кейінірек бұл идеялар Ш.А.Амонашвили,</a:t>
            </a:r>
            <a:r>
              <a:rPr lang="kk-KZ" sz="2500" dirty="0">
                <a:solidFill>
                  <a:srgbClr val="0000FF"/>
                </a:solidFill>
                <a:latin typeface="Calibri" panose="020F0502020204030204" pitchFamily="34" charset="0"/>
                <a:ea typeface="Calibri" panose="020F0502020204030204" pitchFamily="34" charset="0"/>
                <a:cs typeface="Times New Roman" panose="02020603050405020304" pitchFamily="18" charset="0"/>
              </a:rPr>
              <a:t> </a:t>
            </a:r>
            <a:r>
              <a:rPr lang="kk-KZ" sz="2500" dirty="0">
                <a:solidFill>
                  <a:srgbClr val="0000FF"/>
                </a:solidFill>
                <a:latin typeface="Times New Roman" panose="02020603050405020304" pitchFamily="18" charset="0"/>
                <a:ea typeface="Calibri" panose="020F0502020204030204" pitchFamily="34" charset="0"/>
              </a:rPr>
              <a:t>В.В.Рубцов, И.С.Якиманский және т.б. жұмыстарында қарқын алды. </a:t>
            </a:r>
            <a:endParaRPr lang="ru-RU" sz="2500" dirty="0"/>
          </a:p>
        </p:txBody>
      </p:sp>
    </p:spTree>
    <p:extLst>
      <p:ext uri="{BB962C8B-B14F-4D97-AF65-F5344CB8AC3E}">
        <p14:creationId xmlns:p14="http://schemas.microsoft.com/office/powerpoint/2010/main" val="1241462303"/>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Специальное оформление">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219</TotalTime>
  <Words>1578</Words>
  <Application>Microsoft Office PowerPoint</Application>
  <PresentationFormat>Экран (4:3)</PresentationFormat>
  <Paragraphs>135</Paragraphs>
  <Slides>22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2</vt:i4>
      </vt:variant>
      <vt:variant>
        <vt:lpstr>Заголовки слайдов</vt:lpstr>
      </vt:variant>
      <vt:variant>
        <vt:i4>22</vt:i4>
      </vt:variant>
    </vt:vector>
  </HeadingPairs>
  <TitlesOfParts>
    <vt:vector size="28" baseType="lpstr">
      <vt:lpstr>Arial</vt:lpstr>
      <vt:lpstr>Calibri</vt:lpstr>
      <vt:lpstr>Times New Roman</vt:lpstr>
      <vt:lpstr>Wingdings</vt:lpstr>
      <vt:lpstr>Тема Office</vt:lpstr>
      <vt:lpstr>Специальное оформление</vt:lpstr>
      <vt:lpstr>БЕЙІНДІ СЫНЫПТАРДА ПӘНДЕРДІ МАҚСАТТЫ ОҚЫТУДЫҢ МӘНІ МЕН ЖАУАПКЕРШІЛІГІН ҚАЛЫПТАСТЫРУ</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Назарларыңызға рахмет</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Название  презентации</dc:title>
  <dc:creator>Павел</dc:creator>
  <cp:lastModifiedBy>ERLAN</cp:lastModifiedBy>
  <cp:revision>30</cp:revision>
  <dcterms:created xsi:type="dcterms:W3CDTF">2009-01-08T12:15:48Z</dcterms:created>
  <dcterms:modified xsi:type="dcterms:W3CDTF">2017-04-02T17:15:37Z</dcterms:modified>
</cp:coreProperties>
</file>