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9" r:id="rId4"/>
    <p:sldId id="262" r:id="rId5"/>
    <p:sldId id="268" r:id="rId6"/>
    <p:sldId id="267" r:id="rId7"/>
    <p:sldId id="266" r:id="rId8"/>
    <p:sldId id="265" r:id="rId9"/>
    <p:sldId id="264" r:id="rId10"/>
    <p:sldId id="263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77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40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5610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62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145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309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031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3757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502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626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628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98EF0-A4CA-4D6E-8B28-72BE026A546A}" type="datetimeFigureOut">
              <a:rPr lang="ru-RU" smtClean="0"/>
              <a:pPr/>
              <a:t>01.09.2012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481DB-B520-4A8B-9ECF-098088C4D1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093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png"/><Relationship Id="rId18" Type="http://schemas.openxmlformats.org/officeDocument/2006/relationships/image" Target="../media/image1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4.png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8.gif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png"/><Relationship Id="rId7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10" Type="http://schemas.openxmlformats.org/officeDocument/2006/relationships/image" Target="../media/image25.png"/><Relationship Id="rId4" Type="http://schemas.openxmlformats.org/officeDocument/2006/relationships/image" Target="../media/image19.gif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pn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42" y="17932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628800"/>
            <a:ext cx="5213762" cy="255454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Физика и техника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8992" y="4500570"/>
            <a:ext cx="2317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 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класс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0938" y="2606550"/>
            <a:ext cx="1200150" cy="1238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37813" y="2391911"/>
            <a:ext cx="1806511" cy="1028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80185" y="787123"/>
            <a:ext cx="1696525" cy="1017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85722" y="753197"/>
            <a:ext cx="1238250" cy="1019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05922" y="3567412"/>
            <a:ext cx="1484933" cy="15953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9900" y="5357786"/>
            <a:ext cx="1075756" cy="13710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99563" y="4183345"/>
            <a:ext cx="1238250" cy="1104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27536" y="764704"/>
            <a:ext cx="1238250" cy="1066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329" y="341114"/>
            <a:ext cx="2117127" cy="21917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5020" y="3916829"/>
            <a:ext cx="2135979" cy="15737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86403" y="4183345"/>
            <a:ext cx="1482265" cy="23488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57924" y="4970349"/>
            <a:ext cx="2695996" cy="175849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05344" y="2501992"/>
            <a:ext cx="1451739" cy="143480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13731" y="764704"/>
            <a:ext cx="1477124" cy="148378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20829" y="5796410"/>
            <a:ext cx="1042604" cy="7697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20822" y="5900010"/>
            <a:ext cx="1580538" cy="63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13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1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9724" y="22385"/>
            <a:ext cx="5701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Изучение космоса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737769" cy="496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4519" y="2708920"/>
            <a:ext cx="412504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Сергей Павлович Королев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(1907-1966)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1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799" y="188640"/>
            <a:ext cx="81564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Вопросы для закрепления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761" y="1142984"/>
            <a:ext cx="8263438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1. Какое значение имеет физика для техники?</a:t>
            </a:r>
          </a:p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 Каких ученых вы знаете? 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Какие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открытия ими были сделаны?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65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153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01331" y="2436409"/>
            <a:ext cx="1913570" cy="1937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117" y="188640"/>
            <a:ext cx="8231998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Тепловые явления</a:t>
            </a:r>
          </a:p>
          <a:p>
            <a:pPr algn="ctr"/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Двигатель внутреннего сгорания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355976" y="908720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5576" y="4935404"/>
            <a:ext cx="1736779" cy="10821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20147" y="2773895"/>
            <a:ext cx="1656184" cy="1095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0411" y="2643943"/>
            <a:ext cx="1694952" cy="12255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01331" y="5229200"/>
            <a:ext cx="1987012" cy="932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36429" y="4597697"/>
            <a:ext cx="2223620" cy="974972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2758753" y="2845570"/>
            <a:ext cx="5603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800000">
            <a:off x="5714104" y="2976539"/>
            <a:ext cx="8223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9769828">
            <a:off x="2713102" y="4354876"/>
            <a:ext cx="8223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2517428">
            <a:off x="5630126" y="4346928"/>
            <a:ext cx="8223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4217616" y="4655210"/>
            <a:ext cx="8223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6739" y="19157"/>
            <a:ext cx="540276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Электрические, звуковые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 тепловые </a:t>
            </a:r>
            <a:r>
              <a:rPr lang="ru-RU" sz="3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явления</a:t>
            </a:r>
          </a:p>
          <a:p>
            <a:pPr algn="ctr"/>
            <a:endParaRPr lang="ru-RU" sz="2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algn="ctr"/>
            <a:r>
              <a:rPr lang="ru-RU" sz="4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Электроника</a:t>
            </a:r>
            <a:endParaRPr lang="ru-RU" sz="4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285646" y="1155606"/>
            <a:ext cx="504056" cy="545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2184746" y="1591147"/>
            <a:ext cx="5603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800000">
            <a:off x="6228184" y="1759261"/>
            <a:ext cx="8223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8841037">
            <a:off x="1499972" y="3043788"/>
            <a:ext cx="2577328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3670852">
            <a:off x="5055798" y="2995896"/>
            <a:ext cx="238881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3606163" y="3117467"/>
            <a:ext cx="1903906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61674" y="4445399"/>
            <a:ext cx="1584955" cy="9875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03170" y="4623650"/>
            <a:ext cx="2018566" cy="19950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2030" y="4692285"/>
            <a:ext cx="2139692" cy="4937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512" y="1091682"/>
            <a:ext cx="2285428" cy="236598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08303" y="1556792"/>
            <a:ext cx="1504453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091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3664" y="21743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0996" y="20503"/>
            <a:ext cx="7756034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Развитие техники</a:t>
            </a:r>
          </a:p>
          <a:p>
            <a:pPr algn="ctr"/>
            <a:endParaRPr lang="ru-RU" sz="3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Развитие науки</a:t>
            </a:r>
          </a:p>
          <a:p>
            <a:pPr algn="ctr"/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Изучение космического пространства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21222" y="4026693"/>
            <a:ext cx="1974420" cy="133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4283968" y="62068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83968" y="1772816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528" y="3760291"/>
            <a:ext cx="1843984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5895" y="3018621"/>
            <a:ext cx="381000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330" y="21169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188640"/>
            <a:ext cx="48965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Возникновение физической теории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2154" y="980728"/>
            <a:ext cx="4264027" cy="548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60377" y="3980387"/>
            <a:ext cx="434106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Исаак Ньютон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(1643-1727)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1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83968" y="836712"/>
            <a:ext cx="4620270" cy="57157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543609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Исследование электромагнитных явлений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708633"/>
            <a:ext cx="3765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Джеймс Максвелл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(1831-1879)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1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640960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Развитие новых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направлений физики:</a:t>
            </a:r>
          </a:p>
          <a:p>
            <a:pPr marL="571500" indent="-571500">
              <a:buFont typeface="Arial" pitchFamily="34" charset="0"/>
              <a:buChar char="•"/>
            </a:pPr>
            <a:endParaRPr lang="ru-RU" sz="1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Ядерная физика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Физика элементарных частиц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Физика твердого тела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9792" y="3661076"/>
            <a:ext cx="1776270" cy="237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3647981"/>
            <a:ext cx="1868438" cy="237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98530" y="3661077"/>
            <a:ext cx="1550749" cy="237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6" y="3661077"/>
            <a:ext cx="1800200" cy="237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6237312"/>
            <a:ext cx="186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Н.Г. Басов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6237312"/>
            <a:ext cx="177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П.Л. </a:t>
            </a:r>
            <a:r>
              <a:rPr lang="ru-RU" dirty="0" err="1" smtClean="0"/>
              <a:t>Капица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98530" y="6237312"/>
            <a:ext cx="155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Л.Д.Ландау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32240" y="623731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Л.И. Мандельштам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1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88640"/>
            <a:ext cx="5701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Изучение космоса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4777" y="980728"/>
            <a:ext cx="91687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 октября 1957 года – </a:t>
            </a:r>
            <a:r>
              <a:rPr lang="ru-RU" sz="40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запуск первого в мире искусственного спутника Земли</a:t>
            </a:r>
            <a:endParaRPr lang="ru-RU" sz="40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25680" y="2436036"/>
            <a:ext cx="5292637" cy="396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1" y="0"/>
            <a:ext cx="9149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88640"/>
            <a:ext cx="5701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Изучение космоса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11970"/>
            <a:ext cx="856895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12 апреля 1961 года – </a:t>
            </a:r>
            <a:r>
              <a:rPr lang="ru-RU" sz="44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первый в мире полет человека в космос</a:t>
            </a:r>
            <a:endParaRPr lang="ru-RU" sz="44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0100" y="2636912"/>
            <a:ext cx="3195836" cy="403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2967335"/>
            <a:ext cx="434106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Юрий Алексеевич Гагарин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(1934-1968)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8324" y="188640"/>
            <a:ext cx="5701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Изучение космоса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14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134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Марат-Вера</dc:creator>
  <cp:lastModifiedBy>User</cp:lastModifiedBy>
  <cp:revision>13</cp:revision>
  <dcterms:created xsi:type="dcterms:W3CDTF">2011-07-23T11:44:51Z</dcterms:created>
  <dcterms:modified xsi:type="dcterms:W3CDTF">2012-09-01T11:27:31Z</dcterms:modified>
</cp:coreProperties>
</file>