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1891AC-F0A0-4F17-AC9B-B30CA2AAEA55}" type="datetimeFigureOut">
              <a:rPr lang="ru-RU" smtClean="0"/>
              <a:pPr/>
              <a:t>12.06.2013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E19A3F-D623-4FC2-ACA6-7D315ADD3D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000" dirty="0" smtClean="0"/>
              <a:t>Альбом</a:t>
            </a:r>
            <a:endParaRPr lang="ru-RU" sz="6000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ru-RU" sz="6000" i="1" dirty="0" smtClean="0">
                <a:latin typeface="Times New Roman" pitchFamily="18" charset="0"/>
                <a:cs typeface="Times New Roman" pitchFamily="18" charset="0"/>
              </a:rPr>
              <a:t>Домашний животные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813" y="285728"/>
            <a:ext cx="8215343" cy="635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8072494" cy="60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814393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8215370" cy="632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814393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8143931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8143932" cy="622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7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3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Альбом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Альбом</dc:title>
  <dc:creator>пк</dc:creator>
  <cp:lastModifiedBy>пк</cp:lastModifiedBy>
  <cp:revision>3</cp:revision>
  <dcterms:created xsi:type="dcterms:W3CDTF">2013-04-29T12:23:28Z</dcterms:created>
  <dcterms:modified xsi:type="dcterms:W3CDTF">2013-06-12T01:39:44Z</dcterms:modified>
</cp:coreProperties>
</file>