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1891AC-F0A0-4F17-AC9B-B30CA2AAEA5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E19A3F-D623-4FC2-ACA6-7D315ADD3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Альбом</a:t>
            </a:r>
            <a:endParaRPr lang="ru-RU" sz="6000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Домашний животные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28"/>
            <a:ext cx="8215343" cy="635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8072494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81439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8215370" cy="63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81439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814393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8143932" cy="622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7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3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Альбом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</dc:title>
  <dc:creator>пк</dc:creator>
  <cp:lastModifiedBy>пк</cp:lastModifiedBy>
  <cp:revision>3</cp:revision>
  <dcterms:created xsi:type="dcterms:W3CDTF">2013-04-29T12:23:28Z</dcterms:created>
  <dcterms:modified xsi:type="dcterms:W3CDTF">2013-06-12T01:39:44Z</dcterms:modified>
</cp:coreProperties>
</file>