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9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D4EF1-6351-4904-A9A2-CD2F5560D8AB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D883A-675D-45B7-AB3F-E2E6B18464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8CC4EA-5113-4AB3-B754-664A26A84889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F25951-2174-46BF-BFEC-3183B440D3F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486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Независимость и Астана.</a:t>
            </a:r>
            <a:endParaRPr lang="ru-RU" sz="6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524" y="1556792"/>
            <a:ext cx="43564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Общенациональное единство, мир и согласие.</a:t>
            </a:r>
          </a:p>
          <a:p>
            <a:pPr algn="ctr"/>
            <a:r>
              <a:rPr lang="ru-RU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Светское государство и высокая духовность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85214" y="1556791"/>
            <a:ext cx="412008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buFontTx/>
              <a:buChar char="-"/>
            </a:pPr>
            <a:r>
              <a:rPr lang="ru-RU" sz="2800" b="1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Устойчивый экономический рост на основе инновации.</a:t>
            </a:r>
          </a:p>
          <a:p>
            <a:pPr algn="ctr">
              <a:spcAft>
                <a:spcPts val="0"/>
              </a:spcAft>
              <a:buFontTx/>
              <a:buChar char="-"/>
            </a:pPr>
            <a:r>
              <a:rPr lang="ru-RU" sz="2800" b="1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Общество Всеобщего Труда.</a:t>
            </a:r>
          </a:p>
          <a:p>
            <a:pPr algn="ctr">
              <a:spcAft>
                <a:spcPts val="0"/>
              </a:spcAft>
              <a:buFontTx/>
              <a:buChar char="-"/>
            </a:pPr>
            <a:r>
              <a:rPr lang="ru-RU" sz="2800" b="1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Общность Истории, Культуры и Языка.</a:t>
            </a:r>
          </a:p>
          <a:p>
            <a:pPr algn="ctr">
              <a:spcAft>
                <a:spcPts val="0"/>
              </a:spcAft>
            </a:pPr>
            <a:endParaRPr lang="ru-RU" sz="2800" b="1" dirty="0" smtClean="0">
              <a:solidFill>
                <a:srgbClr val="92D050"/>
              </a:solidFill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4653136"/>
            <a:ext cx="62646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/>
                </a:solidFill>
                <a:latin typeface="Times New Roman"/>
                <a:ea typeface="Calibri"/>
              </a:rPr>
              <a:t>Национальная безопасность и глобальное участие Казахстана в решении общемировых и региональных проблем.</a:t>
            </a:r>
          </a:p>
        </p:txBody>
      </p:sp>
    </p:spTree>
    <p:extLst>
      <p:ext uri="{BB962C8B-B14F-4D97-AF65-F5344CB8AC3E}">
        <p14:creationId xmlns:p14="http://schemas.microsoft.com/office/powerpoint/2010/main" xmlns="" val="59791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340768"/>
            <a:ext cx="8352928" cy="11110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 Ел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Класс: 9-11.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 </a:t>
            </a:r>
            <a:r>
              <a:rPr lang="ru-RU" sz="3200" dirty="0" smtClean="0"/>
              <a:t>формирование представлений о прошлом и настоящем Республики Казахстан, ознакомление учащихся с основными положениями идеи</a:t>
            </a:r>
            <a:r>
              <a:rPr lang="kk-KZ" sz="3200" dirty="0" smtClean="0"/>
              <a:t> Мәңгілік Ел</a:t>
            </a:r>
            <a:r>
              <a:rPr lang="ru-RU" sz="3200" dirty="0" smtClean="0"/>
              <a:t>.</a:t>
            </a:r>
          </a:p>
          <a:p>
            <a:r>
              <a:rPr lang="ru-RU" sz="3600" dirty="0" smtClean="0"/>
              <a:t> </a:t>
            </a:r>
          </a:p>
          <a:p>
            <a:pPr algn="ctr"/>
            <a:r>
              <a:rPr lang="ru-RU" sz="2800" dirty="0" smtClean="0"/>
              <a:t>Подготовил: учитель   истории  Жусупов К.Ж</a:t>
            </a:r>
          </a:p>
          <a:p>
            <a:r>
              <a:rPr lang="ru-RU" sz="4000" dirty="0" smtClean="0"/>
              <a:t> </a:t>
            </a:r>
          </a:p>
          <a:p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438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76672"/>
            <a:ext cx="92300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Самая высокая точка в Казахстане: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областей в Казахстане?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представителей  национальностей и этносов проживают  в Республике Казахстан?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переноса столицы РК в Акмолу: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место в мире занимает Казахстан по площади?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событие пройдет в Астане с 10 июня по 10 сентября 2017 г?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политико – географическом регионе  находится Казахстан?</a:t>
            </a:r>
          </a:p>
          <a:p>
            <a:endParaRPr lang="ru-RU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2871" y="-434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Блиц –вопросы.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23071" y="3884308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областей.</a:t>
            </a:r>
            <a:endParaRPr lang="ru-RU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1854" y="6272238"/>
            <a:ext cx="5369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4986584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место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231" y="4212798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этносов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656" y="4586474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1997 г.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1326" y="5472018"/>
            <a:ext cx="6123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ЭКСПО-2017. Тема: «Энергия будущего».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1116" y="5872128"/>
            <a:ext cx="5255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Центральная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Азия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985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100" y="0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группах.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0100" y="830996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группа: составить кластер «Независимый Казахстан».  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585323"/>
            <a:ext cx="9038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группа: составить кластер «Астана».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4617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24214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Закрепление. Составить эссе «Независимый Казахстан» 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63045"/>
            <a:ext cx="914400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слова: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выборы, Президент, Елбасы, Лидер Нации, Послания Президента народу Казахстана, тенге, ООН, ОБСЕ, унитарное государство, Мажилис, Сенат, Ак Орда,  Стратегия «Казахстан - 2030», Стратегия Казахстан – 2050,  конкурентоспособность, рыночная экономика, инвестиции, человеческий капитал, природные ресурсы, «Болашак», Назарбаев –Университет, сильные регионы, Вооруженные силы, демократическое, светское, социальное государство.</a:t>
            </a:r>
          </a:p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239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2068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132856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Рефлексия: напиши 5 предложений </a:t>
            </a: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уроке.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068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2809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</a:p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1.Изучить Патриотический акт 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 Ел.</a:t>
            </a:r>
          </a:p>
          <a:p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Составить 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вопросов   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теме “Независимый Казахстан”</a:t>
            </a:r>
          </a:p>
          <a:p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3.Выучить 7 ценностей Мәңгілік Ел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181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318</TotalTime>
  <Words>317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Админ</cp:lastModifiedBy>
  <cp:revision>30</cp:revision>
  <dcterms:created xsi:type="dcterms:W3CDTF">2016-01-22T15:34:27Z</dcterms:created>
  <dcterms:modified xsi:type="dcterms:W3CDTF">2016-12-19T02:29:04Z</dcterms:modified>
</cp:coreProperties>
</file>