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58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515" autoAdjust="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435E31-6A1D-4BF6-BF8B-64D14A0B7560}" type="datetimeFigureOut">
              <a:rPr lang="ru-RU" smtClean="0"/>
              <a:pPr/>
              <a:t>31.01.2017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562544-F321-4204-9442-F5F5D99592B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435E31-6A1D-4BF6-BF8B-64D14A0B7560}" type="datetimeFigureOut">
              <a:rPr lang="ru-RU" smtClean="0"/>
              <a:pPr/>
              <a:t>31.01.2017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562544-F321-4204-9442-F5F5D99592B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435E31-6A1D-4BF6-BF8B-64D14A0B7560}" type="datetimeFigureOut">
              <a:rPr lang="ru-RU" smtClean="0"/>
              <a:pPr/>
              <a:t>31.01.2017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562544-F321-4204-9442-F5F5D99592B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435E31-6A1D-4BF6-BF8B-64D14A0B7560}" type="datetimeFigureOut">
              <a:rPr lang="ru-RU" smtClean="0"/>
              <a:pPr/>
              <a:t>31.01.2017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562544-F321-4204-9442-F5F5D99592B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435E31-6A1D-4BF6-BF8B-64D14A0B7560}" type="datetimeFigureOut">
              <a:rPr lang="ru-RU" smtClean="0"/>
              <a:pPr/>
              <a:t>31.01.2017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562544-F321-4204-9442-F5F5D99592B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435E31-6A1D-4BF6-BF8B-64D14A0B7560}" type="datetimeFigureOut">
              <a:rPr lang="ru-RU" smtClean="0"/>
              <a:pPr/>
              <a:t>31.01.2017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562544-F321-4204-9442-F5F5D99592B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435E31-6A1D-4BF6-BF8B-64D14A0B7560}" type="datetimeFigureOut">
              <a:rPr lang="ru-RU" smtClean="0"/>
              <a:pPr/>
              <a:t>31.01.2017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562544-F321-4204-9442-F5F5D99592B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435E31-6A1D-4BF6-BF8B-64D14A0B7560}" type="datetimeFigureOut">
              <a:rPr lang="ru-RU" smtClean="0"/>
              <a:pPr/>
              <a:t>31.01.2017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562544-F321-4204-9442-F5F5D99592B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435E31-6A1D-4BF6-BF8B-64D14A0B7560}" type="datetimeFigureOut">
              <a:rPr lang="ru-RU" smtClean="0"/>
              <a:pPr/>
              <a:t>31.01.2017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562544-F321-4204-9442-F5F5D99592B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435E31-6A1D-4BF6-BF8B-64D14A0B7560}" type="datetimeFigureOut">
              <a:rPr lang="ru-RU" smtClean="0"/>
              <a:pPr/>
              <a:t>31.01.2017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562544-F321-4204-9442-F5F5D99592B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435E31-6A1D-4BF6-BF8B-64D14A0B7560}" type="datetimeFigureOut">
              <a:rPr lang="ru-RU" smtClean="0"/>
              <a:pPr/>
              <a:t>31.01.2017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562544-F321-4204-9442-F5F5D99592B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7435E31-6A1D-4BF6-BF8B-64D14A0B7560}" type="datetimeFigureOut">
              <a:rPr lang="ru-RU" smtClean="0"/>
              <a:pPr/>
              <a:t>31.01.2017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562544-F321-4204-9442-F5F5D99592B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654164"/>
          </a:xfrm>
        </p:spPr>
        <p:txBody>
          <a:bodyPr>
            <a:normAutofit/>
          </a:bodyPr>
          <a:lstStyle/>
          <a:p>
            <a:r>
              <a:rPr lang="ru-RU" sz="6000" b="1" i="1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ПЛАНЕТА ЗЕМЛЯ</a:t>
            </a:r>
            <a:endParaRPr lang="ru-RU" sz="6000" b="1" i="1" dirty="0">
              <a:solidFill>
                <a:srgbClr val="0070C0"/>
              </a:solidFill>
              <a:latin typeface="Courier New" pitchFamily="49" charset="0"/>
              <a:cs typeface="Courier New" pitchFamily="49" charset="0"/>
            </a:endParaRPr>
          </a:p>
        </p:txBody>
      </p:sp>
      <p:pic>
        <p:nvPicPr>
          <p:cNvPr id="12" name="Содержимое 11" descr="image_bd853a5c05bd8c1f69c35d057ccde491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571604" y="1785926"/>
            <a:ext cx="6072230" cy="464347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797172"/>
          </a:xfrm>
        </p:spPr>
        <p:txBody>
          <a:bodyPr>
            <a:normAutofit fontScale="90000"/>
          </a:bodyPr>
          <a:lstStyle/>
          <a:p>
            <a:pPr algn="l"/>
            <a:r>
              <a:rPr lang="ru-RU" sz="3600" b="1" i="1" dirty="0" smtClean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Третья особенность- </a:t>
            </a:r>
            <a:r>
              <a:rPr lang="ru-RU" sz="3600" b="1" i="1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ВОДА.</a:t>
            </a:r>
            <a:br>
              <a:rPr lang="ru-RU" sz="3600" b="1" i="1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</a:br>
            <a:r>
              <a:rPr lang="ru-RU" sz="3600" b="1" i="1" dirty="0" smtClean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Только </a:t>
            </a:r>
            <a:r>
              <a:rPr lang="ru-RU" sz="3600" b="1" i="1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ЗЕМЛЯ</a:t>
            </a:r>
            <a:r>
              <a:rPr lang="ru-RU" sz="3600" b="1" i="1" dirty="0" smtClean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 обладает огромными</a:t>
            </a:r>
            <a:br>
              <a:rPr lang="ru-RU" sz="3600" b="1" i="1" dirty="0" smtClean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</a:br>
            <a:r>
              <a:rPr lang="ru-RU" sz="3600" b="1" i="1" dirty="0" smtClean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запасами воды. Вода входит в</a:t>
            </a:r>
            <a:br>
              <a:rPr lang="ru-RU" sz="3600" b="1" i="1" dirty="0" smtClean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</a:br>
            <a:r>
              <a:rPr lang="ru-RU" sz="3600" b="1" i="1" dirty="0" smtClean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состав всех живых организмов.</a:t>
            </a:r>
            <a:br>
              <a:rPr lang="ru-RU" sz="3600" b="1" i="1" dirty="0" smtClean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</a:br>
            <a:r>
              <a:rPr lang="ru-RU" sz="3600" b="1" i="1" dirty="0" smtClean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/>
            </a:r>
            <a:br>
              <a:rPr lang="ru-RU" sz="3600" b="1" i="1" dirty="0" smtClean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</a:br>
            <a:endParaRPr lang="ru-RU" sz="3600" b="1" i="1" dirty="0">
              <a:solidFill>
                <a:srgbClr val="002060"/>
              </a:solidFill>
              <a:latin typeface="Courier New" pitchFamily="49" charset="0"/>
              <a:cs typeface="Courier New" pitchFamily="49" charset="0"/>
            </a:endParaRPr>
          </a:p>
        </p:txBody>
      </p:sp>
      <p:pic>
        <p:nvPicPr>
          <p:cNvPr id="6" name="Содержимое 5" descr="КАПЛЯ ВОДЫ 2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428993" y="2928934"/>
            <a:ext cx="4938720" cy="3643316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082924"/>
          </a:xfrm>
        </p:spPr>
        <p:txBody>
          <a:bodyPr>
            <a:normAutofit/>
          </a:bodyPr>
          <a:lstStyle/>
          <a:p>
            <a:pPr algn="l"/>
            <a:r>
              <a:rPr lang="ru-RU" sz="3200" b="1" i="1" dirty="0" smtClean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Четвёртая </a:t>
            </a:r>
            <a:r>
              <a:rPr lang="ru-RU" sz="3200" b="1" i="1" dirty="0" err="1" smtClean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особеннось</a:t>
            </a:r>
            <a:r>
              <a:rPr lang="ru-RU" sz="3200" b="1" i="1" dirty="0" smtClean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- </a:t>
            </a:r>
            <a:r>
              <a:rPr lang="ru-RU" sz="3200" b="1" i="1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ПОЧВА.</a:t>
            </a:r>
            <a:r>
              <a:rPr lang="ru-RU" sz="3200" b="1" i="1" dirty="0" smtClean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/>
            </a:r>
            <a:br>
              <a:rPr lang="ru-RU" sz="3200" b="1" i="1" dirty="0" smtClean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</a:br>
            <a:r>
              <a:rPr lang="ru-RU" sz="3200" b="1" i="1" dirty="0" smtClean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Только наша планета имеет почву</a:t>
            </a:r>
            <a:br>
              <a:rPr lang="ru-RU" sz="3200" b="1" i="1" dirty="0" smtClean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</a:br>
            <a:r>
              <a:rPr lang="ru-RU" sz="3200" b="1" i="1" dirty="0" smtClean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(верхний плодородный слой земли)</a:t>
            </a:r>
            <a:br>
              <a:rPr lang="ru-RU" sz="3200" b="1" i="1" dirty="0" smtClean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</a:br>
            <a:r>
              <a:rPr lang="ru-RU" sz="3200" b="1" i="1" dirty="0" smtClean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Почва содержит вещества, </a:t>
            </a:r>
            <a:r>
              <a:rPr lang="ru-RU" sz="3200" b="1" i="1" dirty="0" err="1" smtClean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необхо</a:t>
            </a:r>
            <a:r>
              <a:rPr lang="ru-RU" sz="3200" b="1" i="1" dirty="0" smtClean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-</a:t>
            </a:r>
            <a:br>
              <a:rPr lang="ru-RU" sz="3200" b="1" i="1" dirty="0" smtClean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</a:br>
            <a:r>
              <a:rPr lang="ru-RU" sz="3200" b="1" i="1" dirty="0" err="1" smtClean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димые</a:t>
            </a:r>
            <a:r>
              <a:rPr lang="ru-RU" sz="3200" b="1" i="1" dirty="0" smtClean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 для роста и развития</a:t>
            </a:r>
            <a:br>
              <a:rPr lang="ru-RU" sz="3200" b="1" i="1" dirty="0" smtClean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</a:br>
            <a:r>
              <a:rPr lang="ru-RU" sz="3200" b="1" i="1" dirty="0" smtClean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растений.</a:t>
            </a:r>
            <a:endParaRPr lang="ru-RU" sz="3200" b="1" i="1" dirty="0">
              <a:solidFill>
                <a:srgbClr val="002060"/>
              </a:solidFill>
              <a:latin typeface="Courier New" pitchFamily="49" charset="0"/>
              <a:cs typeface="Courier New" pitchFamily="49" charset="0"/>
            </a:endParaRPr>
          </a:p>
        </p:txBody>
      </p:sp>
      <p:pic>
        <p:nvPicPr>
          <p:cNvPr id="4" name="Содержимое 3" descr="ПОЧВА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214546" y="3500438"/>
            <a:ext cx="4786346" cy="320402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154626"/>
          </a:xfrm>
        </p:spPr>
        <p:txBody>
          <a:bodyPr>
            <a:normAutofit/>
          </a:bodyPr>
          <a:lstStyle/>
          <a:p>
            <a:pPr algn="l"/>
            <a:r>
              <a:rPr lang="ru-RU" sz="3200" b="1" i="1" dirty="0" smtClean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На нашей планете есть высокие горы и жаркие </a:t>
            </a:r>
            <a:r>
              <a:rPr lang="ru-RU" sz="3200" b="1" i="1" dirty="0" err="1" smtClean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пустыни,бескрайние</a:t>
            </a:r>
            <a:r>
              <a:rPr lang="ru-RU" sz="3200" b="1" i="1" dirty="0" smtClean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/>
            </a:r>
            <a:br>
              <a:rPr lang="ru-RU" sz="3200" b="1" i="1" dirty="0" smtClean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</a:br>
            <a:r>
              <a:rPr lang="ru-RU" sz="3200" b="1" i="1" dirty="0" smtClean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океаны и покрытые вечными льдами полярные районы. Наша </a:t>
            </a:r>
            <a:r>
              <a:rPr lang="ru-RU" sz="3200" b="1" i="1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ЗЕМЛЯ </a:t>
            </a:r>
            <a:r>
              <a:rPr lang="ru-RU" sz="3200" b="1" i="1" dirty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/>
            </a:r>
            <a:br>
              <a:rPr lang="ru-RU" sz="3200" b="1" i="1" dirty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</a:br>
            <a:r>
              <a:rPr lang="ru-RU" sz="3200" b="1" i="1" dirty="0" smtClean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прекрасна, уникальна и удиви-</a:t>
            </a:r>
            <a:br>
              <a:rPr lang="ru-RU" sz="3200" b="1" i="1" dirty="0" smtClean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</a:br>
            <a:r>
              <a:rPr lang="ru-RU" sz="3200" b="1" i="1" dirty="0" err="1" smtClean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тельна</a:t>
            </a:r>
            <a:r>
              <a:rPr lang="ru-RU" sz="3200" b="1" i="1" dirty="0" smtClean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! Она живёт, дышит, </a:t>
            </a:r>
            <a:r>
              <a:rPr lang="ru-RU" sz="3200" b="1" i="1" dirty="0" err="1" smtClean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вра</a:t>
            </a:r>
            <a:r>
              <a:rPr lang="ru-RU" sz="3200" b="1" i="1" dirty="0" smtClean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-</a:t>
            </a:r>
            <a:br>
              <a:rPr lang="ru-RU" sz="3200" b="1" i="1" dirty="0" smtClean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</a:br>
            <a:r>
              <a:rPr lang="ru-RU" sz="3200" b="1" i="1" dirty="0" err="1" smtClean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щается</a:t>
            </a:r>
            <a:r>
              <a:rPr lang="ru-RU" sz="3200" b="1" i="1" dirty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.</a:t>
            </a:r>
            <a:r>
              <a:rPr lang="ru-RU" sz="3200" b="1" i="1" dirty="0" smtClean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 Она самая лучшая</a:t>
            </a:r>
            <a:br>
              <a:rPr lang="ru-RU" sz="3200" b="1" i="1" dirty="0" smtClean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</a:br>
            <a:r>
              <a:rPr lang="ru-RU" sz="3200" b="1" i="1" dirty="0" smtClean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из планет! </a:t>
            </a:r>
            <a:r>
              <a:rPr lang="ru-RU" sz="3200" b="1" i="1" dirty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/>
            </a:r>
            <a:br>
              <a:rPr lang="ru-RU" sz="3200" b="1" i="1" dirty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</a:br>
            <a:r>
              <a:rPr lang="ru-RU" sz="3200" b="1" i="1" dirty="0" err="1" smtClean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Суперпланета</a:t>
            </a:r>
            <a:r>
              <a:rPr lang="ru-RU" sz="3200" b="1" i="1" dirty="0" smtClean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!</a:t>
            </a:r>
            <a:br>
              <a:rPr lang="ru-RU" sz="3200" b="1" i="1" dirty="0" smtClean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</a:br>
            <a:endParaRPr lang="ru-RU" sz="3200" b="1" i="1" dirty="0">
              <a:solidFill>
                <a:srgbClr val="002060"/>
              </a:solidFill>
              <a:latin typeface="Courier New" pitchFamily="49" charset="0"/>
              <a:cs typeface="Courier New" pitchFamily="49" charset="0"/>
            </a:endParaRPr>
          </a:p>
        </p:txBody>
      </p:sp>
      <p:pic>
        <p:nvPicPr>
          <p:cNvPr id="4" name="Содержимое 3" descr="0b1dea530673f9d08db86f99a76e2a4d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214811" y="3786190"/>
            <a:ext cx="3857652" cy="285752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357166"/>
            <a:ext cx="8143932" cy="1428760"/>
          </a:xfrm>
        </p:spPr>
        <p:txBody>
          <a:bodyPr>
            <a:noAutofit/>
          </a:bodyPr>
          <a:lstStyle/>
          <a:p>
            <a:pPr algn="l"/>
            <a:r>
              <a:rPr lang="ru-RU" sz="3200" b="1" i="1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ЗЕМЛЯ-</a:t>
            </a:r>
            <a:r>
              <a:rPr lang="ru-RU" sz="3200" b="1" i="1" dirty="0" smtClean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третья планета Солнечной</a:t>
            </a:r>
            <a:br>
              <a:rPr lang="ru-RU" sz="3200" b="1" i="1" dirty="0" smtClean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</a:br>
            <a:r>
              <a:rPr lang="ru-RU" sz="3200" b="1" i="1" dirty="0" smtClean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системы. От СОЛНЦА её отделяет</a:t>
            </a:r>
            <a:br>
              <a:rPr lang="ru-RU" sz="3200" b="1" i="1" dirty="0" smtClean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</a:br>
            <a:r>
              <a:rPr lang="ru-RU" sz="3200" b="1" i="1" dirty="0" smtClean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около 150 млн.км.</a:t>
            </a:r>
            <a:endParaRPr lang="ru-RU" sz="3200" b="1" i="1" dirty="0">
              <a:solidFill>
                <a:srgbClr val="0070C0"/>
              </a:solidFill>
              <a:latin typeface="Courier New" pitchFamily="49" charset="0"/>
              <a:cs typeface="Courier New" pitchFamily="49" charset="0"/>
            </a:endParaRPr>
          </a:p>
        </p:txBody>
      </p:sp>
      <p:pic>
        <p:nvPicPr>
          <p:cNvPr id="6" name="Содержимое 5" descr="allfons.ru-17847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571604" y="2143116"/>
            <a:ext cx="6000792" cy="4214842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940048"/>
          </a:xfrm>
        </p:spPr>
        <p:txBody>
          <a:bodyPr>
            <a:normAutofit fontScale="90000"/>
          </a:bodyPr>
          <a:lstStyle/>
          <a:p>
            <a:pPr algn="l"/>
            <a:r>
              <a:rPr lang="ru-RU" sz="3600" b="1" i="1" dirty="0" smtClean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Так выглядит наша </a:t>
            </a:r>
            <a:r>
              <a:rPr lang="ru-RU" sz="3600" b="1" i="1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ЗЕМЛЯ </a:t>
            </a:r>
            <a:r>
              <a:rPr lang="ru-RU" sz="3600" b="1" i="1" dirty="0" smtClean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на </a:t>
            </a:r>
            <a:r>
              <a:rPr lang="ru-RU" sz="3600" b="1" i="1" dirty="0" err="1" smtClean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сним</a:t>
            </a:r>
            <a:r>
              <a:rPr lang="ru-RU" sz="3600" b="1" i="1" dirty="0" smtClean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-</a:t>
            </a:r>
            <a:br>
              <a:rPr lang="ru-RU" sz="3600" b="1" i="1" dirty="0" smtClean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</a:br>
            <a:r>
              <a:rPr lang="ru-RU" sz="3600" b="1" i="1" dirty="0" err="1" smtClean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ке</a:t>
            </a:r>
            <a:r>
              <a:rPr lang="ru-RU" sz="3600" b="1" i="1" dirty="0" smtClean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, сделанном из космоса.</a:t>
            </a:r>
            <a:br>
              <a:rPr lang="ru-RU" sz="3600" b="1" i="1" dirty="0" smtClean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</a:br>
            <a:r>
              <a:rPr lang="ru-RU" sz="3600" b="1" i="1" dirty="0" err="1" smtClean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Голубой</a:t>
            </a:r>
            <a:r>
              <a:rPr lang="ru-RU" sz="3600" b="1" i="1" dirty="0" smtClean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- это цвет океанов, морей</a:t>
            </a:r>
            <a:br>
              <a:rPr lang="ru-RU" sz="3600" b="1" i="1" dirty="0" smtClean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</a:br>
            <a:r>
              <a:rPr lang="ru-RU" sz="3600" b="1" i="1" dirty="0" smtClean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и озёр. Белый- это цвет облаков.</a:t>
            </a:r>
            <a:br>
              <a:rPr lang="ru-RU" sz="3600" b="1" i="1" dirty="0" smtClean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</a:br>
            <a:r>
              <a:rPr lang="ru-RU" sz="3600" b="1" i="1" dirty="0" smtClean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Коричневый- это цвет суши.</a:t>
            </a:r>
            <a:br>
              <a:rPr lang="ru-RU" sz="3600" b="1" i="1" dirty="0" smtClean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</a:br>
            <a:r>
              <a:rPr lang="ru-RU" sz="3600" b="1" i="1" dirty="0" smtClean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Диаметр </a:t>
            </a:r>
            <a:r>
              <a:rPr lang="ru-RU" sz="3600" b="1" i="1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ЗЕМЛИ </a:t>
            </a:r>
            <a:r>
              <a:rPr lang="ru-RU" sz="3600" b="1" i="1" dirty="0" smtClean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-12740 км.</a:t>
            </a:r>
            <a:endParaRPr lang="ru-RU" sz="3600" b="1" i="1" dirty="0">
              <a:solidFill>
                <a:srgbClr val="002060"/>
              </a:solidFill>
              <a:latin typeface="Courier New" pitchFamily="49" charset="0"/>
              <a:cs typeface="Courier New" pitchFamily="49" charset="0"/>
            </a:endParaRPr>
          </a:p>
        </p:txBody>
      </p:sp>
      <p:pic>
        <p:nvPicPr>
          <p:cNvPr id="4" name="Содержимое 3" descr="925811074!!!!!!!!!!!!!!!!!!!!!!!!!!!!!!!!!!!!!!!!!!!!!!!!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214546" y="3429000"/>
            <a:ext cx="4714908" cy="3143272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582858"/>
          </a:xfrm>
        </p:spPr>
        <p:txBody>
          <a:bodyPr>
            <a:normAutofit fontScale="90000"/>
          </a:bodyPr>
          <a:lstStyle/>
          <a:p>
            <a:pPr algn="l"/>
            <a:r>
              <a:rPr lang="ru-RU" sz="4000" b="1" i="1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Земля </a:t>
            </a:r>
            <a:r>
              <a:rPr lang="ru-RU" sz="4000" b="1" i="1" dirty="0" smtClean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состоит из трёх разных</a:t>
            </a:r>
            <a:br>
              <a:rPr lang="ru-RU" sz="4000" b="1" i="1" dirty="0" smtClean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</a:br>
            <a:r>
              <a:rPr lang="ru-RU" sz="4000" b="1" i="1" dirty="0" smtClean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слоёв</a:t>
            </a:r>
            <a:r>
              <a:rPr lang="en-US" sz="4000" b="1" i="1" dirty="0" smtClean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:</a:t>
            </a:r>
            <a:r>
              <a:rPr lang="ru-RU" sz="4000" b="1" i="1" dirty="0" smtClean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/>
            </a:r>
            <a:br>
              <a:rPr lang="ru-RU" sz="4000" b="1" i="1" dirty="0" smtClean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</a:br>
            <a:r>
              <a:rPr lang="ru-RU" sz="4000" b="1" i="1" dirty="0" smtClean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1.</a:t>
            </a:r>
            <a:r>
              <a:rPr lang="ru-RU" sz="4000" b="1" i="1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Земная кора.</a:t>
            </a:r>
            <a:r>
              <a:rPr lang="ru-RU" sz="4000" b="1" i="1" dirty="0" smtClean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/>
            </a:r>
            <a:br>
              <a:rPr lang="ru-RU" sz="4000" b="1" i="1" dirty="0" smtClean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</a:br>
            <a:r>
              <a:rPr lang="ru-RU" sz="4000" b="1" i="1" dirty="0" smtClean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2.</a:t>
            </a:r>
            <a:r>
              <a:rPr lang="ru-RU" sz="4000" b="1" i="1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Мантия.</a:t>
            </a:r>
            <a:br>
              <a:rPr lang="ru-RU" sz="4000" b="1" i="1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</a:br>
            <a:r>
              <a:rPr lang="ru-RU" sz="4000" b="1" i="1" dirty="0" smtClean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3.</a:t>
            </a:r>
            <a:r>
              <a:rPr lang="ru-RU" sz="4000" b="1" i="1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Ядро.</a:t>
            </a:r>
            <a:endParaRPr lang="ru-RU" sz="4000" b="1" i="1" dirty="0">
              <a:solidFill>
                <a:srgbClr val="0070C0"/>
              </a:solidFill>
              <a:latin typeface="Courier New" pitchFamily="49" charset="0"/>
              <a:cs typeface="Courier New" pitchFamily="49" charset="0"/>
            </a:endParaRPr>
          </a:p>
        </p:txBody>
      </p:sp>
      <p:pic>
        <p:nvPicPr>
          <p:cNvPr id="4" name="Содержимое 3" descr="pzemlya-s1-1.gif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071803" y="2428868"/>
            <a:ext cx="5357849" cy="3857652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725734"/>
          </a:xfrm>
        </p:spPr>
        <p:txBody>
          <a:bodyPr>
            <a:normAutofit fontScale="90000"/>
          </a:bodyPr>
          <a:lstStyle/>
          <a:p>
            <a:pPr algn="l"/>
            <a:r>
              <a:rPr lang="ru-RU" sz="4000" b="1" i="1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ЗЕМЛЯ </a:t>
            </a:r>
            <a:r>
              <a:rPr lang="ru-RU" sz="3600" b="1" i="1" dirty="0" smtClean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постоянно вращается вокруг своей оси. Полный оборот она</a:t>
            </a:r>
            <a:br>
              <a:rPr lang="ru-RU" sz="3600" b="1" i="1" dirty="0" smtClean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</a:br>
            <a:r>
              <a:rPr lang="ru-RU" sz="3600" b="1" i="1" dirty="0" smtClean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совершает за </a:t>
            </a:r>
            <a:r>
              <a:rPr lang="ru-RU" sz="3600" b="1" i="1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24 часа</a:t>
            </a:r>
            <a:r>
              <a:rPr lang="ru-RU" sz="3600" b="1" i="1" dirty="0" smtClean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, то есть за</a:t>
            </a:r>
            <a:br>
              <a:rPr lang="ru-RU" sz="3600" b="1" i="1" dirty="0" smtClean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</a:br>
            <a:r>
              <a:rPr lang="ru-RU" sz="3600" b="1" i="1" dirty="0" smtClean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сутки. Из-за этого вращения</a:t>
            </a:r>
            <a:br>
              <a:rPr lang="ru-RU" sz="3600" b="1" i="1" dirty="0" smtClean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</a:br>
            <a:r>
              <a:rPr lang="ru-RU" sz="3600" b="1" i="1" dirty="0" smtClean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происходит смена дня и ночи.</a:t>
            </a:r>
            <a:br>
              <a:rPr lang="ru-RU" sz="3600" b="1" i="1" dirty="0" smtClean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</a:br>
            <a:endParaRPr lang="ru-RU" sz="3600" b="1" i="1" dirty="0">
              <a:solidFill>
                <a:srgbClr val="0070C0"/>
              </a:solidFill>
              <a:latin typeface="Courier New" pitchFamily="49" charset="0"/>
              <a:cs typeface="Courier New" pitchFamily="49" charset="0"/>
            </a:endParaRPr>
          </a:p>
        </p:txBody>
      </p:sp>
      <p:pic>
        <p:nvPicPr>
          <p:cNvPr id="4" name="Содержимое 3" descr="0009-014-Pochemu-Solntse-neodinakovo-ljubit-Zemlju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357555" y="2928934"/>
            <a:ext cx="5357850" cy="3500462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940048"/>
          </a:xfrm>
        </p:spPr>
        <p:txBody>
          <a:bodyPr>
            <a:normAutofit fontScale="90000"/>
          </a:bodyPr>
          <a:lstStyle/>
          <a:p>
            <a:pPr algn="l"/>
            <a:r>
              <a:rPr lang="ru-RU" sz="3600" b="1" i="1" dirty="0" err="1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ЗЕМЛЯ</a:t>
            </a:r>
            <a:r>
              <a:rPr lang="ru-RU" sz="3600" b="1" i="1" dirty="0" err="1" smtClean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,как</a:t>
            </a:r>
            <a:r>
              <a:rPr lang="ru-RU" sz="3600" b="1" i="1" dirty="0" smtClean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 и все </a:t>
            </a:r>
            <a:r>
              <a:rPr lang="ru-RU" sz="3600" b="1" i="1" dirty="0" err="1" smtClean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планеты,движется</a:t>
            </a:r>
            <a:r>
              <a:rPr lang="ru-RU" sz="3600" b="1" i="1" dirty="0" smtClean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/>
            </a:r>
            <a:br>
              <a:rPr lang="ru-RU" sz="3600" b="1" i="1" dirty="0" smtClean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</a:br>
            <a:r>
              <a:rPr lang="ru-RU" sz="3600" b="1" i="1" dirty="0" smtClean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вокруг СОЛНЦА. Полный оборот</a:t>
            </a:r>
            <a:br>
              <a:rPr lang="ru-RU" sz="3600" b="1" i="1" dirty="0" smtClean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</a:br>
            <a:r>
              <a:rPr lang="ru-RU" sz="3600" b="1" i="1" dirty="0" smtClean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вокруг СОЛНЦА </a:t>
            </a:r>
            <a:r>
              <a:rPr lang="ru-RU" sz="3600" b="1" i="1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ЗЕМЛЯ </a:t>
            </a:r>
            <a:r>
              <a:rPr lang="ru-RU" sz="3600" b="1" i="1" dirty="0" smtClean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совершает за</a:t>
            </a:r>
            <a:br>
              <a:rPr lang="ru-RU" sz="3600" b="1" i="1" dirty="0" smtClean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</a:br>
            <a:r>
              <a:rPr lang="ru-RU" sz="3600" b="1" i="1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365 дней</a:t>
            </a:r>
            <a:r>
              <a:rPr lang="ru-RU" sz="3600" b="1" i="1" dirty="0" smtClean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, то есть за год.</a:t>
            </a:r>
            <a:br>
              <a:rPr lang="ru-RU" sz="3600" b="1" i="1" dirty="0" smtClean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</a:br>
            <a:r>
              <a:rPr lang="ru-RU" sz="3600" b="1" i="1" dirty="0" smtClean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Из-за этого вращения происходит смена времён года.</a:t>
            </a:r>
            <a:endParaRPr lang="ru-RU" sz="3600" b="1" i="1" dirty="0">
              <a:solidFill>
                <a:srgbClr val="0070C0"/>
              </a:solidFill>
              <a:latin typeface="Courier New" pitchFamily="49" charset="0"/>
              <a:cs typeface="Courier New" pitchFamily="49" charset="0"/>
            </a:endParaRPr>
          </a:p>
        </p:txBody>
      </p:sp>
      <p:pic>
        <p:nvPicPr>
          <p:cNvPr id="4" name="Содержимое 3" descr="41AE0d0dqLkaJLWdwJF2QJRdfab4kaTdAjanaBQdhRdwbpmd5cL2QcLdWwjIC0mdRSGfLSQdJzsQW63dwIG2MkLdfGmGm5ndtu0c9BMrs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500298" y="3429000"/>
            <a:ext cx="4143404" cy="314325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368676"/>
          </a:xfrm>
        </p:spPr>
        <p:txBody>
          <a:bodyPr>
            <a:normAutofit fontScale="90000"/>
          </a:bodyPr>
          <a:lstStyle/>
          <a:p>
            <a:pPr algn="l"/>
            <a:r>
              <a:rPr lang="ru-RU" sz="3600" b="1" i="1" dirty="0" smtClean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У </a:t>
            </a:r>
            <a:r>
              <a:rPr lang="ru-RU" sz="3600" b="1" i="1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ЗЕМЛИ </a:t>
            </a:r>
            <a:r>
              <a:rPr lang="ru-RU" sz="3600" b="1" i="1" dirty="0" smtClean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всего один природный </a:t>
            </a:r>
            <a:br>
              <a:rPr lang="ru-RU" sz="3600" b="1" i="1" dirty="0" smtClean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</a:br>
            <a:r>
              <a:rPr lang="ru-RU" sz="3600" b="1" i="1" dirty="0" smtClean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спутник- ЛУНА. Луна делает</a:t>
            </a:r>
            <a:br>
              <a:rPr lang="ru-RU" sz="3600" b="1" i="1" dirty="0" smtClean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</a:br>
            <a:r>
              <a:rPr lang="ru-RU" sz="3600" b="1" i="1" dirty="0" smtClean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полный оборот вокруг </a:t>
            </a:r>
            <a:r>
              <a:rPr lang="ru-RU" sz="3600" b="1" i="1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ЗЕМЛИ </a:t>
            </a:r>
            <a:r>
              <a:rPr lang="ru-RU" sz="3600" b="1" i="1" dirty="0" smtClean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за</a:t>
            </a:r>
            <a:br>
              <a:rPr lang="ru-RU" sz="3600" b="1" i="1" dirty="0" smtClean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</a:br>
            <a:r>
              <a:rPr lang="ru-RU" sz="3600" b="1" i="1" dirty="0" smtClean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месяц. В это время меняется её</a:t>
            </a:r>
            <a:br>
              <a:rPr lang="ru-RU" sz="3600" b="1" i="1" dirty="0" smtClean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</a:br>
            <a:r>
              <a:rPr lang="ru-RU" sz="3600" b="1" i="1" dirty="0" smtClean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облик. Этот процесс называется</a:t>
            </a:r>
            <a:br>
              <a:rPr lang="ru-RU" sz="3600" b="1" i="1" dirty="0" smtClean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</a:br>
            <a:r>
              <a:rPr lang="ru-RU" sz="3600" b="1" i="1" dirty="0" smtClean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сменой фаз ЛУНЫ.</a:t>
            </a:r>
            <a:endParaRPr lang="ru-RU" sz="3600" b="1" i="1" dirty="0">
              <a:solidFill>
                <a:srgbClr val="002060"/>
              </a:solidFill>
              <a:latin typeface="Courier New" pitchFamily="49" charset="0"/>
              <a:cs typeface="Courier New" pitchFamily="49" charset="0"/>
            </a:endParaRPr>
          </a:p>
        </p:txBody>
      </p:sp>
      <p:pic>
        <p:nvPicPr>
          <p:cNvPr id="8" name="Содержимое 7" descr="4053e760de1e6e274f6c940d8fb_prev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428860" y="3714750"/>
            <a:ext cx="4214841" cy="292896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69072"/>
          </a:xfrm>
        </p:spPr>
        <p:txBody>
          <a:bodyPr>
            <a:normAutofit fontScale="90000"/>
          </a:bodyPr>
          <a:lstStyle/>
          <a:p>
            <a:pPr algn="l"/>
            <a:r>
              <a:rPr lang="ru-RU" sz="3600" b="1" i="1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ЗЕМЛЯ- </a:t>
            </a:r>
            <a:r>
              <a:rPr lang="ru-RU" sz="3600" b="1" i="1" dirty="0" smtClean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единственная планета</a:t>
            </a:r>
            <a:br>
              <a:rPr lang="ru-RU" sz="3600" b="1" i="1" dirty="0" smtClean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</a:br>
            <a:r>
              <a:rPr lang="ru-RU" sz="3600" b="1" i="1" dirty="0" smtClean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во вселенной, где существует</a:t>
            </a:r>
            <a:br>
              <a:rPr lang="ru-RU" sz="3600" b="1" i="1" dirty="0" smtClean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</a:br>
            <a:r>
              <a:rPr lang="ru-RU" sz="3600" b="1" i="1" dirty="0" smtClean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жизнь. Первая особенность,</a:t>
            </a:r>
            <a:br>
              <a:rPr lang="ru-RU" sz="3600" b="1" i="1" dirty="0" smtClean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</a:br>
            <a:r>
              <a:rPr lang="ru-RU" sz="3600" b="1" i="1" dirty="0" smtClean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благодаря которой на </a:t>
            </a:r>
            <a:r>
              <a:rPr lang="ru-RU" sz="3600" b="1" i="1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ЗЕМЛЕ </a:t>
            </a:r>
            <a:r>
              <a:rPr lang="ru-RU" sz="3600" b="1" i="1" dirty="0" smtClean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/>
            </a:r>
            <a:br>
              <a:rPr lang="ru-RU" sz="3600" b="1" i="1" dirty="0" smtClean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</a:br>
            <a:r>
              <a:rPr lang="ru-RU" sz="3600" b="1" i="1" dirty="0" smtClean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возможна жизнь- это</a:t>
            </a:r>
            <a:br>
              <a:rPr lang="ru-RU" sz="3600" b="1" i="1" dirty="0" smtClean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</a:br>
            <a:r>
              <a:rPr lang="ru-RU" sz="3600" b="1" i="1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ОПТИМАЛЬНЫЙ ТЕМПЕРАТУРНЫЙ</a:t>
            </a:r>
            <a:br>
              <a:rPr lang="ru-RU" sz="3600" b="1" i="1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</a:br>
            <a:r>
              <a:rPr lang="ru-RU" sz="3600" b="1" i="1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РЕЖИМ. </a:t>
            </a:r>
            <a:r>
              <a:rPr lang="ru-RU" sz="3600" b="1" i="1" dirty="0" smtClean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Среднее расстояние от</a:t>
            </a:r>
            <a:br>
              <a:rPr lang="ru-RU" sz="3600" b="1" i="1" dirty="0" smtClean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</a:br>
            <a:r>
              <a:rPr lang="ru-RU" sz="3600" b="1" i="1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ЗЕМЛИ</a:t>
            </a:r>
            <a:r>
              <a:rPr lang="ru-RU" sz="3600" b="1" i="1" dirty="0" smtClean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 до СОЛНЦА-149,5 млн.км.</a:t>
            </a:r>
            <a:br>
              <a:rPr lang="ru-RU" sz="3600" b="1" i="1" dirty="0" smtClean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</a:br>
            <a:r>
              <a:rPr lang="ru-RU" sz="3600" b="1" i="1" dirty="0" smtClean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Именно такое, не большее и не меньшее, расстояние позволяет</a:t>
            </a:r>
            <a:br>
              <a:rPr lang="ru-RU" sz="3600" b="1" i="1" dirty="0" smtClean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</a:br>
            <a:r>
              <a:rPr lang="ru-RU" sz="3600" b="1" i="1" dirty="0" smtClean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нашей планете не перегреваться и</a:t>
            </a:r>
            <a:br>
              <a:rPr lang="ru-RU" sz="3600" b="1" i="1" dirty="0" smtClean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</a:br>
            <a:r>
              <a:rPr lang="ru-RU" sz="3600" b="1" i="1" dirty="0" smtClean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не замерзать.</a:t>
            </a:r>
            <a:br>
              <a:rPr lang="ru-RU" sz="3600" b="1" i="1" dirty="0" smtClean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</a:br>
            <a:endParaRPr lang="ru-RU" sz="3600" b="1" i="1" dirty="0">
              <a:solidFill>
                <a:srgbClr val="0070C0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475630" y="6357958"/>
            <a:ext cx="45719" cy="71438"/>
          </a:xfrm>
        </p:spPr>
        <p:txBody>
          <a:bodyPr>
            <a:normAutofit fontScale="25000" lnSpcReduction="20000"/>
          </a:bodyPr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511684"/>
          </a:xfrm>
        </p:spPr>
        <p:txBody>
          <a:bodyPr>
            <a:normAutofit/>
          </a:bodyPr>
          <a:lstStyle/>
          <a:p>
            <a:pPr algn="l"/>
            <a:r>
              <a:rPr lang="ru-RU" sz="3200" b="1" i="1" dirty="0" smtClean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Вторая особенность- </a:t>
            </a:r>
            <a:r>
              <a:rPr lang="ru-RU" sz="3200" b="1" i="1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АТМОСФЕРА ЗЕМЛИ.  ЗЕМЛЮ,</a:t>
            </a:r>
            <a:r>
              <a:rPr lang="ru-RU" sz="3200" b="1" i="1" dirty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ru-RU" sz="3200" b="1" i="1" dirty="0" smtClean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как покрывалом,</a:t>
            </a:r>
            <a:br>
              <a:rPr lang="ru-RU" sz="3200" b="1" i="1" dirty="0" smtClean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</a:br>
            <a:r>
              <a:rPr lang="ru-RU" sz="3200" b="1" i="1" dirty="0" smtClean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окутывает слой </a:t>
            </a:r>
            <a:r>
              <a:rPr lang="ru-RU" sz="3200" b="1" i="1" dirty="0" err="1" smtClean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воздуха,благодаря</a:t>
            </a:r>
            <a:r>
              <a:rPr lang="ru-RU" sz="3200" b="1" i="1" dirty="0" smtClean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/>
            </a:r>
            <a:br>
              <a:rPr lang="ru-RU" sz="3200" b="1" i="1" dirty="0" smtClean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</a:br>
            <a:r>
              <a:rPr lang="ru-RU" sz="3200" b="1" i="1" dirty="0" smtClean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которому мы можем дышать и жить.</a:t>
            </a:r>
            <a:br>
              <a:rPr lang="ru-RU" sz="3200" b="1" i="1" dirty="0" smtClean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</a:br>
            <a:r>
              <a:rPr lang="ru-RU" sz="3200" b="1" i="1" dirty="0" smtClean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Это кислород, которым дышат </a:t>
            </a:r>
            <a:r>
              <a:rPr lang="ru-RU" sz="3200" b="1" i="1" dirty="0" err="1" smtClean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жи</a:t>
            </a:r>
            <a:r>
              <a:rPr lang="ru-RU" sz="3200" b="1" i="1" dirty="0" smtClean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-</a:t>
            </a:r>
            <a:br>
              <a:rPr lang="ru-RU" sz="3200" b="1" i="1" dirty="0" smtClean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</a:br>
            <a:r>
              <a:rPr lang="ru-RU" sz="3200" b="1" i="1" dirty="0" smtClean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вые существа и углекислый газ,</a:t>
            </a:r>
            <a:br>
              <a:rPr lang="ru-RU" sz="3200" b="1" i="1" dirty="0" smtClean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</a:br>
            <a:r>
              <a:rPr lang="ru-RU" sz="3200" b="1" i="1" dirty="0" smtClean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  <a:t>необходимый для питания растений.</a:t>
            </a:r>
            <a:br>
              <a:rPr lang="ru-RU" sz="3200" b="1" i="1" dirty="0" smtClean="0">
                <a:solidFill>
                  <a:srgbClr val="002060"/>
                </a:solidFill>
                <a:latin typeface="Courier New" pitchFamily="49" charset="0"/>
                <a:cs typeface="Courier New" pitchFamily="49" charset="0"/>
              </a:rPr>
            </a:br>
            <a:endParaRPr lang="ru-RU" sz="3200" b="1" i="1" dirty="0">
              <a:solidFill>
                <a:srgbClr val="002060"/>
              </a:solidFill>
              <a:latin typeface="Courier New" pitchFamily="49" charset="0"/>
              <a:cs typeface="Courier New" pitchFamily="49" charset="0"/>
            </a:endParaRPr>
          </a:p>
        </p:txBody>
      </p:sp>
      <p:pic>
        <p:nvPicPr>
          <p:cNvPr id="4" name="Содержимое 3" descr="09955328b9339b9ec979cc1621b08911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286116" y="3786190"/>
            <a:ext cx="4929222" cy="2857519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401</TotalTime>
  <Words>65</Words>
  <Application>Microsoft Office PowerPoint</Application>
  <PresentationFormat>Экран (4:3)</PresentationFormat>
  <Paragraphs>12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ПЛАНЕТА ЗЕМЛЯ</vt:lpstr>
      <vt:lpstr>ЗЕМЛЯ-третья планета Солнечной системы. От СОЛНЦА её отделяет около 150 млн.км.</vt:lpstr>
      <vt:lpstr>Так выглядит наша ЗЕМЛЯ на сним- ке, сделанном из космоса. Голубой- это цвет океанов, морей и озёр. Белый- это цвет облаков. Коричневый- это цвет суши. Диаметр ЗЕМЛИ -12740 км.</vt:lpstr>
      <vt:lpstr>Земля состоит из трёх разных слоёв: 1.Земная кора. 2.Мантия. 3.Ядро.</vt:lpstr>
      <vt:lpstr>ЗЕМЛЯ постоянно вращается вокруг своей оси. Полный оборот она совершает за 24 часа, то есть за сутки. Из-за этого вращения происходит смена дня и ночи. </vt:lpstr>
      <vt:lpstr>ЗЕМЛЯ,как и все планеты,движется вокруг СОЛНЦА. Полный оборот вокруг СОЛНЦА ЗЕМЛЯ совершает за 365 дней, то есть за год. Из-за этого вращения происходит смена времён года.</vt:lpstr>
      <vt:lpstr>У ЗЕМЛИ всего один природный  спутник- ЛУНА. Луна делает полный оборот вокруг ЗЕМЛИ за месяц. В это время меняется её облик. Этот процесс называется сменой фаз ЛУНЫ.</vt:lpstr>
      <vt:lpstr>ЗЕМЛЯ- единственная планета во вселенной, где существует жизнь. Первая особенность, благодаря которой на ЗЕМЛЕ  возможна жизнь- это ОПТИМАЛЬНЫЙ ТЕМПЕРАТУРНЫЙ РЕЖИМ. Среднее расстояние от ЗЕМЛИ до СОЛНЦА-149,5 млн.км. Именно такое, не большее и не меньшее, расстояние позволяет нашей планете не перегреваться и не замерзать. </vt:lpstr>
      <vt:lpstr>Вторая особенность- АТМОСФЕРА ЗЕМЛИ.  ЗЕМЛЮ, как покрывалом, окутывает слой воздуха,благодаря которому мы можем дышать и жить. Это кислород, которым дышат жи- вые существа и углекислый газ, необходимый для питания растений. </vt:lpstr>
      <vt:lpstr>Третья особенность- ВОДА. Только ЗЕМЛЯ обладает огромными запасами воды. Вода входит в состав всех живых организмов.  </vt:lpstr>
      <vt:lpstr>Четвёртая особеннось- ПОЧВА. Только наша планета имеет почву (верхний плодородный слой земли) Почва содержит вещества, необхо- димые для роста и развития растений.</vt:lpstr>
      <vt:lpstr>На нашей планете есть высокие горы и жаркие пустыни,бескрайние океаны и покрытые вечными льдами полярные районы. Наша ЗЕМЛЯ  прекрасна, уникальна и удиви- тельна! Она живёт, дышит, вра- щается. Она самая лучшая из планет!  Суперпланета! </vt:lpstr>
    </vt:vector>
  </TitlesOfParts>
  <Company>Grizli777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ПЛАНЕТА ЗЕМЛЯ</dc:title>
  <dc:creator>Виталий</dc:creator>
  <cp:lastModifiedBy>user</cp:lastModifiedBy>
  <cp:revision>39</cp:revision>
  <dcterms:created xsi:type="dcterms:W3CDTF">2013-09-09T08:02:04Z</dcterms:created>
  <dcterms:modified xsi:type="dcterms:W3CDTF">2017-01-31T15:58:21Z</dcterms:modified>
</cp:coreProperties>
</file>