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>
        <p:scale>
          <a:sx n="75" d="100"/>
          <a:sy n="75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0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8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8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35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2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0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4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5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8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6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4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0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00AF-6868-4C56-AD43-3FBA9490410C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FA02-F7D1-4A3B-9F9A-C3118576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41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750" y="587790"/>
            <a:ext cx="10475741" cy="3702855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 algn="ctr"/>
            <a:r>
              <a:rPr lang="kk-K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«Мәңгілік Ел» ұлттық идеясын жүзеге асыру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84326"/>
      </p:ext>
    </p:extLst>
  </p:cSld>
  <p:clrMapOvr>
    <a:masterClrMapping/>
  </p:clrMapOvr>
  <p:transition spd="med" advClick="0" advTm="2000">
    <p:pull/>
    <p:sndAc>
      <p:stSnd>
        <p:snd r:embed="rId2" name="win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351" y="679967"/>
            <a:ext cx="8610600" cy="1293028"/>
          </a:xfrm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r>
              <a:rPr lang="kk-KZ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Рәміздерім мақтанышым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6" y="2222061"/>
            <a:ext cx="6688306" cy="4023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2542057"/>
      </p:ext>
    </p:extLst>
  </p:cSld>
  <p:clrMapOvr>
    <a:masterClrMapping/>
  </p:clrMapOvr>
  <p:transition spd="slow" advClick="0" advTm="2000">
    <p:randomBar dir="vert"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4037" y="1196953"/>
            <a:ext cx="8610600" cy="1293028"/>
          </a:xfrm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kk-KZ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Жолдауды талдау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33" y="2138288"/>
            <a:ext cx="6294721" cy="3758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290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 dir="in"/>
        <p:sndAc>
          <p:stSnd>
            <p:snd r:embed="rId2" name="hammer.wav"/>
          </p:stSnd>
        </p:sndAc>
      </p:transition>
    </mc:Choice>
    <mc:Fallback>
      <p:transition spd="slow" advClick="0" advTm="2000">
        <p:fade/>
        <p:sndAc>
          <p:stSnd>
            <p:snd r:embed="rId2" name="hammer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9607"/>
            <a:ext cx="8610600" cy="1293028"/>
          </a:xfrm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kk-KZ" sz="60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Білімпаз оқушылар</a:t>
            </a:r>
            <a:endParaRPr lang="ru-RU" sz="60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3" y="2896297"/>
            <a:ext cx="5435625" cy="3245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08" y="2480522"/>
            <a:ext cx="5874287" cy="350746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18356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crush"/>
        <p:sndAc>
          <p:stSnd>
            <p:snd r:embed="rId2" name="bomb.wav"/>
          </p:stSnd>
        </p:sndAc>
      </p:transition>
    </mc:Choice>
    <mc:Fallback>
      <p:transition spd="slow" advClick="0" advTm="2000">
        <p:fade/>
        <p:sndAc>
          <p:stSnd>
            <p:snd r:embed="rId2" name="bomb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96073"/>
            <a:ext cx="8610600" cy="1293028"/>
          </a:xfrm>
          <a:scene3d>
            <a:camera prst="isometricOffAxis2Left"/>
            <a:lightRig rig="threePt" dir="t"/>
          </a:scene3d>
        </p:spPr>
        <p:txBody>
          <a:bodyPr/>
          <a:lstStyle/>
          <a:p>
            <a:r>
              <a:rPr lang="kk-KZ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Марапаттаулары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8" y="1143000"/>
            <a:ext cx="3140672" cy="5220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1" y="1917700"/>
            <a:ext cx="7148897" cy="43005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96579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prestige"/>
        <p:sndAc>
          <p:stSnd>
            <p:snd r:embed="rId2" name="voltage.wav"/>
          </p:stSnd>
        </p:sndAc>
      </p:transition>
    </mc:Choice>
    <mc:Fallback>
      <p:transition spd="slow" advClick="0" advTm="3000">
        <p:fade/>
        <p:sndAc>
          <p:stSnd>
            <p:snd r:embed="rId2" name="voltag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2843" y="3830004"/>
            <a:ext cx="6797040" cy="1233240"/>
          </a:xfrm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kk-KZ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Мақтаныштарымыз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9" y="239151"/>
            <a:ext cx="5826508" cy="350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85" y="1991655"/>
            <a:ext cx="6205315" cy="3732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4891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eelOff"/>
        <p:sndAc>
          <p:stSnd>
            <p:snd r:embed="rId2" name="cashreg.wav"/>
          </p:stSnd>
        </p:sndAc>
      </p:transition>
    </mc:Choice>
    <mc:Fallback>
      <p:transition spd="slow" advClick="0" advTm="2000">
        <p:fade/>
        <p:sndAc>
          <p:stSnd>
            <p:snd r:embed="rId2" name="cashreg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575" y="609629"/>
            <a:ext cx="7401951" cy="1008156"/>
          </a:xfrm>
          <a:scene3d>
            <a:camera prst="perspectiveContrastingLeftFacing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kk-KZ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Жүлделеріміз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11998" y="1457071"/>
            <a:ext cx="6172331" cy="3713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77" y="1005643"/>
            <a:ext cx="3461923" cy="4615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315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2000">
        <p:checker/>
        <p:sndAc>
          <p:stSnd>
            <p:snd r:embed="rId2" name="camera.wav"/>
          </p:stSnd>
        </p:sndAc>
      </p:transition>
    </mc:Choice>
    <mc:Fallback>
      <p:transition spd="slow" advClick="0" advTm="2000">
        <p:checker/>
        <p:sndAc>
          <p:stSnd>
            <p:snd r:embed="rId2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738973"/>
            <a:ext cx="8610600" cy="1293028"/>
          </a:xfrm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kk-KZ" sz="8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</a:t>
            </a:r>
            <a:endParaRPr lang="ru-RU" sz="8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5" y="2264569"/>
            <a:ext cx="5580085" cy="33567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2264569"/>
            <a:ext cx="5738256" cy="34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  <p:sndAc>
          <p:stSnd>
            <p:snd r:embed="rId2" name="camera.wav"/>
          </p:stSnd>
        </p:sndAc>
      </p:transition>
    </mc:Choice>
    <mc:Fallback>
      <p:transition spd="slow" advClick="0" advTm="2000">
        <p:circle/>
        <p:sndAc>
          <p:stSnd>
            <p:snd r:embed="rId2" name="camera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830" y="2283683"/>
            <a:ext cx="10482775" cy="2794753"/>
          </a:xfrm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kk-KZ" sz="73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48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  <p:sndAc>
          <p:stSnd>
            <p:snd r:embed="rId2" name="applause.wav"/>
          </p:stSnd>
        </p:sndAc>
      </p:transition>
    </mc:Choice>
    <mc:Fallback>
      <p:transition spd="slow" advClick="0" advTm="2000">
        <p:blinds dir="vert"/>
        <p:sndAc>
          <p:stSnd>
            <p:snd r:embed="rId2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0"/>
            <a:ext cx="9207500" cy="5204627"/>
          </a:xfrm>
          <a:scene3d>
            <a:camera prst="obliqueBottom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kk-KZ" sz="4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Жаңатаң жалпы білім беретін бастауыш мектебі </a:t>
            </a:r>
            <a:endParaRPr lang="ru-RU" sz="4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1651"/>
      </p:ext>
    </p:extLst>
  </p:cSld>
  <p:clrMapOvr>
    <a:masterClrMapping/>
  </p:clrMapOvr>
  <p:transition spd="med" advClick="0" advTm="2000">
    <p:pull/>
    <p:sndAc>
      <p:stSnd>
        <p:snd r:embed="rId2" name="bomb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39" y="965614"/>
            <a:ext cx="8426915" cy="5291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272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  <p:sndAc>
          <p:stSnd>
            <p:snd r:embed="rId2" name="laser.wav"/>
          </p:stSnd>
        </p:sndAc>
      </p:transition>
    </mc:Choice>
    <mc:Fallback>
      <p:transition spd="slow" advClick="0" advTm="2000">
        <p:circle/>
        <p:sndAc>
          <p:stSnd>
            <p:snd r:embed="rId2" name="laser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59" y="263768"/>
            <a:ext cx="8435926" cy="6326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Bottom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648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  <p:sndAc>
          <p:stSnd>
            <p:snd r:embed="rId2" name="bomb.wav"/>
          </p:stSnd>
        </p:sndAc>
      </p:transition>
    </mc:Choice>
    <mc:Fallback>
      <p:transition spd="slow" advClick="0" advTm="2000">
        <p:fade/>
        <p:sndAc>
          <p:stSnd>
            <p:snd r:embed="rId2" name="bomb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522" y="2630658"/>
            <a:ext cx="9610579" cy="23211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ата-бабаларымыздың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елдерімен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құратын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картасынан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тұрып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атану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Ендігі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перзенті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Н.Ә.Назарбаев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6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  <p:sndAc>
          <p:stSnd>
            <p:snd r:embed="rId2" name="chimes.wav"/>
          </p:stSnd>
        </p:sndAc>
      </p:transition>
    </mc:Choice>
    <mc:Fallback>
      <p:transition spd="slow" advClick="0" advTm="2000">
        <p:split orient="vert"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559424"/>
              </p:ext>
            </p:extLst>
          </p:nvPr>
        </p:nvGraphicFramePr>
        <p:xfrm>
          <a:off x="168812" y="168176"/>
          <a:ext cx="11591780" cy="63170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95890">
                  <a:extLst>
                    <a:ext uri="{9D8B030D-6E8A-4147-A177-3AD203B41FA5}">
                      <a16:colId xmlns:a16="http://schemas.microsoft.com/office/drawing/2014/main" val="3907233855"/>
                    </a:ext>
                  </a:extLst>
                </a:gridCol>
                <a:gridCol w="5795890">
                  <a:extLst>
                    <a:ext uri="{9D8B030D-6E8A-4147-A177-3AD203B41FA5}">
                      <a16:colId xmlns:a16="http://schemas.microsoft.com/office/drawing/2014/main" val="3075037872"/>
                    </a:ext>
                  </a:extLst>
                </a:gridCol>
              </a:tblGrid>
              <a:tr h="85697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Мәңгілік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Ел»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құндылықтары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стандарттарында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анықталған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құндылықтар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54507855"/>
                  </a:ext>
                </a:extLst>
              </a:tr>
              <a:tr h="1591516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Адалдық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патриотизм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Қазақстанның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тәуелсіздігі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Астанасы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Қазақстандық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патриотизм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азаматтық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жауапкершілік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Отанға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халқына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сүйіспеншілік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елінің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жетістіктері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мақтаныш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мүддесіне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7560808"/>
                  </a:ext>
                </a:extLst>
              </a:tr>
              <a:tr h="1435313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Еңбексүйгіштік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Индустрияландыру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инновацияларға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негізделген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экономикалық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өсім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шығармашылық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жұмысын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ұйымдастыру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белсенділік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бастамашыл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адалдық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жұмысқа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әуесқойлық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нәтижелерге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1053647"/>
                  </a:ext>
                </a:extLst>
              </a:tr>
              <a:tr h="1101519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Азаматтық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теңдік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Толеранттылық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Тарихтың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мәдениет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ортақтығы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құрмет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(мақтаныш, ата-аналары, отбасы, үлкендер, достары, адамдарға қамқоршылық және жылы сезім)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76312388"/>
                  </a:ext>
                </a:extLst>
              </a:tr>
              <a:tr h="1331711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Еліміздің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қауіпсіздігі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бүкіләлемдік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өңірлік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мәселелерді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шешуге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жаһандық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тұрғыдан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әртүрлі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елдердің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азаматтарымен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мектептің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қоғамында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мұғалімдермен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достарымен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командада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істей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қабілеті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4496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955111"/>
      </p:ext>
    </p:extLst>
  </p:cSld>
  <p:clrMapOvr>
    <a:masterClrMapping/>
  </p:clrMapOvr>
  <p:transition spd="slow" advClick="0" advTm="2000">
    <p:wipe/>
    <p:sndAc>
      <p:stSnd>
        <p:snd r:embed="rId2" name="breez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85581"/>
              </p:ext>
            </p:extLst>
          </p:nvPr>
        </p:nvGraphicFramePr>
        <p:xfrm>
          <a:off x="267286" y="719666"/>
          <a:ext cx="11633982" cy="552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991">
                  <a:extLst>
                    <a:ext uri="{9D8B030D-6E8A-4147-A177-3AD203B41FA5}">
                      <a16:colId xmlns:a16="http://schemas.microsoft.com/office/drawing/2014/main" val="1516258814"/>
                    </a:ext>
                  </a:extLst>
                </a:gridCol>
                <a:gridCol w="5816991">
                  <a:extLst>
                    <a:ext uri="{9D8B030D-6E8A-4147-A177-3AD203B41FA5}">
                      <a16:colId xmlns:a16="http://schemas.microsoft.com/office/drawing/2014/main" val="2314525420"/>
                    </a:ext>
                  </a:extLst>
                </a:gridCol>
              </a:tblGrid>
              <a:tr h="1687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Мәңгілік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Ел»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құндылықтары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стандарттарында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анықталған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құндылықтар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667853"/>
                  </a:ext>
                </a:extLst>
              </a:tr>
              <a:tr h="977419"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Адалдық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Зайырлы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руханият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Қоғамымыздағы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бірлік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бейбітшілік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Ашықтық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іскерлік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қарымқатынаста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адалдық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академиялық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адалдық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адамдармен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бірлесіп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істеуге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болу,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ортақ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мақсатқа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58412"/>
                  </a:ext>
                </a:extLst>
              </a:tr>
              <a:tr h="977419"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білімділік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Өмір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дағдыларының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өсуі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тұлғаның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потенциалын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экономикалық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білімін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ұлттың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бәсекеге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қабілеттілігінің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өсуі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0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30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  <p:sndAc>
          <p:stSnd>
            <p:snd r:embed="rId2" name="explode.wav"/>
          </p:stSnd>
        </p:sndAc>
      </p:transition>
    </mc:Choice>
    <mc:Fallback>
      <p:transition advClick="0" advTm="2000">
        <p:cut/>
        <p:sndAc>
          <p:stSnd>
            <p:snd r:embed="rId2" name="explod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717" y="708102"/>
            <a:ext cx="8610600" cy="1293028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kk-KZ" sz="3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«Мәңгілік ел» тақырыбында Сыныптан тыс шаралар</a:t>
            </a:r>
            <a:endParaRPr lang="ru-RU" sz="32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8" y="2559550"/>
            <a:ext cx="5846314" cy="3516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43" y="2363371"/>
            <a:ext cx="6498543" cy="390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8826575"/>
      </p:ext>
    </p:extLst>
  </p:cSld>
  <p:clrMapOvr>
    <a:masterClrMapping/>
  </p:clrMapOvr>
  <p:transition spd="slow" advClick="0" advTm="2000">
    <p:push dir="u"/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665899"/>
            <a:ext cx="8610600" cy="1293028"/>
          </a:xfrm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kk-KZ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 ұрпақты отансүйгіштікке тәрбиелеу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" y="2449194"/>
            <a:ext cx="5846842" cy="3517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82" y="2449194"/>
            <a:ext cx="5934618" cy="3570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8483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airplane"/>
        <p:sndAc>
          <p:stSnd>
            <p:snd r:embed="rId2" name="suction.wav"/>
          </p:stSnd>
        </p:sndAc>
      </p:transition>
    </mc:Choice>
    <mc:Fallback>
      <p:transition spd="slow" advClick="0" advTm="2000">
        <p:fade/>
        <p:sndAc>
          <p:stSnd>
            <p:snd r:embed="rId2" name="suctio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107</TotalTime>
  <Words>275</Words>
  <Application>Microsoft Office PowerPoint</Application>
  <PresentationFormat>Широкоэкранный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Times New Roman</vt:lpstr>
      <vt:lpstr>След самолета</vt:lpstr>
      <vt:lpstr>«Мәңгілік Ел» ұлттық идеясын жүзеге асыру</vt:lpstr>
      <vt:lpstr>Жаңатаң жалпы білім беретін бастауыш мектебі </vt:lpstr>
      <vt:lpstr>Презентация PowerPoint</vt:lpstr>
      <vt:lpstr>Презентация PowerPoint</vt:lpstr>
      <vt:lpstr>«Мәңгілік ел – ата-бабаларымыздың сан мың жылдан бергі асыл арманы. Ол арман – әлем елдерімен терезесі тең қатынас құратын, әлем картасынан ойып тұрып орын алатын тәуелсіз мемлекет атану еді. Ендігі ұрпақ – мәңгілік қазақтың перзенті...»                                                               Н.Ә.Назарбаев</vt:lpstr>
      <vt:lpstr>Презентация PowerPoint</vt:lpstr>
      <vt:lpstr>Презентация PowerPoint</vt:lpstr>
      <vt:lpstr>«Мәңгілік ел» тақырыбында Сыныптан тыс шаралар</vt:lpstr>
      <vt:lpstr>Жас  ұрпақты отансүйгіштікке тәрбиелеу</vt:lpstr>
      <vt:lpstr>Рәміздерім мақтанышым</vt:lpstr>
      <vt:lpstr>Жолдауды талдау</vt:lpstr>
      <vt:lpstr>Білімпаз оқушылар</vt:lpstr>
      <vt:lpstr>Оқушылардың Марапаттаулары</vt:lpstr>
      <vt:lpstr>Мақтаныштарымыз</vt:lpstr>
      <vt:lpstr>Жүлделеріміз</vt:lpstr>
      <vt:lpstr>Жетістіктер</vt:lpstr>
      <vt:lpstr>Назарларыңызға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«Мәңгілік Ел» ұлттық идеясын жүзеге асыру</dc:title>
  <dc:creator>Lenovo</dc:creator>
  <cp:lastModifiedBy>Lenovo</cp:lastModifiedBy>
  <cp:revision>11</cp:revision>
  <dcterms:created xsi:type="dcterms:W3CDTF">2017-02-07T11:19:57Z</dcterms:created>
  <dcterms:modified xsi:type="dcterms:W3CDTF">2017-02-07T13:07:35Z</dcterms:modified>
</cp:coreProperties>
</file>