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18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88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9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51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48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2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7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57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59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48CA4-8665-430E-B289-E86CAE1205FE}" type="datetimeFigureOut">
              <a:rPr lang="ru-RU" smtClean="0"/>
              <a:t>25.04.2013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F3231-98B1-4374-8AB2-F4E46F550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56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13060" y="764704"/>
            <a:ext cx="612719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Тест </a:t>
            </a:r>
            <a:r>
              <a:rPr lang="ru-RU" sz="8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жұмысы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1401" y="2613392"/>
            <a:ext cx="29567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Тақырыбы</a:t>
            </a:r>
            <a:r>
              <a:rPr lang="ru-RU" sz="40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</a:t>
            </a:r>
            <a:endParaRPr lang="ru-RU" sz="4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9656" y="3645024"/>
            <a:ext cx="57012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Рационал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сандарға</a:t>
            </a:r>
            <a:endParaRPr lang="ru-RU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амалдар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қолдану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273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5616" y="620688"/>
                <a:ext cx="6912768" cy="972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4000" dirty="0" smtClean="0"/>
                  <a:t>1. Қосуды орында: </a:t>
                </a:r>
                <a14:m>
                  <m:oMath xmlns:m="http://schemas.openxmlformats.org/officeDocument/2006/math">
                    <m:r>
                      <a:rPr lang="kk-KZ" sz="4000" b="0" i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kk-KZ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40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kk-KZ" sz="40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kk-KZ" sz="4000" b="0" i="1" smtClean="0">
                        <a:latin typeface="Cambria Math"/>
                      </a:rPr>
                      <m:t>+(−</m:t>
                    </m:r>
                    <m:f>
                      <m:fPr>
                        <m:ctrlPr>
                          <a:rPr lang="kk-KZ" sz="4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40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kk-KZ" sz="40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kk-KZ" sz="4000" b="0" i="1" smtClean="0">
                        <a:latin typeface="Cambria Math"/>
                      </a:rPr>
                      <m:t>)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620688"/>
                <a:ext cx="6912768" cy="972510"/>
              </a:xfrm>
              <a:prstGeom prst="rect">
                <a:avLst/>
              </a:prstGeom>
              <a:blipFill rotWithShape="1">
                <a:blip r:embed="rId2"/>
                <a:stretch>
                  <a:fillRect l="-3086" b="-13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31085" y="1956003"/>
                <a:ext cx="1584176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400" dirty="0" smtClean="0"/>
                  <a:t>А.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   −</m:t>
                    </m:r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28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085" y="1956003"/>
                <a:ext cx="1584176" cy="617157"/>
              </a:xfrm>
              <a:prstGeom prst="rect">
                <a:avLst/>
              </a:prstGeom>
              <a:blipFill rotWithShape="1">
                <a:blip r:embed="rId3"/>
                <a:stretch>
                  <a:fillRect l="-6154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2871666"/>
                <a:ext cx="1231210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B.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−1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28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2871666"/>
                <a:ext cx="1231210" cy="617157"/>
              </a:xfrm>
              <a:prstGeom prst="rect">
                <a:avLst/>
              </a:prstGeom>
              <a:blipFill rotWithShape="1">
                <a:blip r:embed="rId4"/>
                <a:stretch>
                  <a:fillRect l="-7921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59632" y="3881638"/>
                <a:ext cx="1231210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C. </a:t>
                </a:r>
                <a:r>
                  <a:rPr lang="kk-KZ" sz="2400" dirty="0" smtClean="0"/>
                  <a:t>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14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881638"/>
                <a:ext cx="1231210" cy="614655"/>
              </a:xfrm>
              <a:prstGeom prst="rect">
                <a:avLst/>
              </a:prstGeom>
              <a:blipFill rotWithShape="1">
                <a:blip r:embed="rId5"/>
                <a:stretch>
                  <a:fillRect l="-7921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66706" y="4887890"/>
                <a:ext cx="1224136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D. </a:t>
                </a:r>
                <a:r>
                  <a:rPr lang="kk-KZ" sz="2400" dirty="0" smtClean="0"/>
                  <a:t>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1</m:t>
                    </m:r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13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28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706" y="4887890"/>
                <a:ext cx="1224136" cy="617157"/>
              </a:xfrm>
              <a:prstGeom prst="rect">
                <a:avLst/>
              </a:prstGeom>
              <a:blipFill rotWithShape="1">
                <a:blip r:embed="rId6"/>
                <a:stretch>
                  <a:fillRect l="-7960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15053"/>
            <a:ext cx="7921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38" y="3766426"/>
            <a:ext cx="864096" cy="742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144" y="1758343"/>
            <a:ext cx="86518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85625"/>
            <a:ext cx="86518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64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764704"/>
                <a:ext cx="8136904" cy="975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4000" dirty="0" smtClean="0"/>
                  <a:t>2. Азайтуды орында:   </a:t>
                </a:r>
                <a14:m>
                  <m:oMath xmlns:m="http://schemas.openxmlformats.org/officeDocument/2006/math">
                    <m:r>
                      <a:rPr lang="kk-KZ" sz="4000" b="0" i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kk-KZ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4000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kk-KZ" sz="4000" b="0" i="1" smtClean="0">
                            <a:latin typeface="Cambria Math"/>
                          </a:rPr>
                          <m:t>18</m:t>
                        </m:r>
                      </m:den>
                    </m:f>
                    <m:r>
                      <a:rPr lang="kk-KZ" sz="4000" b="0" i="1" smtClean="0">
                        <a:latin typeface="Cambria Math"/>
                      </a:rPr>
                      <m:t>−(−</m:t>
                    </m:r>
                    <m:f>
                      <m:fPr>
                        <m:ctrlPr>
                          <a:rPr lang="kk-KZ" sz="4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40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kk-KZ" sz="4000" b="0" i="1" smtClean="0">
                            <a:latin typeface="Cambria Math"/>
                          </a:rPr>
                          <m:t>36</m:t>
                        </m:r>
                      </m:den>
                    </m:f>
                    <m:r>
                      <a:rPr lang="kk-KZ" sz="4000" b="0" i="1" smtClean="0">
                        <a:latin typeface="Cambria Math"/>
                      </a:rPr>
                      <m:t>)</m:t>
                    </m:r>
                  </m:oMath>
                </a14:m>
                <a:endParaRPr lang="ru-RU" sz="4000" dirty="0">
                  <a:effectLst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764704"/>
                <a:ext cx="8136904" cy="975780"/>
              </a:xfrm>
              <a:prstGeom prst="rect">
                <a:avLst/>
              </a:prstGeom>
              <a:blipFill rotWithShape="1">
                <a:blip r:embed="rId2"/>
                <a:stretch>
                  <a:fillRect l="-2699" b="-1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115616" y="2167042"/>
                <a:ext cx="1296144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400" dirty="0" smtClean="0"/>
                  <a:t>А. </a:t>
                </a:r>
                <a:r>
                  <a:rPr lang="en-US" sz="2400" dirty="0" smtClean="0"/>
                  <a:t>   </a:t>
                </a:r>
                <a:r>
                  <a:rPr lang="kk-KZ" sz="24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167042"/>
                <a:ext cx="1296144" cy="613886"/>
              </a:xfrm>
              <a:prstGeom prst="rect">
                <a:avLst/>
              </a:prstGeom>
              <a:blipFill rotWithShape="1">
                <a:blip r:embed="rId3"/>
                <a:stretch>
                  <a:fillRect l="-7042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5616" y="3100838"/>
                <a:ext cx="1296144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400" dirty="0" smtClean="0"/>
                  <a:t>В.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  </m:t>
                    </m:r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kk-KZ" sz="2400" b="0" i="0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36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100838"/>
                <a:ext cx="1296144" cy="616194"/>
              </a:xfrm>
              <a:prstGeom prst="rect">
                <a:avLst/>
              </a:prstGeom>
              <a:blipFill rotWithShape="1">
                <a:blip r:embed="rId4"/>
                <a:stretch>
                  <a:fillRect l="-7042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5616" y="4180958"/>
                <a:ext cx="1296144" cy="61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k-KZ" sz="2400" dirty="0" smtClean="0"/>
                  <a:t>С. </a:t>
                </a:r>
                <a:r>
                  <a:rPr lang="en-US" sz="2400" dirty="0" smtClean="0"/>
                  <a:t>   </a:t>
                </a:r>
                <a:r>
                  <a:rPr lang="kk-KZ" sz="2400" dirty="0" smtClean="0"/>
                  <a:t> </a:t>
                </a:r>
                <a14:m>
                  <m:oMath xmlns:m="http://schemas.openxmlformats.org/officeDocument/2006/math">
                    <m:r>
                      <a:rPr lang="kk-KZ" sz="2400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kk-KZ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kk-KZ" sz="2400" b="0" i="1" smtClean="0">
                            <a:latin typeface="Cambria Math"/>
                          </a:rPr>
                          <m:t>36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180958"/>
                <a:ext cx="1296144" cy="616194"/>
              </a:xfrm>
              <a:prstGeom prst="rect">
                <a:avLst/>
              </a:prstGeom>
              <a:blipFill rotWithShape="1">
                <a:blip r:embed="rId5"/>
                <a:stretch>
                  <a:fillRect l="-7042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831" y="5283349"/>
            <a:ext cx="737939" cy="7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87624" y="5263386"/>
                <a:ext cx="1224136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D.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  −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5263386"/>
                <a:ext cx="1224136" cy="613886"/>
              </a:xfrm>
              <a:prstGeom prst="rect">
                <a:avLst/>
              </a:prstGeom>
              <a:blipFill rotWithShape="1">
                <a:blip r:embed="rId7"/>
                <a:stretch>
                  <a:fillRect l="-7960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583" y="2031628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86" y="3039740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86" y="4119860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08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620688"/>
                <a:ext cx="7632848" cy="1022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/>
                  <a:t>3. </a:t>
                </a:r>
                <a:r>
                  <a:rPr lang="kk-KZ" sz="4000" dirty="0" smtClean="0"/>
                  <a:t>Теңдеуді шеш: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kk-KZ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kk-KZ" sz="4000" b="0" i="1" smtClean="0">
                            <a:latin typeface="Cambria Math"/>
                          </a:rPr>
                          <m:t>−18</m:t>
                        </m:r>
                      </m:num>
                      <m:den>
                        <m:r>
                          <a:rPr lang="kk-KZ" sz="4000" b="0" i="1" smtClean="0">
                            <a:latin typeface="Cambria Math"/>
                          </a:rPr>
                          <m:t>5х+6,6</m:t>
                        </m:r>
                      </m:den>
                    </m:f>
                    <m:r>
                      <a:rPr lang="en-US" sz="4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−3,5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4,2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620688"/>
                <a:ext cx="7632848" cy="1022075"/>
              </a:xfrm>
              <a:prstGeom prst="rect">
                <a:avLst/>
              </a:prstGeom>
              <a:blipFill rotWithShape="1">
                <a:blip r:embed="rId2"/>
                <a:stretch>
                  <a:fillRect b="-8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971600" y="217524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/>
              <a:t>А.   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3255367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/>
              <a:t>В.    -3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426347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/>
              <a:t>С.   10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5199583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D.    -10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335" y="5055964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335" y="3975844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774" y="2967732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774" y="1970733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86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4. </a:t>
            </a:r>
            <a:r>
              <a:rPr lang="kk-KZ" sz="2400" dirty="0"/>
              <a:t>Координаталық түзуде А(-5) және В(3) нүктелері берілген. С, D және Е нүктелері АВ кесіндісін өзара тең АС, СD, DЕ және ЕВ кесінділеріне бөледі. С, D және Е нүктелерінің координаталарын табыңдар</a:t>
            </a:r>
            <a:endParaRPr lang="ru-RU" sz="2400" dirty="0" smtClean="0">
              <a:effectLst/>
            </a:endParaRPr>
          </a:p>
          <a:p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47516" y="2924944"/>
            <a:ext cx="2904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/>
              <a:t>А) С(1), </a:t>
            </a:r>
            <a:r>
              <a:rPr lang="en-US" sz="2400" dirty="0"/>
              <a:t>D</a:t>
            </a:r>
            <a:r>
              <a:rPr lang="ru-RU" sz="2400" dirty="0"/>
              <a:t>(-1), </a:t>
            </a:r>
            <a:r>
              <a:rPr lang="en-US" sz="2400" dirty="0"/>
              <a:t>E</a:t>
            </a:r>
            <a:r>
              <a:rPr lang="ru-RU" sz="2400" dirty="0"/>
              <a:t>(-3)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386104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/>
              <a:t> </a:t>
            </a:r>
            <a:r>
              <a:rPr lang="en-US" sz="2400" dirty="0"/>
              <a:t>B</a:t>
            </a:r>
            <a:r>
              <a:rPr lang="kk-KZ" sz="2400" dirty="0" smtClean="0"/>
              <a:t>) </a:t>
            </a:r>
            <a:r>
              <a:rPr lang="kk-KZ" sz="2400" dirty="0"/>
              <a:t>С(-4), </a:t>
            </a:r>
            <a:r>
              <a:rPr lang="en-US" sz="2400" dirty="0"/>
              <a:t>D</a:t>
            </a:r>
            <a:r>
              <a:rPr lang="ru-RU" sz="2400" dirty="0"/>
              <a:t>(</a:t>
            </a:r>
            <a:r>
              <a:rPr lang="kk-KZ" sz="2400" dirty="0"/>
              <a:t>0</a:t>
            </a:r>
            <a:r>
              <a:rPr lang="ru-RU" sz="2400" dirty="0"/>
              <a:t>), </a:t>
            </a:r>
            <a:r>
              <a:rPr lang="en-US" sz="2400" dirty="0"/>
              <a:t>E</a:t>
            </a:r>
            <a:r>
              <a:rPr lang="ru-RU" sz="2400" dirty="0"/>
              <a:t>(-3)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600" y="472514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</a:t>
            </a:r>
            <a:r>
              <a:rPr lang="kk-KZ" sz="2400" dirty="0" smtClean="0"/>
              <a:t>) </a:t>
            </a:r>
            <a:r>
              <a:rPr lang="kk-KZ" sz="2400" dirty="0"/>
              <a:t>С(-3), D(-1), E(1)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580526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</a:t>
            </a:r>
            <a:r>
              <a:rPr lang="kk-KZ" sz="2400" dirty="0" smtClean="0"/>
              <a:t>) </a:t>
            </a:r>
            <a:r>
              <a:rPr lang="kk-KZ" sz="2400" dirty="0"/>
              <a:t>С(2), D(-1), E(-4) 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54" y="4419005"/>
            <a:ext cx="73818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92" y="2637309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93" y="3571249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517629"/>
            <a:ext cx="8651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83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232</Words>
  <Application>Microsoft Office PowerPoint</Application>
  <PresentationFormat>Экран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Мадина</cp:lastModifiedBy>
  <cp:revision>9</cp:revision>
  <dcterms:created xsi:type="dcterms:W3CDTF">2013-04-25T05:35:03Z</dcterms:created>
  <dcterms:modified xsi:type="dcterms:W3CDTF">2013-04-25T12:50:24Z</dcterms:modified>
</cp:coreProperties>
</file>