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2EC0-8C4E-42E6-876D-B2ECEF67F495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511E-9F8E-4628-AF62-10EE2EB33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t2.gstatic.com/images?q=tbn:ANd9GcSgRMdDMWM8zzOlQQox1A3IGOImAi0I15p0dJlNM0_Ln1VKZuY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Природа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рирода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Природа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Природа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0.gstatic.com/images?q=tbn:ANd9GcRW2-0ZFeJwMPy5_bdfs8gdHuEakrPwngfd1sh5xraAHAyGKK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peacekaz.net/wp-content/uploads/sajg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t1.gstatic.com/images?q=tbn:ANd9GcSv8w5s22yr3UBEy8FlfilaLXxkT3PYU81JfaEMGOW8eDE5rt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t0.gstatic.com/images?q=tbn:ANd9GcSPgSDH-BJBjuFiyw3P4YRwKIyuQ4wbRJz8Yq60O9V0FsNlQe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t1.gstatic.com/images?q=tbn:ANd9GcQkY6hYWz0noJ-tTpo8c8T6JVk07DWiscfLAht97pB8fn23U0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t2.gstatic.com/images?q=tbn:ANd9GcT0yxC8GVyvAIMnx2Sa7lomLBbbgyz3ScSXkG0e6UiAJFlnqf_c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nuz.5an.kz/files/kazakhstan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t1.gstatic.com/images?q=tbn:ANd9GcQaUngalrJQbKcDYPgfb4WZjJ2F99PecVgvFV5Sc7klV2MsPN5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eco-turizm.net/wp-content/uploads/2012/09/bor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t1.gstatic.com/images?q=tbn:ANd9GcQzTuIVSTJDxwL4d-dJKCNCVWb5AXOgFPJaoD7dV2J1w3rO4bnk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t3.gstatic.com/images?q=tbn:ANd9GcTWKJJPyjYeVtNvjVzTFGBAYZXUQnxatnat1lHGUQovzaVDbILb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t0.gstatic.com/images?q=tbn:ANd9GcQC2rTRILPuSF1ULPIHAmklgqx02aVbYtU2cEdXg11_slfZCKb4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t1.gstatic.com/images?q=tbn:ANd9GcQcUJnjrqUfTXUlIacVK5WR-XxcKKAdYTr17_ceoVER1EixQL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1.gstatic.com/images?q=tbn:ANd9GcTwR_3CytvVLpVNUwvkdP1TkG4UDm8jqgfV6zd-0m95D7m30xd7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t3.gstatic.com/images?q=tbn:ANd9GcT5RVNI9_EXQgv6mPvgsMZ7ywMzENJFZvK1af9aX0PdULAAp6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data:image/jpeg;base64,/9j/4AAQSkZJRgABAQAAAQABAAD/2wCEAAkGBhQSERUUEhQWFRUVFxwXGBcYFx0dGBoYFx0YGBoYFxgYHCYfGBsjHRYYIC8gIycpLCwsGh4yNTArNScrLCkBCQoKDgwOGg8PGiwkHyQsLCwqKSksLCkpLCwsLCksLCkpKSksLCwpLCwpKiwpLCksKSksLCwpKSwsLCwsLCwsKf/AABEIAMIBAwMBIgACEQEDEQH/xAAcAAACAgMBAQAAAAAAAAAAAAAEBQIDAAEGBwj/xABBEAACAQMCBQIEAwYFAgUFAQABAhEAAyESMQQFIkFRE2EGMnGBQpGhFCNSscHwB2Jy0eEV8SQzgqKyQ2NzksI0/8QAGgEAAwEBAQEAAAAAAAAAAAAAAQIDAAQFBv/EADERAAICAQMCBAQFBAMAAAAAAAABAhEDEiExQVEEE3HwIjJhkQUzgaHBQlKx4RSC0f/aAAwDAQACEQMRAD8A9W1mol6tFmrPRFdVo5dwJmNaOrzRZtCo+mPejaBTBvR9616FEG3WitGxaB/QqXpLVot1L061hSB3tDsK0LVE+lW/TrWbSDCzU1s0SLdTW1QbGUQZbdXLbq5bdbK0t2OkUxUhU9NaIoB4NEVGKnUlt1jclVb01f6Va0ULDRWFqQs1MJUxboWEgLYrCKs9MVL0qWxqKAtWBKtS3UtNLYaKvSrBaq7TWRQ1BKtFSCVYBWRQsxHTW4rdZQMarKysrUYAD1ompBKwpXTsc7sr1VompaKzTRAaC1hSpCpz7ULCkUBK3oq2sitZqK/TrYt1ZFSArWGiCrUqnFYBStjUQrIqemqb3FImGdV2GTG8AfqR+YoWGmWEVv06iOISJ1rHnUI/Oa3+2WxvcXv+Idt58RQc0gqLJLaqzTW1uA7EGt6qF2GqIhKzTUga1NYxhFampVC5dVQSxAABJJMAAbkz2HmgGiQFTFcvzH/EThLQOl/VPhNpiQCxwJpJxH+Jlx8WbMMCpYEEyJkqpgTIxgTg/abyRQUj0WahdvqoliANsmP515pw/wAV8Y2AxDKdbB1CriCNJmdMgggkfzFAjhnvqrSTvBLEjJdixkAzLkCOxpPNQaPUbfNbbaocdMTmANWxk4g9j3qbcegIGoSSAM7zjFeXWuWXFQKWSPCloBWCJk5EgkdxSa/zC8LnplQGkKWGldjq1B+kGSJMiZBoeaHSeycNzm1cMK4Pj3yVx9x/LzRRvCJkR5nGds14mnMLo1ouk5LMAoDs41EMTbLE7A9hgyewuXjn9NgbjAW1VtDGZktDD7l9/ON63ndzaT2fXURdExOfHevF73E8SoQS0KGg686Xx3PcKJ8n8qpPxReyCWVQRMzOI8yVEr742waKzIVpo9v9Ssry23/ipdIEWlOBkncxk7+ZrKpriY9OUVjCphakKrYlAzCoFaKNQNFSBpRQFqWmrNNZprWDSQithas0VG7cCAsxAA3J2FbUNpNaai7BRLGB7++BSjmPPdxbI0qDqaYMrIIWR7b9+3muf4l2htbQdWpmnYasLGoN8pksIGfNcs/EJOkUWPY6e78QWx8vVM6SCNLadyD49/agb3xFq+QgTBX2xILnfOpekDvXG/tzh8hVLJ1EqwAZ1hQDK5jpGo7tM+NcRzpVg+oPmL9K6QsaZJAB1Tgd8E9xAhLLOQ6UUdLxnMrp4hVUuyiCwGwLEqMQZjBxMDMd6A4pgF1MWK29UyCwCiQxBG7AgCewnYmuYb4ici3+AAa9Wn5mmJyMELjEb1SeYvBVrrNMajMT1aTM7fMTjzUnfUOpDvmN3XdC5aFDKqHGWBUux3AAAJEjHaiLPH+mSLgLApAeDDlQSQBtEsQMSIG4pDYuBdiNmA8QQexjMSB7ntU2409EM5AJJXCiexxBAwNx/wA50bUdPwvOw+DpSFVgS3ymThVHeGUyIyPECq+Vc2dtWribikNvJzBAkyY+0D/bj798TMkYg9+wzPiQcR4qq7xRBUbk4+uqYH1NZS6IRzPa+W8x1L1wD+mIByd8gkHuCKC5p8b8JYcW2uqXMnSvUQBuSRgfQmvFuI5swJCs2iRIBwQB0nB7wBH6Yoc3wqyeoMFKbYy3cSSYZZHedt6ussqByd7zv/FG64AsW/SEkM5IZpEHSBECR33rmLnOr/EM2u8SxGnOSFZYgiMfMZxOxpV6pMAdODpMAAHIZN8ETP8AtUkDGPxMBHUYwerAmO/nv37o5yfJqG/BcttTKup6dRM7zvgQASZmfFH37aiWJMQSFUw0RIkBjP2jYUkVRbkh5IwBiFVcSD3gdUR7Y7wvcY419U4gBSMK3UMmZkNvnak1D8B/DLbKMjyjFgzDUohImW2CiMwN/BmmfD8YtmLasSLUyCTuFkkGciJ/DXJ37RFpiGuYJXUCJMqDBLtjpgY8fWg3lhq1NsAQ2c9GS2k7ZzIn3prsHB09741YJf6er/6cDAAGTJj3IxS3iud3brZJjSGAmACQupmAEg6TOaR2mkSCJZjkKZEELpmIP4f7zR9y0GCjuyiSBjT9SMGG8dorPYUKfiB1uCAQuxOuYHyggSJBPc57VVw4AJLIpZsDMEx7/UCe2PehhwWgrL6hcliI8ahG+fl1RjtVYvBWGoziZ0/6fA95+9Y1jTiOOOltUqV3QgR1EQDpYaQIG3vUuHtliQSo2KyTnUBAOIAmc+5G0UotsUdihzscFSJjqAOSQP8AcVPmAcsGJnUUwScgBhvH5Zpq6GsbKVGDbMjfpJz3yN/rWUtS+pHUFnYyc4xnB/nWVqY59HepWwZrw27xvH2XPDcTLJdYDJJyombYBP7vOJ7gAxFew/DyXRw6C9p1x+HYL+ET3MVeGZynpcSNDKKwio3LoUEsQANyTAH1Ncdzj/ERBC8KBcY/jbFvHYZBJ/Kqyko8mOwdwoliAPJMD8zSO78ZWgoZFZ0Jj1BAXEExqMnEnaMV5nxnMOI4saXu6y2FE4npEAbfMJOaeWhaThzZVo0ALpdfmuNOQFhQzAGAANx7zzTzv+kpGKOg4z460hgqgsDgjKaT/ERlQO58j8+d4j4iv3fTJunUZBTRg6Y0swDaVJMELHVHuaW8XbCrcRpDABnhoiBIAIHVOJ8/TehuKMLpEaVIkKMsx1ap3JIYY/L2jLJJ8sbZGcXze8QRrKmSIAIiTJwdu49hMUJb5oVaPwatZ/1DEx3BDET2A+lWPxjsCWJYfinuM7Tjbb7UKvChl6gsGYx1dQHj3HbB9qVMRthPE8frlYWNWQB4giTgxscAxBoW1cIcESfJPbAHjvHas0AEeAYAiBkBYPnY4G2a1ewWVQphDsdzA6c/LIIycZNK5dhbbMaAN8DSQABIwBt9u3vUvXP4QD+kzAn8zkT7iqbTMyIYInTOmdKlSSVP/qG/196waj0s6h+qIzMGV+o7GlbfUOlk34oi2WCs0Ntgf5e2+SR9qjdvksqMGDFQRgDBA/WCD+VVaycCYuA6pGAQoPtGonac5+gHvpcJJ30NbUT8rPlS25gQy9v1FFJB07E0a4MOukliJkENuS0DGyx9akUU6jLFWZdxGkbrpn3j7/eo3kuKkMQVWCf8sQWOBPnPvWrl8F2ZCNJY6u8wMsDO0j86N9TVRJOCLai6wHwfxCRhTIAjJXMnsPrYLZQq09IgYmeoMMBRJ/4FV8GemJYmdQxnSsuBq75StuzCIDQTgSNQALKR/m/CYj/nOXQKIcXeLH8LSZG8RglZIg7bVu1x9sBtgQAYyFggRgDx2nufahuBQC+InSOsGDpyCMkn3AwI+lR4qzbYqQDGVbSZhlIIMFAQPm3B7bYFPsa+pY6adWWBZhE56wNRAySQZ3nvRYuMoZQAxKkTIkwZGJDAYAxNA8ZaCsF1EydYBJMEaoAxJGCY/nWXbLkq4f5mOlR4mFHv5P1oOmbg03F3LYYMukHqEEZIkHUBg/Id/b2q48wJAUGVZBjvgkaf8wkT9QKna4VmYiSxElVgAR3md9ztjakN/mN1CFWU0YZgsiRgkSNp/nTxjq4A9hoL9tYDPEsRpWFnVJEsdhnx3FPb/wAPhLYdbiXVBwNJEBgcaklT8pxgb98VxnFWDbMM9tiSPkIaGBUgyMMCo3Ezn79l8PcW4t3GN71FTTpRtQYOrHSqSSudRWQTIaPMNOGlbDRV7CziEUhAHjBBAdWX6gGP5k7fWh+Nsi2IBVwBIIaWxByBIU5I/qYmul5tyVNVxkIDLqPprkFVAMoM6cbA7ZG1cwbGoypUMv8A7gQNsZO0T/KkjLuZpl9ni1MliJIGZ8KcSNoNU/s7sA2qUJjAzBIImIjH8vpUXW4VYKrQMBmAgiQTEr/m2/nV1rhAqAN0ldttQaN9O+RGB+eKeqBRo2bTZa7B2IFtW2xuXztWqxuVa+plEkCdtwADuZ7Vqp6o9wne3OX8Zxt0BTZZAULuVIIGp9JAnU2kg7d4J7x6Fx/PrfDgIzBrnSAswSXIUE7wJPuYry/huc3OFW2Bc/fQ4yq7No6FA/EAnnJP3pYt1me4xaXLamIyxkRqM7EqCpihgy1C+vcR8nQ/EXxC95itxwVJKhbc6SupWGqYn5M9pjtSW9pBWCTpZjJ07H/0mQJO2+aoHESBAOGyJBiBmfGBMDyPFG2bAMhpUHUZgRBIUAEYJJIx2xNK5tu2FfQrQLIIAke3ck/YiBERvNUpxZONMDVuACI/DBPaJwMDOKK/6H6J0tcGmA2mW1SNgCT8x30n39qq5hwGieoMDIAjbcTO5yTsBt9qXUHS+QW3cdtWcqpA7jHeN9iBAP0qevLCY1QTmJ1RAJ+3ittqDHALrJUiJLSfbBAjPuaoFwFwwQBiTIZYLYJUQe4Kjx+tCxUrLbojscvpPeMTMTBGDn2rSsQ+QSp9hiNhB3yWGPHiqgYQMJaNLkapJGxEDYgE/wC1YtssyyGZcrpTYrJgMsTjJntO+KwdJF01hWuMyumXAPeS0N9J7eTWuIdVdtQAAhlBy2liAs+IXuaJ/wCjLfLw+iYkmWYnAhQAZ23JiYoLjOV6AxV2dw8lpWNGCwhTAiARk96bZ9RtDqwuzbCJKuTJ1acAwZ7R4z+dVXrAKGZB1hVBIn8cwQJEhd5zr/JZf4YKGOo6Ixn5dDLIkjwWjffuQKP4zlT3Mh9JADREkiVZTCjpP17HtS9TJNlycQzXPTtQAW0FiQSAdUEeMrtPjyaqusy7YGNZOTIw2AMfJ/7u1M+G5ZbUM7Md5YAlQPxajADHLeYwKDscPdcgqqgGPxLv1A4BmDvMEfeltFHFrkziOUMyE25dnxIiNugnwMAQf+1nD/D7mTdhLcCEQgvjcAbRM7nbtFXtwFy2zLIJ0g9CkYWATLHeDH23rT8susp1LB06eonbJkQcnft2FZSYyj9BXwvLlUMUa56aEH+KA409oJ27ULxd9A5c6jOkEx0yGE98k4x7UZa41rNl7KJ6jE6dR3EKTJViPYzA2nMA0K6l7bBgwUiSDEDaDgmACR22/V7p2ybopuhVhQZ1amVVBJ0yDGMiNJAj28ULZvKqpJKuQBDEQRbHzSM7gD+5rpOD4wWraqoJJwWbcTIwQBEGO/eknMLiM37wTonJ3OoxggjMD/vRhkT2FlSIftIYq0xkAQRkWyZHvgDI8VIXFQIREKWEFti0bE5gMJH1ob9pRItzIOVaAREnfvPb7n2Nbs8vW9eFt3KgkiRmDvDMfM7947U3rwIpdgDm3NGVyoJUg6S3cicH9Np/rVVhHdyBBkRqMwNYKkMApMyRsDtWuJ5G63NJMupIYHc6c9EmD0kGJ71rh7cEF1mYJaCYBPhZBODvgTXZFQrY19zpTwd0WQt106WjJcCTDxgb6V7++1XcHxDsNIVyiwHb05QkZJLBcdon2pbwWi2CgkAuGyIyCY0iBuLmSdIhfpLK9y+4dRLKgIAJVLhYmN2C9IyBB36BneovsOjpbfO0R2uAW2LFuoLnSCRp330wdskZGa5i7BJCOAqLq6sMR8ohe4lhn6ecEcBbthwv7SLutjrJxO5JYdW8D696m/MOkWjJOolx6jsAysTkOojJJjSDjeo1T3H6APMHQALqGs4gLjUu2X0gg4yJGJo3hEsMisPk1Qx0W2CNkgyHZTnUJ7b7Uv8A+nrhTom20HQYAO4Ax2EnIGxxRXK+U6S6IZlZBVsCdMq3vI/ykCfem+Ghadhb8it3DqXiFUHtNkfoWkVlLTwQGCbc99RMj2JnJHmsrX9THS8NccIiOyqACNTMZecyCuTHUfOAPaqBwim6xLAu6SBpkMqQpPaN9wJGfsuW2WU9bysi0QAyoDKgCPBP4tvEthvy23Dn1WAvaNGkajOuCI/qw7k15tSg2zOLsA42ybLpK9Nw6mJOEJB7DJYwTn+L71fb48KwF3UFBGBuQ/gEAAkgZ8015zeAszc0jSuLjgtpcADqAKwe3/7Y7VTxXKFdlLQ4IywBaQAogld+rUfvXTqUuo2jekwNA1033tagCJYO0kyMwQuZE7gbe1UW+CdmA6xrVSMjZDMAbDY5xmmfw/y82pBVtLBh8rDeSJLDBGmD3M+9Xcv4M+oSyuNI6NRH8Rg4JExnHmKXVvsHRxYmnSQTrDC5pZSAZbYQdlBH1kiKc8NzBFtoEDEgswZjJkeVwpgERv7Zozj+Ta/Ti3q0vOT533G8E4nue9avcqIt2yFUOsz1KF6jBnB7f0oakNp0gnGcxBuIWK3GUGE0hSVIBGAflJcAGcmRQHC8LcVS66UlshRGWkZAyAOkxgwPbN/EcjZ3zcSf3hHVqjWSVI6cgCMSIgmZk0ceDULHrCW0kMdMymmD8+dvzaQe9ByVbBS1CqwRbsNcVdTOI6pwenqgk6h1TO2w7RSm/wARc9ODbZtcaQu2ll/FnfdSd9vNdQLSSYvpBkFNPTOQdiO//wARFApesg6vXB0SRCx2HY+cexg99sp/qaUE+pzvB8Ylv/y1b/OCCYL7QSDIiR9tqMt8Roa6zOyEDDLGplgMs4iQo0/oO0mXeA4JxLXZJAOoEKZxv0wcifvVfFLwYV2dnICANloKjuCiiTv2747096nVMVR+pvh+f/tDBW2UeiwkywnJJEbjP9xQljilVLb24I9WCAZwss2BtA3xsOwoSzznhLTtdtF0SVJcWg7SQ0AG42BJDRA+TcyRT7lKG9xFtbXMmuDSl3QyqquhkMB6LqUZPxDBBI84q8VbgW/IFzTnOgEIBpF1bRmG36wZ8dIAHv3muf4jn7E6ScKJAkxCkywg5mATPucYrsbPNrFxrtq46XiLjen6so+kEFVLFjcuKDkMqnCnG8KeYWbdhmT9mQvJJKkMpBAI0vvB3iB2MA76MK2UbNOvmbOe4vjLxVETNy4itqG5BXM47bTgYpulwXLQAaGNhZGrc9JWTGflg7fh81Q/MLxdW9O3AWANO0GcQcGBFCcNZZNBCTpBGQuxyBjO4qvkTaVxEjPGuoRxOq56Ts2boj6OsaYhvMAkj+VLeL4X1LVo4W67HqLQCrYhjsIIP0o12YqP3fVnZiNIIAwdXtO3ih2S5EFCRqYhS2BqjyO0TTRw5Fwve5teLuUjk4YFbmoXLTaSBEhQYYwN/mGRIMCDRfNuHXhjZcNqLI+rO7W2OWH+kgfaoHiOIN43SFJgAmN9MZb+I4GT4q179+IhSsGBsUJIJZTG5jwaDx5rV/b39Q68SVCpuNc3WUtrHqFoOJLEDEYEiPyFUcYfTvFEJKA6RJEgYkH8z2zG1OG4y5p0vZRljEQI95Kn+80v4u7Jxw4USNmzjbSSvSPoKvGEusRG4PqHcw4gqrgggQptvMbCMgA7fLsoxVfL7ly1bL6gVXLCASPlYRIMg6hkf5h9R7PFupJVGz5efO3TAGfFHcLzFpJ/Z1JK6TLDO8SAsd/HYfdfLlVUa4dwjlRa4SxKwIMhSDpbUNOm2oKgmdhv9ZojhlLXpcYaesW7gLZ/F6kzGrse2exFdjmN/bQqjsvYd/FXWOLvK4ZUtJAjpDdzMkFiN/FL5M3doOvGuoZxnBcOSQiOrEEAwWXPSZnSVHbHbt5hyZxYuGWhCGbqJOYOIEggb75qtuOvnYWhBOQhU9X+lxUrHFcT3uDYiIJGfZmINB4MjVUFZsd8ibj+Zj1Gh1jtlTj7g1qm11b7Ek3Fz/8Aat/7VlOsEkuF7/QV5Y2N34r01uNcI9OOlYLgYmVGQTLAwfHecB2eLZbyuQ15XIl3YromRPkEeOw280iflzP0BLqohAXCliGIkFdf7sqrEwdRG3anto67RCpda25K9SlWVQIHpsFgYWP0x38x4He2/f3+4em7J3EuvdCN6rW7kzv0tvJ1YIAIMESeo4plwqX0W2PVkoumSN/lgx2IA996rXj7npILVt8BR1CBpLAEdX+XV9DFMLhgn+/616fhPDQa+Jduhy5MslwU3DdYdTjPhf6sTVdmzcWf3tw/U1cT71Fm+v516C8PjXEUS86fcjruCf3j/mO32qp7ZIgkkeCTGfbb9KtnyKgfpTeTj/tX2F82fdlLWI/vxVLcOP4V+6j+oogj2qBWnWOK6IXXLuUm3/cVE26uiosKOlA1Mp0Un+J+P9OzEYuShPYAgyJ7Me0+D4p2a5jnfxBq0rw90Z1aiPaNIlhseraknSQ+NNyRZyIpZRUuvZW3xDDVq1XHQidLtakKiTgk7hj4NZb44JxzXLFzhNdslbbAlLZAAVSo9URKk9yNxG1L7HwVxN5WdHVvTB6TcBKquSAATkBp0gDvHiup5N8OW7DqOKW0zE4JGldgTPvndkjfxXlzpNu9z1YvY6XgeNZtV67d4QXSAmuzcm4FC7SxuYBYiFGf4hvSFrf3jE52GBvn866fheA4W4FS36S3WaP3d0MDAGC6KEDYMBsx9IpNxPCKCQt1LjAZVTLrmMgY38E+8VbwjhFvuzm8SpS6bC02vb+/yqBSiWWAWJwNzkgfWB7H8qxrawGV0ZTsyOrD/wBrEjvvGxrvclwcWl80ClKiUFXNHkVErWFKdIrUf3NWFKz06DQSkqKr9IeKINutG35rJBKls+wq5LNSC/SrAKLoyMThydqtbgvGSJkRtEUs47mOlikMpPysDsVggzEEEx9JI8Tf+13GBkbT6ZhYOvdtU+xjO5G+1efk8RJSWlbFVDYL9Hz/AH/fipBIoFuf2y2kMDqIA7gHvB3M7bGcfWjs5gg5jHkbj7eK6cc1kQj2Fhfi8xETjptbeMJvWUy1eTn7/wC1ZUn4WI2tkORfDV1HRrt1blsAmMsWJgzJUCIjYzA966ZLAUQIgCABgADagjxgSzrSTCxAiSewJJ+b/nFUrzdrag8RbbImF6hHse2/fwa4cXiYYWrV31Vf4Kzg5DNrX0qtrVQ4DjlupMaWXDpMlSZ7wPBxvjNWmvXx5FONxOaUa2YPctmqtJol6rINVsUpKGoFKvaagTWRigp7n86gUq80PcbxRNQJzHixZCs6uVaYKqDjHkjecQe33pFx/wAa2Cum0L1t5HW8ADOehFJgqO577GMic551bTFpWBmD0AqQJGPUG480it80SYJuFd8hN+4gDbJz+grlm5XX+DrxwjV0Gv8AEDMGQ3nFufmAExOAJgnG87wNqoXibQRXDXWvowChtOjQQZOASTJGCe9YOY23PUwQAAAC2YMaj75ljmM1nLuFtMpiTmNUbAg6sEjIBA/lnFSZdUddyr48u8MptXLj3lxEHRcQEaTB0HWyiIBxjftTrgeSW2Thbg47jFa84GLhJVmliYNrHUDE5jbY1y1/kousoREJaC135UEkwNIECFCk9xJ3mmnK/hx7F2162gIWL6rGHBtsV1JctLJOflJGMiK5J0t+C8d9iz46+H34S6t+08O5PqXIDMbyyxYmIGrBiIJBxiiOSc+vfuw/EsFYqZFxbek3DbDnToZYAAjGOrsTTDm/Al+Jt27aC7bFtnvreuXLiuSF0FdbMdUmRictuKQ/F3LjwvU3CIBcut6bABoshYYGNidUmMAneTQh8SSZpbPYVfEPxRcu3wU4rL3NcrFsAtAGEO0QGLSceCZ9Gu8h4iAF4x3RWDwbyoxKzgXrVmSk/hgA4zivO+Y+k1su1qS76gdIEqdgIIj7Db9BeQ8XwVq+jOQEkBg9tmXTGSBnP2mquNrYmnueicv9SxxXp30dUvOGn9qVxJaVuaXBxKkHadiDMUn5HzrhLpYX0eywuFY1OQFkgEstjSo2yxGxPimPCfGvL1A0X7dsgwunh73SpJOCir9Y80z5Vf5dxC6VttxRaCVs8PfRSSTl9lEEnM+YFIpSj3QzjGXIPzn4etW7bXbV3UNShUIBlX26w2TGdu/auf0967P4d4SxeBLcKNEzaLNchrOlSDbMyZbU0HPVtiud+IOCFniHQQFnUoExobqAE5kTH1Brrw5dWze5x5sendLYWmoBKnWTkDuZIH03jzFXcq5IUbCj+4qQMCTgDJmkvNubMkBMPq6Qw6binuCTp8fy70Xy/mouJkCYgztIUSGxsxOCARvMVKWWK5GURbzTljKrul0uhYkCS2meqZGIkycd9+9LbvOrhVbJDAEQR2OqI+bCqTnxWufC0JW2npOGJIzpKmAuk7QI2jec0qCnuwAMAd9Ulsmc6d8x4+tS0Rl8RaK2Oi5NzdNBB6WXAc9g+W2UmARAOSJHaac8o5iAWRSlxJ1BgCuDgazpyx3J9pyTFcnwXAlm0J82ZzhtI+QAb7b43ExmGXBQjFMKJMq+mYyYzpkER5H6VzZIuNuLDSbOrdrpMqEg+dU+46cb1lI35yAfmT73rgP3CmPy3rVRWbxPcfykOrnEvaQi6cFlVZIBMySCRszY3MkeJFMrFyyianJQEhbiFyQCQYVpJiAPxY3+lKLnEXNZAYKi9AR9M9J7ZOd4PfGMiCuCUtEk+kkq5YCFBDYkjqYHB3yVBHauGcYp3FFaZ0XCJbNrUhABAJJjeYLMwwZ/i71p7RDaTvMRSTm/EujCGYWlwHUj93CLb2PYz7kRsCaLt8yvpBuQqAKshgTImW1M0L8uFIBM5ia6YfiM8ceE169SMsKkwt+JRA2oSVAbExGN22Ag7gGpcNdS6gIwSMNsp8TJyfcT9TINbR/UAYAAMdJLMuoBg0wCSu7QR+YkUqu8EquSHuHTpYaWCAjxqPiTlYI3GM1xrx+Wc3LU0746fYp5MUqoLbH/AAQQQcggjfFVE1YOKssAxfTEoflEFJ3E9wPAMKScVK3xVtwpVekzLNgjKiZDFRiSC2/tXtr8UxKKbu+u3By/8eVsFc1S1HcVwcA6DqIaIkE+w6cTkd870te/G8/9sEfau/Dmhmjqg7Iyi4OmD8XwKuCGUZ8j+81z3HfCibqIrojxg/v+VRuXh9cVfTfImprhnFX+QhVMCTSJuH9q9E4sBgRETt4n7VzvH8BLEhYLGY8Fd4jf/mpTxvoWx5t9xAtgDyKd8u49rQVbdy4ASZE+YH5Y+m3ilhtGB+vtkjNWWSQZgYzXHkjfJ1xmdJw/OLnDXxcts8tbCnW7MJGnOWB/DiDjtVXxf8S3eIbUXIORpE6QDmFBJjt3zA8UuvlniQBjttVw4PVGN/0I7GBU4Y26YZZUihviPidI/f3MD+L2ik/E3blxpdmYnyaf3eVEjb/jzWWeUie/5V1LG1wR85COzy1j3/nT/kdh7bSHaMef5SRR/D8CB2j+nv8ASmHD8OB/eD9O32qcsU5KjLOjXw7wIBGqSFxBJPTEjHcD22xTPiYLHTt2j+/ao2mjbfwf6VC7dzP9Nqpjx6SeTJqMH5x+dLuaOBpNy2xgnS9vwTEEbaioHfsCJkgnBvJ/Sgua8se4RouMh2Ik6diNUCDqyBvFbLj1qhIvcScfxyXxl2GkdRiQZJ3gkZJG0jeSMUovApcf0gdIMyuemZEnI/vvRHF8oClrYudawIKaQ2CTmTGPJ3oXhuGcMGypBxI3P3wfpmfFRjFQVHQqon6t64ACHYGYEbxjczP9+arvcJ6fzhQcYkkwSwkESDlSP+diTzi5lWIBznSIyQTpEQgMLMbxNL7zjGkGR8xJnMnIxjeN6f0GRZwfHvafUjN+eSMgTuKJ4DmYnTcUuDvBlt5JGokA+8flvQFsrPUTEGIySYx4gTE/2Kus8wZWJTSgYjCiQIIIjXqb9aLimZnQ2bXDMoLcSLZ7qckRjcTPnfvWVz9zjHJJOfrM/esqekWj0niLFuddxwmekNtjfpYH+EAgr9DVHF/Edo29Cl2SANVuD6ZmAzBR0mY2GJApRzX4gv3NSqo07BrbknsYnsMzEDf61Dg+CRkt+ra0tqaSCIuOABo0yCJZR2wwjzXjLDa1Zfsizk2NbL8UbjNwv7wHGGAJIA1aAxDdxqMHODgUXw1q/qaUKscEMxiVJdTbuAxc2AjSAIO8GKOJsOCvp3CtuQ7a7hcr2kAkDGZgkk9zR9zSUW7cuswIGMywGrqgDbCmc7DvUuUqS/n9R0+hG/zk22yrM4kxp1ORjJ0nZogwCYJjGQxHFOSCbR0gKSwcdJGUCw3SSWMrAxgyYFc0jawz2rq6XG4UFvpcUAAuCR1g4EmBFNOA58yWypQF0dUcxKENJUagZIIhhg+anmwxTTir79AphCWSoctd0szZYD5QxzCL3JbBLDGMmQa73L2upqs3JdI0sWjpBVSj/wALd/lgQIC5FFcRxKm0Fun1M6GgY0uG6hAhhKbxmcCTQ/AcBbtXAUuKhdiSssdOdLBVgBwYiWggEyWpdbrU9vpW33GsA5fxtxRpYzqgCCNR2KrqViGHYbn/AE05RWuIFvBi4M7BSzjfpJIgic4g+dgVxdsEaTBjUDtq0dRA1yCWGokQRvQN3mFxbjq37vSylMEalgjUMZGqDABwY8UvnO9eHZ8glFSW6BON5Y1to0tpxBjENkZAie31BoMmf73p7xDXVW1pcJodhc0fwxgnIUe43yp8ml/F8E1xmZYM5hTJ8HIABMgzj3iDX0PgvxDzUlkpfW+en+zzs2DTvEXOB4/l96W8VwwYFTgbj6+N+2+dzTk8tumYQ48Qfy8keN6WcTaMQcb/AG8yNv8AmvTU4z+V36HPTXJz9+xOYzEkf5QZOfP287xVKrtp/l+mPrTS9bz7jA8H6Ht9KpSxqwBn27n6eTjaoTidEJEbCY9sSO3kH29jTngODLtAP0Pn2+u31/SguHQBkJx2P0H6imK8wVIssUK5JIMbnpgrjJI2EjOMVzZMrxR+HkNamXPwURqMDuSIAwrE52wwnbvV1m/ZuBWIOlnAwCpUsqk9MZWBMrjIjFCDifUtEYcgQygy+kjMaZDEAgCT3jxS/gcaoKs2mdKDAgGZBBPaCMbn2rnyZpzipXTQ0caTaH6WwdIgTJQ4yCxMGDBwSM5wT5qpEjsBjaf9h/zVdviTi4TGkqxBEDsxJJJOoSozuFETNFWbyuHAInUNInPcDPeZMQfOScCmDxNXr7r9+RZ4+xpV7T/Xv/fvQ/GXwqsVKlgGIVm07YMk4wceJ71Mn+/+DtQHE8vDEwxWfwqBHk4jM98iu7Jr/pIquosfnN1tOkoCCJAuA6sCZPykbnBxIoDmfG3dRLAwSMI+pRp3gSQNicjEn7Gcx4T0wvqLIYn5CYJIMEg4n8t8TmKGcY0qy9wF8yY+WQ0zGBXI3O90dEUugqfjB6hYoTvhzmSI1MYyQTPj+pGWRAotyADqBIYg9jOMT23981HjOYsTEaYJgETBIAODP2qHDl2+VQScyRkRnv5z+VUd1dUUos4rhoIEwABIBk6iM9QENkk4xEChkswSCJ2+g/52xg0Ubr2xDhuobA/KdWxAx+EiP0oe/wAXI6QdRJJGSI0wRncb4jEbnYZWFJgpiT9aa8q4YMr/ALrXB3BMiZJAEESApP8AYoRrQU4KmTsDq/Ubz7Ga1wvGm2QVEMCdLDf6GcR77iBTNtr4TBl3lwnNzSTnTBwGyBuOxHasppwPPVFsai05nPkk9iB+lZXN5k/7RKfcjZ41VYyoDhemCNU5HYQCAwAjbPemC8Lr4c3DZLXgMMx0jpHTpI7iEAE9UV0Kf4YXQ+v0CZyZuJ0mZBWTj3yf6UXzHk91UIe2VJyAgUgiSNIaYLCYmO42rz8uTTTSa+r/AMHQo9zheVreSDcVgrXUUagS+ttWFjqIEkle8jznrBYuOpUIUBXDasgn8LEyFBCneTJ7nNEcDya5ZtFlLFmuTcLxqP4J2hY1dp1dj5P4i0W1Y1EM2kMTJXpJ0spmRHgH+vHn8Spz2S9/QdI82tWXS4p0LAedM9IVTLK6iWCZGfH0pnyvkN9esOH6tOm3q1qB+LrHSIWcjOK629wLFQ9tksuFzvqCrmCoI1EGcHIkid4W8UvpRd9R10tHUCoZ/wAAYD5mkzt3PnHR/wAt5Nor+ff3GSdbIH4G4pV1b1ECnENALCSqgrBG5kCDOAZEVYtxbbgohR1ChmIMRMlTrBPsSBGMnGCV5xBIa2VJ16xo8wCSrERtBkEEtk0PzPjLUsfTGsKzJcV4Y6TpALKVA+zGAAfpsWT4tM47P9STT5K7XAXtIurLZ6rdtkLEHUrFVURGQcE98b08FxOJXRcBQrCyzfKzaQFIBAYR2kjqEZrjf+sOETUxOghdMgyJJOkg5WSSZO9dDc4oG2NWowwYGF1aNgIEkAArmAQPrSZ8UlNNLrsyiVjPgbHpOVcnWSSdABADmQe8iBAJAxGazieWzqaz0hpDAADKrIlVw2qCYIyJPal4YOpa27KVKwzssBQCxzp6RBXJG5E4BNFHiwl5PTkKpyqXZgkZVhljp0zg56cHYQyR0StO+649/QCVrcC4TmgNwDWWtncsBAcMIgmYIIWJ3LEYFEc04JLihwf3gTVAO8FVBjJM5G4PfwKzmnIVktZIbrPQxgSCBCmYBJ0CSM6lk5Ej8t41tXSX0qMrpKqAFkgZlzPmf51aGTRJZcL9Vx9xJw1LSxIeXXCuoIxUEyQpIkYORtEb9vaqeM4ZuHM3BpkSpEMM/igHbfxmM4p3yznP70gqySS2A2gKMAj+ERG+5x3gX8bwdq4UW51shK7GHDkso1ADaBHVkGu+f4g3LTKNL7nOsFcHIX+PW4WCghjLe8kyR7juM7GieFs6DpfwHXbcfwt5gnfyZ8VDmXDenxL6F0hTAU56TlSNxkRmTuKs4uxbIe7ZI0nsMAscmJ7ExsAdvIquSetJfuGEd2Q4vhiiliJtwNJxEMQWyuVnGceM9z7ys4yDlJMkRgqNQnv1iY/hO9Ucu4g2yquIOknCEKFiZC7bGP8AYGi+X85ssvTnAlI7TDBNXbTmIBVVBnBrmyOXa6KpUwXhGBWAX0kgs3TMkiYLCWwNgZEQY2pnb4UIh0k6ukbn8Q7yRuApkkQMZMigEW2QTacM0SVMBz1NhgcxOkZONX1NU8XxwSw2joIDrv8AKcE7AZbYk7loBzIKk9a0iONoY8S8dWI6e+5ZZxk5nV3/AKVR6g8x4M5nxXPcz59cuepbBmW+b8QCnUFmOrIjbeIPk23fYWZIgrpABiHAMEqd9gTI87efXxZajU9jmnjrdBzcOjRMYO09M+f5/wC1KON4i4zubUOirORIWRBiYEGO3j60UnM0AJbEMVnM4ODsTG28Z71Xe57aEYLSe2BnB6jt9x4zVJOL6gimnwK+GtPfkAKEWCcCRI7jdsVZxvAtbRbtuNK4kxtOOkjeZ/Tfem68wRlItFQSCYLAZwTsOo5aZx9a5vjrutoJdiNuoYmMQBv9P6VJSjLYtFysrscW3y6jB7HIPfIYxmj+VvdF4m1bLljkBCZUmARgsJkZmdp80m0EQc529/pRnAc3uWtQBJVoJUnpMZmPMYnwaGSLcWkrKtHQWONu33KhVtrkERgFRkEkEgkxgwP1pVxnJbwIlR/CSG7+CWgAwPMQPai05vtcYtLOxCq2DBB0sNQ0jO8fzIqnjufKTAUqDhiGnUpk6YI2E4k4/KOWKnGXwrYCQuPLbvZGI7EAkfnWUSLt9+pLTaWJI0htO5wIxFZXRv1ox7tw3xlK9SQ0EjOCfGoT2z5P1rk/iv8AxGQrFud+xhw8H5gYEZ7gznxXS8QpKMEJDduiSJkYEb+1ec8NyE3rv72/bAe49wL87lpKsQtqC1waVIXbMea8zQpv4nt27nTJPoO+G4yGaHR0hUZGVtYMLqMthlzgSNycZqw8cbU50lgo0dJXU041yJiYCt/FMntXwfwpc4W0xugMHbSRpLkaVgASRB3yBA0bgQCIbJABVlCG2FJAOqUBAbMlgO+O9efPDFScQUxzw3Oba2ixRVKnSWCIBrfpOjTqMyds5Boh7aw2VVgC2pgGP+rBI6ZGV9vNch/1l0tkBRCfPAIJEDqII6pYxnYzttTLkHPUdSrssuhkwW+aVPqKfmJJ3H0xUsnhZRuS7jX0CecXPSH7VZYPaIYtkzsgULrYx0HtGVGPKLnCvf4VTYVR1q1xARiS0DSZCnImIGfAp9a4zUj+oUEgrqWGUjCqBJBkHSVzB9qXcVdew+kXWfqgg4+cEQQskBhBAGJ2JIq2GTTX9y/ddu3tAYBy3gdJ9S8LVsaZIZiLmRMrZXt2JaFOPGW1xLjLeuoLVq3IDXDq1nuFByWePAG4kgxV/Puq4lt1l3WV0gBSdu4Zp2B2mO84UcbxHEG1qu6CqFhofrVVMCQGzsYYyDE7xB78fiPMim+vH+h3HSBpxzG9NsqtsKDqe2CCBEsSmoGTvkYY9812icKlxcsrBVHXrXDAdLNABVpwTt9q5ThLBZDcHpqJP8QgNEiHONiRJzLfSo8bxTIYKFG0nrDBgQYEBXgaeo43z7ZXP4fzaeN0ZN9Ts3u2PULm4MqRCkkwJmFPRsozAmO+Kp4i9ZuIQhX3WOoTtpMnV84E+e+M8/y7jnZekhbeOguCg20KdQIUgyIMGR23DVCloDQq3FulyXfBUCDoJWDGraAPrIkeW8Txypt2B/UV8TysW89QbUUC+orR09IOkmAArfNJ3ojhbF2w/pW/Ub1BIJwi/N/ESdcqCPlzvFVcZxRVtKJFtTMqTJGqCig4bTDSSNmyJxW0OoIbLuQNWg6T0wRIdVaDnEmcE+a69Uq369/2E9BJxnLuJZbjAKmkwVXV8sYYBSYAgSNv1qjh3e65BKkqANZEZgtpCy0nBM42zjd/w3NNJUl3VNc6yMfLCajMNnJHYRkAkVz3xRxKPclGSASGKAnUJBWdKhJABGIxAzue3FPJKWmS9H2J6KRPjlIKSxhoGrVI7kCIkCCRt4xQ/G8Rdt3PkVUkkSAAQ0ScDbIkD39oo4bnpgWy6kErJZd4OTLHH6fUUdxHCArNy8m5yg1Ap2DKIION89qq7TqYHVi+5cKiRBIHyyRj5DLCNRM9gBj7VA83KXFfbSZAUjIPzLkFQCPIP0PYgcstrbuFLiswEwygdJEgCdpET/ZpCVk9x4gf7VeCjJi0au34JCyB4naYkbDI+govl3MXnQApJwJ8mNzMRAO9A3mliT9TUTAxFdDgmqYaTOisX1NnT0sZyoBwSWPSQRtA+0+1D37A8giARCbTGWgwScbd4obkVwq5ORIOxG4zJHj/AHonmfNuynOZIGP12M+KVY63Ju7pC+7wemDOO2Dn6SM1Xbux8uD7TNae4SZo7l3JmvL+7ZNUkFS0EDHV7j2GaeTUVcigPfurAKzuZBiO2Rufz96qImP6kffbam9z4SvjYBjjpBznt1RBEj6ziYMDcLyptfXbLKpOsJmAoMyRPiT57UqywatMyKbChRIBLeewzHUI/OPI96hcliSADG5Ekd8+32ge1MeM4FbZbTqOcFgVgbEgTqOQfeRkbTXb5WNLBzpIjSRBWASHkoT8uCM7fUUPMVWCwfh7lsKAfVn/ACkR9sVlUOIMA6o7iM/nWUaDR7dzj/8Ay3v/AMbfyrz3/DsxzK1Hl/8A4msrK4cXySLy+ZHt3xoNPCvpxAxGIyBiuB5DwVs2iSiErZUqSoJBLAGDGJGPpW6yuV/mL33GfKOM5lbGjiDAkFMxnNwA/mMVbyVB6YaBIRyD3B07g1qsron+X77D5PmGfqFksliWPrnJMnYefpR3DuXtLrOr9yh6s5DsAc1lZXlz4Xr/ACTjyX80UfttodvRfH0N2PygflVDj/wznudz3yyg5+mK1WVSX5cP+v8AI0/nfqLLbk6ZM/ubZz5nf60OmWg5AuOADsAHaIHaKysruw/L9hFz77BnGf8AnIOwSAOwBKGAOwkk/c1f83Bgtkh8E5P/AJlgVlZXJl5j6/8Ao0+pzvDH/wASw7BrsDsJdhgUby66TxXEqSSqBtIJwsXABpHaBjFZWVfNw/T+TL5ULvidQeKYHIlMdupAT+ZyaT22yw7Bdu3ft9q1WV6GL8uPojmfzFds4X/Uanwrk4JJGtf/AO61WVUbqNOPsqOHRgo1GATGSNTYJ+wpZcUeO5/SKysqePj9Qy5A7u5rFYwROMY+4rKyuoUYcOP/AA9z7fzpeaysoirqTtsRMYkR9juKY8uuFRIJB1LkGPNarKll+VhOs4X5COwUQO2HCjH0x9K1xN06bmTgPGdoa5t+Q/KsrK8WXL9TdTl+Z3SbkEkgAGJ9h/sPyqkXDLCTEnE4wWA/QCsrK9aHyoKBaysrKs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t3.gstatic.com/images?q=tbn:ANd9GcQ0-1UsAQd6q5dLPC6vyP51-B368g5NZ5hMiENkzR3JlWBD9j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data:image/jpeg;base64,/9j/4AAQSkZJRgABAQAAAQABAAD/2wCEAAkGBhQSERUUExQWFRQUGBgYGRgXGCAXHBobGBgXGBgaGBkaHSYeHR0lHBobHy8gIycpLSwsHB4xNTAqNSYrLCoBCQoKDgwOGg8PGiwkHyUsLywsLCwsLCwsLCwsLCwsLC8sLCwsLCksLC0sLCwsKiwsLCwsLCwsLCwsLCksLCwsLP/AABEIAMkA+wMBIgACEQEDEQH/xAAcAAACAwEBAQEAAAAAAAAAAAAEBQIDBgEABwj/xABJEAACAQIEBAQCBQoDBQcFAAABAhEDIQAEEjEFIkFRE2FxgQYyQpGhsfAUIzNSYnKywdHhBzRzFaKzwvEWQ1N0goOSFyQ1w9P/xAAbAQADAQEBAQEAAAAAAAAAAAABAgMEAAUGB//EADERAAIBAwMBBQcEAwEAAAAAAAECAAMRIRIxQQQTIlFx8AUUYYGhwdEyUpHxFUKx4f/aAAwDAQACEQMRAD8AGIjERi1hiMTj9BE/PTeQx3EtOI4MGZ7piMYmBjmDOvPA48TjmPFcdFvOjHMeUY8BgzpyccGOxjsY6CROOYsKY8Fx150gBj2LSmI6MC8Np4Y8TjoQ4lpwIQDI4nj0YlGATGCmcGJsfT2xGL4lhTKAGeOPTjmJacCUtI68TDYjGOrgGOoMkMdBxIDpj2FlRPTiU4jjoGBDJzj2o4jGJhThZ0EdCDBEYiiYCq/ElN/0SvV0iGKi3rzEGI7DfHuH/EdEuPEDqvW029r+4GMf+ToDBYXlf8dVvtiHFMR0Y1NDhmTzFMvQrra5AMkeqm/3YRZ7LikYZ0joZF/bf2waXtGlU2MNT2e6biCBcR8PF6MI7+Yx4HpjWK4MzHpiJR4ePBMEeHi3MZJkjV9ISPuw/bLtF92NrzvDOCvXkIV1D6JNzgSpl2RtLKVYdCIOCcvXZDKEqe4tidCqPE1VBqk8033/AJ4TW4YncfWP2KEAbH6QE0oE2xLwSIkb7eeGmbeioHhAkmzaxbobfbh7lClfKpTCorpIbUBMT0m97bdsRfqyihtOLyi9EGJF5k63DnVFdlIVxKnefx540XAOAIyE1UWAVOqTcH6II9vtxLM0XAVKnMosI2AG3lhrwfJ1IAXbfGKv1TNT3t8Zro9GqPe14bU+B8q8kKyyPosQB5gG38sfN87lfDqOkzoZlmImDEwcfSs9xw5ZRrF5A9juRf8AE4+e5/MGtVaod3Ym/wBg9hbHezWrXJc3WDr6dOwCixvAlXFgXFhowcX5eih1amK2tAmT2OPXaoALzzlom9oIFx6MWaceCzjtUbs5XGPacVZriFKmYd1U9ib/AFC+B2+IKFofVP6oJ/liLdTTT9TD+ZRenc7CGgYkuAH47SFpJPQdT6ScL6fxrQDEOrpHUxH34j7/ANP+8Sw6Or+2PtOJquM7U+O8sPl8RvRY+1iMX0fitW2Qj1P9BhKntCgu7Si9HV/bH5XHBTxn6/xkEYApv+1H3jBNP4rp/SVl9Lx67HCL7R6c7NCekqAbRsRiYGBMvxug8aaq3vzHT67xhynDKkSKbEWuATvsbdPPGgV0OxEkaLDiCAY7P4nFhpEbgiPLEYw+oGIVM+ZcX4pVqPqLxAsoEKLW0jbCul8Qm2sAzuRb7vx5Yhm2m4O+E9R7++PgadNSMifW5OTNTl+IBhJgXid5+z+mBa+X5jGzC8XHuBcHC7htM/N9U4Po1ifX6sKRpY2naRJ8O4vXoEqrkCBAmR9R3xouD/Hp1gZmlb9nk1ek2BxlK6SSR7x94+y2KhWOmVJE40U67plTaI9JG3E+q0fiLLVDyGot/lYAkD/dkz5Y1fDuIZY0StTMhheB4cEA9OYGTebG3c4+G5DOa2IYCRF1tP8ALDnKZ+oJXVP74I/3hP24qevc91zJDpVB7on1fg/BqFVmU1ob6AsCfME2PUR7+lOa4EKbKHLUwWILMoMC4Bsdtp8jOPln/aWtTb5Af3Ob7QcOv/qNWNM6kgbFWNu86SPf2xoX2hUBvqxEPSIR+nM2eX4G1SoUpMHAE6wCF8rkdff3wNmMo1NoYFW3/uD1HmMYlP8AFOpTWKJKkeciZ3ANj7jGdr/Gmdq8orFV30hgAPMf2xqX2k4PeyJE9CtsYM+rZ74iWmmmtVVbyC7AHa4jr3xZw7/EhNPJVp+pkT9cTj4W4qMSWJaTczqPucM6dZlpSQCBsOoHmfTEKvXg4CC0qvSkf7GfVeLfFS1G1uwJiOUduvbCp/iimL6Xje0fdOPnj8UdQGUyvUH+d7eo74uHGF3J9pv/AHHnhf8AJV1FkAAi+5Ictczf0/iugerD1H98FVfiHL0gGeohDbCZJ6WC82Pkue4m7Wm0z5+mqMBl9j1H2mZxdfadax1AQe4073E+k8Z/xApUhFJDUY9TygevU/ZjH534rzWYOnUQD9Gnyj7Ln3OElWqWN8H8GtqOmYibwIPn6xjNW62s4yZop9NTTYR9lMkaYkkkky22/wB/14X8ZzhXSAxBFxAj7cPKR1KNp7fj7sJ+OrFM8vUb9PMfjrjxqdQtU70swF4or8XqNu3vsfrwKapJkknz/vivEhjfYCGEU64FwPtw5yeeU21Qen4OM9qx1WPTfCsmqAi8c8TDMQu469vqwTSr1dtMpAA1dO8Hce2FmVyrWd5AOxN8OqFcFSFIJ7Hr5Yg504E60jl8qA0tAJ2Myfri/wBvrggcWzFOfDclb2DlCJH7JA8+vlhdVpSCJOnpO6n8dcD0c0Q0MSN1J+0HBUne8QrNJw//ABLzVA6TUqCRBFQBwfUMDI9sMR/iXnDcUEYHqtOmQfT81jDPn9JKOoYfjp0PmIwVQzlMKAtd0H6sTHvGNPaNF7MeEnxXKQGIBgeWxNt/twuyvDiRqYGOg741fjAkk0zB3/EemKMytPTqOoAdZFvrGPPWuQNNpXUDtAqeXt5DFeZyRB1AXG47+fr9+LHzlFdqjN+6s/aYxUeMUxFmPrA/rjgKl7gTsy1KIInrv64GzHDTpPh3G+kd+4xf/t+n+pP/AKj/ACGPJ8RUxtSB/wDUZ+7HAVRsIYu4TVRKh8QEDzEwfMSMPuIa2UFTKHYgzbvHb2+u+K04vTciaYn13+wYsp5imhJCifWf4tsB2JOormUDgC0S/lEHsRuO47jptizMU1qAQ1jYH+RH4OHT5imx1eHTmxuAL/dOKaRogn82o1b7/YNsHtubG8Tu8GZfM5VkN9u/TEKE6rb41xy1BxBJAb3+qevvgWn8IAtKVljpqBn7MVXqUt3sQgXiJq5nULEdumCjmdXWDB66Z/p+LYbVvhJjcVFE2Ig/0wBV+F6n66noLGO3QY4VqTcxipiupmd467/jvimbWwzb4YrdgfQ/2xUeBVgNhf8AaA8+uLConBEQxcTjqr3MYYJwVp5oW3cfVv74KX4fX/xAb9I7A98E1UHM60VKyrBjV5Hb7MaLIGi6zoUH9kQR3FsQy/AKQ5mLEdpjr3jsDgrKZCghsXiNp+3GarWVhi87aFq0EgDUN5UcwiLEdYkbX8sU5vaTcfrC8dLjqMG0qNOdSMQdoscWrlQR8w1Hfpq/eHeLTjD2ig3nEXzMLxOkobltN7be2AsajjHAKpB00zY7Agi/UXwjqcIqrvTb25vr0zGPVp1VZRmdYwTFlOgx2H8hiVLLEtpNu8/0w0yyGAqIXWdzb1v/AHw7NpnCU5SoaQubHpuI9Nj/AGwUhpsJA0neVMe8Hp9WLzwUtTgsoYbX94NsLHylSkRrU6RqEi4II2kWxEFX2OYSIa5Z5ZDLL8wiCfUf03+rAOZBJJIjbfp5HHGLBUcSGgr6gXHrb8WwcXerYqWWAJ2ixkX9D9lsMO75QWiWs8nF1PLAgcww7y3wy9iDIPzKwKneIkA36z6Y4/wa0nmtJj5dun0h0xx6intqjaG8ICeOEEmmAvaeY/0t5jC6vmmcyxJPniqccxUIq7CTAA2kseJxHHsNDOzj2OY7jp0tB89sXpmDtiqmne3n5xO+CvyYm9o8h/IDCm0BtLadciD7f1wUlawkHyjALoFEk7E+5GKX4gen1m5xEpq2ktN9o5RliZgdybYuHE6a/TLHsB/O3XCEHUeY387x0i5GJU1i6kEdtUEbxvHT78KaAO5jhbR03xEei+5M7em5wN/tOoTNhI6W7xa8/V1wESWA5Z7CNVo6EXEdrY4rGbgCLzB2/wCnrgiig2EYmWVqzk3Y7XAOof7v9MTTMETOraJmQfvHbA/hMAYbUBe3TpsRgp8pUIJ06x3AYXgE3iQb+nbDd0QSH5SJjTB8226iNrfX09467zcgQZFx9/4jp0LyvA6rnUAV+/t0G3ttODMv8MtBDMCFPbp21T2vE/fibVaS4JhCX4ixcywuGJ6WPkDvJH/TBdB3tuSfxbee9u+HCfDtNSIWSDaLfXe/vg5aKoTyyD1i/wBe/l/TGV+pT/URxS8YmXJ1BBif2t7d9pwdlUqSA4BG24BwYaCybEmB1N++IGkov7gEz1G0mcZmqauJ3ZqpvmRKgEbgXEGSG3vI2xAMoJuD1j3Pljz1CN5j+XoMEU7QIttJH94j+2F2EsovxBxREyQrA9xt33vi/wDIksRyg9jbpsDviuq7AnlJgdLdo+/HMxkWZiQsiO9vLp5dcdnkx1VOZM+EJJiZvt7Yp/L1AOkAfzm3pgSvQKj5kBkEgmdwR1O98B1abWIlh00iRb90+2KpRDcxgUXiHDMU9Q1Ux3G0c0bA+2BhxIBTpN5Jjbz2H4+rAoI0xpgqZG4nfzx0023i20AQdu+/XtjQKY5k3r6TiGlyR9IGxMCN/wB4jz74gah/8RPcrPvfATNpiWmdtW/kMD1susmFSPK/2k4IpiL723gYjVJx1VxqK3B6FgGcgjuBFwf1dv74NpfCR8MuclmCn60ORAO86BA9caT1KAXmRKivtMUaZieht9UdPfFtLJsTAEz2367DtbfGpq8NpEyKZ2gKZOwHUmfOPPFiZZQfkAKjoqkDr7b974B6kcCL2o8DMuuQkAzEhjcGwA+2TI9sSyvDtTqpmC2nVED2aOuNNKLEqp63AFgNt7bYPXMDQQINyAN4+wfgYm3VEDAie8DwmOTIsZG0CQDedpggW36x1xN6NUcqo1uumfXpjX/ljaxyFrwSABbYkAmZv3v5Y5l+IsQJpkz2JsSD1JufSN/LCe8t+0fzHDg8j5mY08FzDH9FUJuflN47d8EZf4UrtErpB/WIEb9CZ6Y2TZtydIOi1tQEAkgTveBbDTh9ehTbTXNXMFwdPgOvuChVGUWYg6jbfE26ypa6qPX0lkZG5Ew1P4XZTcqfKY3tHlbrP14M/wCywtDKLgnfaTYwZ2PQiwHXGj4nnMsCpy5YrIla0SvlKkqw69x74V5hmTQ00zI5dEER7NI32K/dhB1FZ/hB2tJSb58oPT+GEsXaYiI5dhYzcEYLy/BKdwDIYiAWtPkDbr1FsBZnjdQkywHT5fO1umIZbjTjeZXuBBvex6+mAy12F7zu3peEZU+GotRopadViZ39sSVdIgKQLiNh9m2FD/ELeIJ0jaIEdPP6sV1ONs0rJhuo2J7YXsah3ndqvgZoVSTqAiR1+rHSgCmSFO8WPYWHXebT6YzI4oQfpHcXtjQ5HP5d6ReplaiqBoD03cg1Ovzyo9L+ndGoMuZy1t5YKokGQVHl7nqcR8RQbnz2IiSDG2M7xDiLKSKbsEnlJs0dNWkn7OwwH+XOReo//wAjtiq9KTm8XticzW0apKkBJXeeh8/x3xXVzPKA1vLUBvPQD+eM3+VsALyZA3nuOmPDNggyh6Rv3MeWG91IN5M1WOY2qZ11i4gADYm3qcc/2wgBlwCI3n+e2Ev5SR3uYH9Pt64gdLKfXYm4+o364r2A5nCo/jHX5eCCQ4I7D26R74p/KYP92+7brhT+RzBTYCL9zOIihVGwJUbmNutyPxbDiivBgJvzDszXDGTIFryfbfAaLEaX0m8xhjwfjVWiSoZgsaTDNp0k80gGCLsYOAs5XUtIRUECFWfrM7nuRG22KKCMQ2sN5Hx2Fj7Hb1xFULIDJ33nbfF9DJ6w55AFgkM2nc9JI+3EuF0kUvbVKwAZsSQAw03JE7QQRPlg3HE7eDqGblLA/acXvl9UFWCggWk7wNRt3Mn3xdmqaI4Clm5b6gFIYQCovJE2BMHuMB1MkCZ1BfIiCPswAbyZY3hr5rUeU3mRNxETcbmZGG9PimYWjzV6upSAo1sYWGNhqgfKB5AAjfCnhnBRUVnNRdQYAUmMM5MEXYBEUibk/Ra1sN+HfCmb1Iy0mHhOGc0zTqFQIhoDie4IItBnEKnZjBI+cdaLD9O0VZvi+qoRUL1StpYFjbYS5LATP1+WLKfEVkFVvpaS0Gbffa2JcazxqPYhizMyVDS0VDBgTFyNxBJjSfXCvMUmUEVA0xAlSCe8W2xQIrAXhdLYvGJ4rygkgjpt/TfETmyQSmk+xmAJkT92AKNcKpIk7DbpM+V8P+FPl6dNxWorVYhY+cQrHfxBUEG4PysNu+FZFQbTN2S3zFtPiDRIc/w/yxJK3mR6dbwSfr+3A70VZyEDCXherRaAYADGOwv9zj/YdMopFcBmEEOAhJmOhbqJggTPU2wGCid2V9pHL8Nq1KRqDmAJWzKDy7kqx1He2mcCZeoFYAky2oahJuysukg2gzFtvPbDROECgrjxKbuNJ5GBQCQxkxLGwkDb7QpXI1jmEZiZaoDsTPOBIiTF5gmdt5BwqEG+cSgpgGG8D4YtdGP5SA6idDoxDBbn84pttGxOFviMTzE7i+9hAv5Af2wRxnhD0mdjSektQoIKlI1SSNLNNyp8o2iYxJ/hxGQulZIJAh3KvMwTpCkGYMXmLwMMCu5OD8NozIOMQDNk6QtvmLeoEf0jA1aoJ+WfPzjb7vXBOXoMXCliAsksOvW8mekYhmKVxB5rGwgmSSB/P2GLLYG0RdwJRlMwq8zDWLgrJEdenpiuuyzqCgaubvA+/DHh+ZB8SaFOuSpPPKldPzGQw795J+rDP4dZGplHp0jTrMiFqgpllBDnUrGHQ2iZA64LNpubTQBeZt6zKxhbz7dIscaL8gUZeolU+FWSoHiCyt+aPLrQkXABBgiRBi5EOMcKoU9P5OKjWCmX8QOSFLeGQiwQJGk6t7WEkKrTCtXS5GtSQwg8zMLRc2I6XwhIcArAw0QPKUw50lkSFJ1OSBy7CVBuTYTAnqMW18qAql0NPUJEqU1A3BBIII8we2HXE8tl2RTSWmNK/RkMSqAyRUZgymTAW9pAgYu+G6CTqrqlakVKoHcCLSWCi4cTMsNt8Bqo06s+XMIUHmZZ1WLwDMGJn6tjbBj5NaYEuh1EWUyVg9RYg+ZEGdzjudyNIZg+A00jzaSYIAklW3Ejyn+gueokMQSZPzC8EgneDfvioIa2YpA2vCfyJ0CnWIP0JIYG8EhgJHoTHlNxC1/lAk9BtFovh1w5ESNaLUhCy6gSABqJnSw2F5uYiIx6VhaqoJZmAVTKA6hHK4MiJsZ3v2xPXY2iEyjKcGL02rMyoFUtfVLAGLQpHXrE4m1BqKkMZDNAhldW8MkE2JMgkRIuCbYM4NnQjN4qCpT06mQHQOVgYhYuPq8o25muIkq7JqRasWR5CjSlj+sIte/LecT1NqsdvXzlCF0gwfO1GjmFnRAsrpImZEm5EL9v1q8yViL+JsI+UrtbY7j38urzOGUpKrE1HCoRIC7uy6WJ0wea1oOF+XoqQjtJ1ORpO0WuGmdzcR2IN7MhsLxG3vF9LMiTrtqBEkTaDH2x9QwcuXNEm41jRGllYcwJuVMdNjfF1LgZqGIkkhR7m2nqLDY/Xhsnw5qChCSZpl9gQQraoO5iZmIJvgPWQbmOqFhgRb8QZ/xqpLAAgBSQLsYkMT1Yyb+k4QtSWfm+043Ob4EHcmeVo3ibACLQCYIt+BGpwSnPK9h+yT9unbEafUooAEonTV3Y6VJiPgVJfFBiJIAJq+GoOgk6oGoiYNiDY+z/ACXxLXTmE0/GLoeZ6ktHNUYVCwLEQINrAcu4yOSzAtc7gsCLFQAYvabficaWqrCgETU7E1WFtgXRRzHcRr9yvpitVQ2GEWmzAWjej8ZPToCmv55QxRKjElWUrNlAW1zKyPli+C048lOixqKHkCKdQNVUE2VQtQMA1/m1GwNj1y/BHRUZayLcrLNEKxAqHkI0klBGlhBOrvjQ/kqvSqLR1NTEMFeObTp+RgiqpidK8u4JmYGOpTRWtbmPrbxmNz+Q8PMGmSnMPonlkqCUB2EAgWtjtPJu2tFgmAo5rfMvUwIkAx3wUOBa6z1GpVPD1sJGpFuSBz6XI3PQwMMs9wJcsUg1JqLvVRTSB1UxIZCSwv8ASQWiR0xrNQYAOZA0rm42ivOZapTIWpTVXhTyuD0s0yRJPQH6hhj8KZAs8iq1NirFBrOgFWY/nCpB0lZHlIwdxLjZbxKdbS1SkWPiLpS6EopUiJJOmZBMAD9UYZ8CqU6ldG1Q4QjWKugvrJgQ6kQLiJBI9MZqlRhTOIUp6KndmZywzFRn8RWrGoyExzaxLQpi+oFQJEHa5BvZkOF5hWqM9J0aQutwVCkMvKyabwSsdvqxqcrX1pULpU1AO4qfMWmIvIVx3M9AJwqzJOnxFemuo06jUwuk6vzgK2SCNI3I69cKK7NcWtHsAb39fOW5snMMtGsjVUY6QtOsEuEJV7k635heIvseud4bnXy6VYEhKg5GgfSZStRGlT2uDBbyxrKmSYFKigVCKbgxS06YUSTI5TeTAmxv1wuy41rpZAxa2nwg8/KFIdTrLXFwTM9LHC06gC2tjEmzm+Zn8pwY1KYqIZBVteoogEsRCktJsQduo9MB5bhwqVWFR9GlSdW4LAEgTtckDfr740+rRT0GQdDLGkHSAz2GoWIJJM/qjuRiGT4cfCdAoCiW1ELyDSCNLRqJJaNIvE+1+3ObxTpvjeLsj8OPVo6gwTUrhy6lACh2kBpupuBI7RMdy+Tq+C1JW1LqU1GW0pTJIUGoQDzWAEGwsdsPMlw1hT1Viwp84sOjLqA1AmCTNo6nYHFTgLrBIBLWETpISAJF5G09RG3SZrkkxtQS2INxrKiorEu1VaK+JSYNoAcVNVRShXSbG5kE6QZBJGM5mwV8aZ1KgVrSCpKlWk/Six6WnqcanM0hUpMZLlmksWJO7FRfcyxufcTOIVeGK3iLpE6Vk2AI5RIuSDYSZ7+Yw9OuEFj62hepc4EzXDSpH0taqGXmgcqn6Om5DQBcWMY0nBKoh0A5TzkFvotC2gzIEGZE7YDo8IpswNlIEc3mBO3kw27jrbDajQWm6ED/ALsXEkMDpGk+WxFxE9LSK1YMLCVp0ajkNawMxea4dztVWILgIA3QhtR0xqHS8Rc47VQu4HZApvudKg7i1rz5Y2dPhmXZwjQDqQggC4aTI6EXG2LaeUTSkoqxZtVtla4tcSI1bb4J6v4Gaj7NqkZImT8F5SBJAKi4GxYAW8l7Ys8Ik6qjNqJ1SZ8iWYG43A943wwrZQgICJaoQV+ZDGsSthvZr+c9jjuV4sHJEiQzay4LQPEK2JYWgpa4naDYU1G2IidFnS+/w5lVLgZ0kEgEhiCQOYwAVABBPygxf78eHBNSkWvDWBk79N7x264JrZoU6iakaIaYhbkwD7kb36T0xdWzBiRqU6iBq5WIXZekkWO8nm22ES1Q2mk9FSZb5Erp8L1MQFVpAgX+iChIJ3ABAPTzjcpOGBdKhVAAaCCAeUGbNB3BHS5GAcvnEc2LSFUAgSCSIYhGgyDItPt1nwzPALIJLaGUiLrIYDQ4awh1sOvbqrK819PSp0vntL1VkJYaYABUi43Ed+kmRFwbHBOUYhTJVS8gGADqBsb9yCo+0XnC3xJqDU1NfoxAEquq4WIvfcWj3wHndWlnTTaXUxJLiAWUxaACBtsSLnHdlqNjGrZBKbj1/UbZrOhixBICPJ2sPDs2kQTsdrGLRgVM+wAGkf8AwU/aWBPrGE+UrVmOq0tp1SQJgr8o6kagxsR3tivOZaoXPhzptFp2AESLG+Lr04GIKNYqmcHmc4Zwqq5VIpsHBj84oKwdOo81hPfucO1o1KY+YS9mCtqIC6SdDAkRYd9gPLBdeoWcVE1I5bRGjwkVQVAkJGoGLrA+ke4I5r1KjN4gLtzgG4+ZTNgdpJF+jDAaoWzi0+eJCnuyHEco75dXLgq51KC15dpld9LMQbEi8dDhxQy0gqWWNAWzAl9dIM5czPzpME2HthbzCjYgorEkAahMAzA3Pb3wVkKbadMqGiASYO5lV3giA14EEjc4i5JX5zlcceE7wejCtTJhYUgtUZtIWHQbgajpnlG7E2iMcztOnVJlAFZARE6Y1gTBYQDB3Np6YIyGaUOWUgoy6dJErdV0jSsHvfzM9ZHpjQqsp0sodYm5BRyLb73nzm9sTJOq852a20Z5vJq7VGZpKoyKCeU6wraHDDSU1TYmxiDa1JpLQyzVAFDcqjQsQGOnkESwvusXInecUrxOHNMj/utQOxLQCPIn07bjAnEc54oamgJUMNtIBIqgmOXkuBBWJvbfCKrkgNt9pdaZYXPMcVcoKL04cMjIxIB5IYyyAWsJK3gX72wHXRKeXZqbGkdAUoJEgKwu0zeV307+oxYuYapUUxKgBQDfVpJHcyTvafS2GHBKeUZaqZrXDAgRq2JiBptMaRJgC1zviRYpk/SBqSg2B9fCJcvUErOrasovHzk/RO3WemLVzIVtIVAoEEADdUXVq6TLMeptfpgviNCkHApF4J1AvpBBIKxKyrCYF/TpZbSqDxFgHUAwgCNOkBb6rgQN8UFmF5J+ldBqBuLw3OU1qkPBZiGO7SPzhsGP0YBixiwvjooqiOAAQVnqegkCYjzvHba0ctmVpo4dSWYHSSTK8289Qe2KUzpNmIKhRAAjcAEGB77kbx1xOzHHEslEOxz/ABLc5mSirEWenqXzDgtBYEjfpGBy4MkaxzqI230kFh2sx9B5DFfEOenp5DpN7hYZGBMtsO0+a9DiGUrrSClij62ARdJknUQpFjYXMjtsTiqJ3fjN6dGhNm2t6+0YUcqFY8pUnaBI+ZxvMggXmNlk74BErWaTDGkYY2UCQmoD+X7J9cW8Pz7EJqjxG1TTJO41AKAwjTBEC/tGAX4i4rFNJcaQaYQiGiNSQPpCe49OaMOiMWM0vSSnTCgcjeU0aw0nUDEC4F1lBzEajblBmfMx0NeufFYtA0kmFu3KZMqYmCtrxYzawXUoXXyn5lVSG0wylQNU8q36m41eU4KyGcK1meo2pSS0zLS7E2YSAw0vPkDvM4syDJEuUVGUDI8OBPUaiqQlMAEksCSTpELzMLyL/KbXOwtghsww06ioWSod1MTuARJJBIqSfWL2wkLBHql1bw2DhZHMB9ErExBAkXm4vOO8Qzd6adGAhlXSSGkqWBJDG+/Qgi2H7K5HMoGFs4PHlt6Mtp5qmjU3BVwuk62MmWYyW3uF6kWkemCKfE9cOWYqFqE3IRtZqOOY3It7nscKOKMBmGWUZCJDGQCAw0xtJlSpO0yO0D5/JilrCNUNNiukWliDpebyo1FlBIvYR2uKYI+M87tmDkHMc5viQ8Rwolf0atJ0kRctbzJkbQcVrmTVDI0DUVK6m5EDIxjVP7CtI+3AFShpDXug1K7QRJFMgHT1AEbnmEHyIzJVSjxC6mTUplZCAadwbz1Ai+BoAwIEarrBY+v7h9qNOkzBFLMl/mPhm/QFQAxiPsmCAM7XY0igXUyqv0hOi3MBA1TaxlgIuQMe4hnoRUBIjUsIYI+jcfKRq6de4iAoztYozsDcMBNwCpOpdN5A6+Ug4anTJ3jdqNRNrjPy8o1q1mOpkmQJZV3JgAco2MSSQO5nfB1WvriY1MACwHPp2htFm3AjewvvjPZnNlvDguoKqDex7wAOwAM9vIYLzmccllpyVVZNybhgoKm2wK79jfaONMm0uepUXJlmb4h4YVmE6nLQD00DZtww9evlJZZHK/m1ipAImDUVd7mzKTv1679cZWrUhQdjzDmIJEltQAMn33nrgjM8QdW0g7BfoAfRB6jFChtiR6fqVJYsPX8zW1qwQweYMIItZoUWEg2JmPI7XwNl3ewHM3ikdIAZiNJO0ACen34Br5liC0rZYnewMkhZk/ICb2mTjnAKwex1SzKyiNxrYttYXPTsMZRTstzPO6lKSKNAjGiy6DESxeCOWIRj83tOq+1sT4dTnw2JJQaOaBIIEdTdem/oTgZ68smyqjNcACBFRZ+WJsPPH1L4XzvD0TVTCcraNTDmFpGoHbffGTqaxorcKTeNRpIVDEYF5gaSPBsp0jXMkFomRAgkmYG98cyhLFFVWl2kMQABygMCT5EbiDY3GPpuX+JsvqceEvg3moqct/ouCJH3YAzfCuGZ2CmlGqcqsn5vmHMAVNiZ8r7Yxr1me+hH1nodpTIsVxiYHNS1MtrDO+sAAC+kL26c3e4E+WB+HNBYA6gQ0H5TZiVVidyIVbEkSRewwNxBQoFItApllZwsRLw2mBdQVAB7EX6Ye/B/FKZqTmKYen4bkA01MBZ31Cb9I6iL49B7pTJGZUspvbcD+5f8OUKTq7ZqqaUMwBUKY1GIqDUxHYSBN74qfOITUIhSVYEEgIRMNMAaAQYiDv0FsDHitOo1WoKS0aRIPhrJuZAckFdTfMYWxA8jICD8rq1YYlNA+c2gVaYEExaBt0k+mJCncljj7TzqiNVGoQ7NVBTex5eU7g/NqMi0EmQLxtcbHA1LPMrcoDLq6MYEMwmbWII2B/kI5vOIDWpqbM6kKflKlQIB+UEC45Z85EYXVOH1Aqu6hk5tKoII0mGBRfSLCJkT1N0pgjMan090VycEH5WjjJcRXmMalBS4vA2YO0ELYSCvWIuYxJ0csFp7iBC7tcsmoMRfT1gqPXC7N12asG08rBBGokPIDXMm5CgCZNok45m8wDVbVDBZPMxIBLAQJPSS0SBE7ScEUwNhPY6ZEVdVhcYv5fmLq/E3NQlbAEip8q3Z4IFza3zWubxgvMU2YPpkqqFwRA+ZlZTaT8jA6AVNvKMKldw7UaQGmuRGoixbUoDMRAvI3jlvMThxQDJlxl6lTSdT8gfsoEXFhzkCTYyAOuNLgLa0y06hbJ+fn4CR4dxKoUDkE6SDIPNAKyd/l02sdz74EpcTRZ1k6iAOYculdQs0SZkgADtJEYZcY4bTpPVSi4NMIAhEGGICSDcnVBII6k7RheEV2V1XWDDaCywHIVo3IAYkmNhfaDhV0kE2xEZ31BXIuPp6tDuI16dZkOXDUmuWRbBj+bIKgsYACloEmQAQCcD8SDIRFVHCIQRpmYYNI5dpPWSIa5uMI6eZalVK31HeCQYIIgBh1DWMEjpG4Iz+eJJMDUVRSTzFTploO17me84p2ZFgNpwrb6r3B+sY5vNU3qKdmlbqTaTrICkmwlVO15xfkaPhhCrMKh5pgKAKbakhWkNJHl8u+xwryWbfUWcH5lqETEuToBgW+kdh74YZriBp1DBYHVqGm5DbtJIiAZgAXF+mEZSO6JqWshAZvXn/ABJ5xwUpVCl+eTpCyviKyWEj5rdb9ZJxmuIZ8aSqSAdHU2ZRzetzMnvh3nmjKqupGU1FUc1xCnXdYOnbYkDynC6oho1abh5gU6gfSDe2rcXgiL9h3xajjeYerYFsbYg/CaxUACOdoIYAgiFI+qZww4oT4JKKCnivJjqbqLnYANBhZE4Cy2Y8L86ILNErEESeaAARpkQNo7Yt4fmzpJiQr6yJAvIAKiLkXkbQemGYZ1SFIgm19xaMck8JULKraKR5vmB8QqA3lzGehMi1iMKeJ5wVEloDSL9DpUkWAtYgCLQBsBi/N1DNX5QW002GmAqgKZMjlIICH1wtzTMn5uBqpsSWs2wAgbiPr6bXk00zec1UhdA2/wDZdl84hKAj5bX2FkltxP0jEi8b7Yvr5I64digJBm86SpuDHYdsU06SrlyVeTUCykDo1it573H/ADYszeTOlCpAWoskGVvMAxN+pFtpthsXxB2dstnF4BlqfiOqsdu1yfQWBP2nzMDDCi1FlBdmnazIBAsLMZ2AwuSiGSJIZCSbSIlQPeSfqGCUp0CBqYgwAZSdhH62Ga0gPAG0e5FiGJmqAFAV4geGwKOYnuVFj72v3IVDSdQsEFQ87KArFpkA2uZA74pNFXpa1F2RVKSd/FYnRcjZflIO8iZsZkKbVqyJQSpUUbqpmxOq6giFgRB7nGR7AEmWfTUz4fW8jSzwZWNQ82lm0BQFJgAgyRpnVMreDMEGQTw+m+tVaFp1KukOpBUsApEHVcCdr742GV/wpzDsajvTXUqgAg6kA0QLbGFINzvgOr/hxmqNakSitS8QO7U2kJ4cwwQxBIkGB0GMJ6ug1wGE0ka6dif6nuI50ZLKNSqj/wC5qBX0a2AUBtIIAF5N4JHra+Sq5ptQSCNTDUxaQGMFt9jK/gXxb8RcXbN1a9YWhwQGOohZULpW42FxYD3AxS2dY1lZBcQy993sAB0Oq25xWjR0rcjJ384yqtKlcC+b/U/j/ko4lSOpqWyeJuexmJm/RrGNje4wfwnPcwUkAoShf5SVUgwwIgAkaQRe59MLHz/5u4ly4IUm8XNvK9iDuI8hXS4sFcmHA3ZReWDSbztpA5oIk7Y0FCVtaKlRQWPj9x+THXw/U0GsCijStVyLiWEAeShbmI6QcG5HJKlCuFllrLpgi4A5tambwBtAufrD4bmQuZqkCVanVqKSbgPSLnSJv84vInzvPOH8SatRqpr30IpED52YwI2mInsWEXg56ikknjF4gqBKBRiLm8GzGSHjud5pEjSCbWBNugM/UScSfiLU4ZdQUamJ1sWlpBPONuhMkxBmbmnj+b01ioBaFAuDGlVE2tcldU+nv6k9Soq0CTvpW4cAkJqkKCwUKQ2oWs3ni6qSATE6OqVXSb2453GJZWzDLUdUfUzgLuRExykMATJEaSO+8SU3EqoFZwpADWvaBOk6jJiCtv8Argh6zKakAl0DBhcwRGsg9QOfebHqDOJcU8NqYekiI1Juaxli+94KkKQ1ux64qg0mOWLIWBzuR+JzhOZ1KCxgCrSU3MfSDMe8jcDsO5wxU6nqjkpN4gIZll10ywCMsDQVAGkWsLWnGdy8v4ynSWZgwG19RnQAIvPSLeWCOFZ4yBcs8yCYiBc3IH7XSL7YdqeSREWvZVU7QurVVkoqrNKtJGlYHKebUTP0RbsbdJG/K1pgeGkgMS4lrgMAADaACRHUE32BIfEqNSkz0SDAYQdhyjcSJIIv7+eBKWfIDAydSxM3sZH1EDDLTxI1amt9R3x9IwoMK0F2IKrC6YLsbxuQIBidupHYmcJ4porszQ1SsmhXm6sxgVNiQw+ad7R1xRwaixc1iq1Aks2rYs8qF07sNXb7MWcIomo763UIqvVYaQY06gCAqmACRtaDgNbImimzMQb5Pj5bzmZ4mCPE0lWnQCBY6QrajNi0hZAO2+IHPhvEJdi4EoSblg0KO/ymY2t5wI599WTyzs6ko9WkKfXSCryY6SxHe3lizgPBGY032XckgERMTB7Ceh2xxCqtzFUPWewz4ypcw3htSZdB+dZmJsCYmBIYgmw2x7jGXaKBYwzIdU2OrxHJ1Em+6mTa/S+CfiOsVq1qZMrTgUzq1QLws2BiSYIn5sD0agWm7W1kLAKllIV15lJPlcdZ9RgqcBvWYSqa2S5+HykclS0DUVW2pTPMCRqeAFO8EQR2EbYtoN+cZmUVDXKEEHTDuwaxbY6jubWOKK1ZK5Ztm1atxfUOaSYiCLfVvfBuep0qdGkVVeYMTqfW2oRpkLEKd/UkHbHHwPMVDZSRx95Uc3qzFccsOGNpIEEVLBje6kQd8D5nL+JWKyiTLAg8m0mN41dB6C3Qrg3GFQMKiUn8VXjWoPOy9SADvptMTeRGEzVCFmTvC32iCbT2IvhgDeKSptfI9YjHieUNF/ydiuum0HSwKMDLTqns0R1ttgfidW4VGlQJg7qQOa/aZI8txiisCazXVjJ5hAQnvcABfq9sQqVWKyxDc0Gbtbrq7Hax6emGtJMwJMYLw1gGnTqaJJlYJGreItHTy6GcAU8nIB1AexwfX4qzUggZpHKb8sAH5YsBFj33MzhYM2RZQI6TjlvzA4UN3TNBU4cy0oaWAVRqBsBr5hY2ERve+NZ8D/EK5fMNUeo4RQquQhYPzMAsidhBk3sffN1w3igJAhByyArlIB1azBA0bQZIEA3OAF49UXxF1tqYi6tA2IChV5QvM1gOgiNsZKlLt0KHmPSIDBuJ+mk43RhCKgIq3W82jfyGEWa/xKyqVjTOpkEg1VUsgYXK2G4/r2x8noK1Ojy1iprq6wJ5JE6ZO0A+thMC+Fb1WpH8niyU7CTao5VmIMgagpAmdgYjHh0vZVMk3Yn6fOVQlmsdo5+KsxS8WscsrLSrBXUESsLzOQsGAYBidp22xpv8Nsrk83rq1dL1qjODTYcpB5iVU7xO4x8y4gzUOQOSwpAEkgghmnkgmVKMNwOvtTw3NZmg1I5Z6ninVpCSTcDVC+Yi8Xtj1anSF6OhWt4H5c/xKVq6khfAW+8bcd4alPidWkrfmabgDSQIjp5kX7yfXCfPyjK6xcEagZBYDmG0CxWRezTNxFlalVpuviU3Sq7k/nJlgdwQwuZ8/wCuHfwFwChmq3hV0dmkFVDlR3aQf2dONBcUaetjcAccyDVLqBze9/8Ako4Rngxo6pIrKaNiZVg9jE2AVl6GNIxDhNMplaysNHPThpJGseIBPYGGXVPVe2PtWU+EuHhgtOihNIjlm6lgBrW9m5Rcdh1GEfxn8EU8vSNXLcqmoniLbSBcTPRRqJ6mSOlseWvtOlUbQARfxmaqrFbjM+acYpy1eopkzAHS0qxF7CFJB3vhTkq2l1LQ0seTUZFlM3O3SOsX6Y0HFq6stdVSdbkBnVTpAclQsAkG3SJnyMJXMOECUSUktNtVgYmZBAWRckEsNjGPVpm62Mdb0rANnBxxLsjmny4rOiwQ2nm5gupW1COoZJEkbYu4HwmpWZqeh3pCorapAtpIIgtuVAkLJ5D+riWRqFabKhZmcJEcoB+RNYIgyuqH2HkZi5svUy1WiAXV6mhmRRyOoCkNT0k6wQT262uRjid7bzVp1KM4tnbczPVsiS1QKo005Y3iFJAsCZMW72Ha+DeFMKWaCnQ2keG2xBmxg7fNHNttNicMGrUVrNRD1XpVqQplmBU02NUapBAOkETcdfXAdfIPSSjWqUAqMWpMQf0hlpMTuO42hZvE01ahYxEUK3lv4QrivD6bVapqBqKoH8NQAdarK01Bm51ArIGx7LhDmuDEUVrKZV2KCxF4kG/cfccMOIZzXUYjUgpLaZfUWK6gDuuq7DtfuThtxqgAppVFNJahpPSLAsgLU1D6TBgKCCYNh0kCVVmWwjsEcsRE3wvmBTrA1GATQ0z0sxBUH5iHAOnrcQZwDks0oFaBGujpHW80yfuOA/DIlSDeyxtMxboQYjFuUqhAQwFyVNuYDSRabCDB7zGLlBcmZ9ZFpDKgE89kvJHeD/bGozJpK8K4ZNI0uCYYyQwFjzQQAWiI69cqC2mJgbx0n+sfZhrlKoVQGIKEM+2xiN4mbQPTpfC1FvmMlUojASHF6xr5h2AmYMAaeQLY2tZQL++Hfj03CUgpXTrXw9rOsjmNzJRZkD5hAESaafC3TL1SyHWwolWgTonSwU9PnpqYtze2E/EMwalR2MAVW1C9gAzIJHkB2mPXExZ8DYfiVDmmudzJ5LhLEuHcUwNOomYWYYE+qzA6kQL4uzzAhKYJAVTALTBBYMLWMwNt9I74JocVWgBCK+k26yjA3kjmu1tvkWZwFnaCAJDsH0l7gATElQF5gdQgE+W2HBJbMnYBDY32hXD+DjMUxpdTUIbSkAcx0/M5Ii15uJt3wor0lSoy1AZUFSqwvOLGSQdiLwL+UzieTzL03DqJIJ1AyRv1HkfcETijPavELOCCTeeYybmTJk3vJnvfDqCCb7RWKWAUWPMm9Is7QwuCxg2INzHofuxDOVdTHY3sVAAPsB+O2L8kxhqjSVUMJ3uwAPvzA/XgKkhZvx6n+eGG8luZJqnNawnYEx9t8RFci3bDbMNSdaShAjKsMRbXdiJAmCQFG836zIh+QqPmpvq63X+ZwNUYoQcZjPitdakMNIgqhAJiFUgNBkwQd73BPUYBqZrW9N6VEKwlFRQxXVAjRcsWvquTcjAC/K/qv3nB3Btk/wBZfuwgUAQUhiOMsiuz1SCYTxHiF1EkkqABYkod5tOA+KVXp1HWqsHUAYEgbfKe4B3n7hgpPlP+t/NsB/E/6VP9Gh/w0xBRd/XwjMO7f4wTMZFnJcMGNiYtI0gyB5i5tb7MfRv8LsyDUy6GnTC0RUOoGGLkwCfMrIjax2Ixg85un/uffUw64L/+TT/zFT+KlifWJrosPgYtNiXn2v44+Hfy7KVMuNHiMAaZfowIMgwSLCMfKf8ACjjAXiNQZoy+jQrNeGTTTsd/lWPbH1rMf51f9P8A/pj88/D/APnaPq/3vjxfZ6l+nq0icWv6/iaCe+J9gqcCpZXPCrTbXSzWqU1HkYEGQR9Hc32vjScV+Icsq+G9RCKiPMMPogexJn68fHF/zVH/AFB/E+PZ/wDytP8AeH/Dq4T3MVWUsx2/Mm1kBsOfxE9darHwyoVnZpbfQFBaZHXS0n92N5wlKlGlWBAYqDY9DeOxmbiMaPiG+Y/1P+bOYQ5P9G/7/wDyHH0dMxCulyBwJJahRVYAzYG0mLEjrBnaIJBGCs7m0arrQnwkGgaodlUH5l6CbgXsTE7YErfK37r/APETAGX6fjo2Kab5nK5tp4jHJUGqVKZA1z0MkEAnkY7sIG4BiY6DF3FeJiuxACjSV0RIUCTqJnclmvNtvQX/AAx+mp/u1v8AgthDxD9KfRf4VwBlvL8x9qfn9oXxLIOrgaTNWnTqKF5rMBNwTNw3mCIPUYtztQsaW35yipAM2IJSeW8wk3mJxouNfLw//wAtW+5sZbJfpMv6H+J8BH1C/r1iUFIFlW+5/Eb/ABJwimgB1MXFKgQdATUGJUlgWMkCAIsYBwgekS6llMm5LWDD9aT3HXvjR8U/Q5n/AE8t9+M/Q/RL+838VPDUydOZTqaapV0jb8QvOcAbw3rD5EgENZwpICHT6aZEk3nbCyoSogE6WAPcXEjfr5+u+NPmf8lU/dpfwU8C/C/+cpfuL/AMdTcte/Bk6lEDTbkX+sJocXXkFSWWtQKkBoAaWEwQwksisbbk97Lc7wxAVFN5SpzKLlpNhaJNzMR3ucH579BW/wBWn/xc1gvh/wCiof8Av/w5bE/0ZEpWuzC8zCKUBLqwgskkWBjaSNwZ8/TDDhGW8WrpqGAUqdYYnSSsCQSdREDrtfDfjX+Uz/8A51P/AN2EX0a3t/GmHDalPEgV0uBvK6eSd0LgDlKhgAZljYzESWMAb3ECBZZmBfaLD7vTGgz3z5j/AFF+/Cbif6Q+rfxviim5nVkCEW8ITwxORw0wSgjYSxt59PxNxcvAEmZJgbRBBBJkX3wxr/p1/fo/wrgNtl/HV8ESKm0jlwyuBBlWuPMHrtG3fF1RVYliwBJJMeeGHCv8zW9X+6ph58P/AOWp/u/zOAZUDi8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t1.gstatic.com/images?q=tbn:ANd9GcQOmEHKIOKL71EtsrzdEoesAx28y5qVD7w0Fz_dqs7vYZPvaXj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hMSERUUExQVFBQVGBoaGBgYGBwbGBYbGhgYGxgbFxwdHiYeGBolGhgXHy8gIycpLCwsGB4xNTAqNSYrLCkBCQoKDgwOGg8PGiwkHCApKSwsLCwsLCksLCwsLCwsKSwsKSkpLCwsLCwpLCwpLCwpLCwpKSwsLCwsLCwsLCwsLP/AABEIAMIBAwMBIgACEQEDEQH/xAAbAAACAwEBAQAAAAAAAAAAAAAEBQACAwYBB//EADoQAAECBAQDBgUDBAIDAQEAAAECEQADITEEEkFRBWFxIoGRobHwEzLB0eEGQlIUI2LxcoIVM6KyB//EABkBAAMBAQEAAAAAAAAAAAAAAAECAwAEBf/EACURAAICAgMBAAIBBQAAAAAAAAABAhEhMQMSQVEiYRMyUnGBof/aAAwDAQACEQMRAD8A+Qy72t1jaVVQdm92j1EvMQbEgdI8MpT/AMiacjtDClcVLdusVlApO/WrxvOT2T2nY2G4i0qW4BFCfGAEzmKdTt3RbKT3A+kbLQwOw1jf+raVkaxd9noW6sIABVl+UnURcJdwLkj7faK5XSn3aLypjF2prR25tAMZLllKu07848VMpSNsbJY383b66RigsYJk7CkSzlVYFhr6d0OZc9Xwb2Hpp5Qpw+Jdx5dP9QwwGJBlgLe5sW6bxOWycjX42daSCTSsEgUJD7Hry7oXYf8AtqBdwD9oafBMx2LDNcdIfbonKNkw+LCa6GhIGvOCFYhSqBVOsY4XAKBICgASxue6gg3E8NapyNSqQQ3Ua9YqoyWhUnEqiaAzkv5DqY3TiCprqCjRtubc2pC7+n7ZSFBTily+7HprzhsjDFCAwIOl6WikYtlWzBExqpCSompYVaz7iOaHDMxKszOpVe/bQx1E6Wybs7iwfn0qYSKmFOYn5ST3n8fSF5LrAE/h7hJGrljQvZrg5dRbntF8dgwQFfMAKlKhflGGHl/2yoKKlH9pNLkFhqY8Ssp0ylTeGrilIjIm7sxnKcjKQkDcOfAAt1sY34fiChiKvo5NNXAtGmCw6il0oIBetbC7Cpa0Yjh60rsbPR3ApZttehhbC1ijXG4gCqE5DqxeulTUQBNxClUIUH/xv+IskTBUJUbuAKgilYhnKXQCxZyUhvFgK6CFcrMlkkosGWQAQ/yuo7MbBnihBCvkcGxZj4O31iTEzBftVahfwI2jFOLDuAU5QSa05UL1eFK0WM1SXAyODcNQ6wsmg5nIq7mLKmg/tA9840QDpUHTTqOcGqClR6McoKFABW770eLT5a1DMWBS9G+sESKjIrtAl0PcHZ7sbdWiqszOPdW+0DQf8CdSS8SDiBsIkN3HNkAChoPTlBvYDrArpu7eUAYSYFAg02P2+0HSsWi2wIty01EXAwaSl1h2FqHrR49xWEVJU9COUMcNw9IAIBJLknq7ej/eMZi0jsKsq1Kk894zQLyYokJAqUg+vs+kXOGLCobbMPGAjMABGZiKEf79ecbYeelrPRhyPusTGASkpIB0V4iLzJxChkLOIKxaXTmaqWfvgGctiKUgWBmeInlTOe+JLXW0UetYuEwwUbYJRzDkabwyw4BoqrkudjoRCWQouSNKwWZpDF6tp9YRr8kChyiUlmJoaPBvDsUyQ55d7tCDD8QpWrQeJtQwuQR1LUi1oRo63DSn2vGmMSkINbAuSYXTeIgK7PJyN9X3gbiuMmLSEMAlZBzjWgDEXFTrDLkVUDq7COFlImoISCAXLh3Ng2lX8o6jEY9IV2gkjoza0vCWUsSsgAISk3LdrctfUxl+puIpSgqBDqIGlKXpeKccqixJRtiji3EHWfhkuS1flSOjVMLJqgDWtqdwfxrFVTCSC4LM/Tp9Y0k4hRIACkj/ABu/O8SsbRgMUFLcuToxts1m0g9lFbqIVzc+r6RRMhIc5So/5eL98SdOGbK4p3V+kTl9EeQ2QuUg9pSiTZlABzdz0jybLyLKpaiUtpfyPnCmaoqDgsUmlAda/wCiKxVaJrUS5/k7AdLGOdpsCQ8XiUtnJWNtUjSp0tpCzHzUqDIRmJc5wSx2oQzU1i0kCYsmaFElASQEsmwBLk0s9N4w4pNQEDKkBiQDmzM+7ihpBSQYrJlLxgZgTmupnAHIeloEmSz+0Pn5OG01eBwog3YXgpKgS7qFACC1QO/Zoc6NGszAEN2UqGo29C0RclJsGPJ4JkzUrYJcV3rF5pSkVJ6WhLJ3kwwrfKQq9CKkdCYMTh0sVAg1cEUvQg8xRxC6VLJOZyRuVM3cb9I9RNNXzEVoS48IIWgkYIGpJfuiQMnGABmHeC/pWJB6sH5C98rEMa++kepmdsFnew/GseSEBQDODrq8Scpgw0q433ixU6Th2IDBACqhyTY3sbRniOGCYou6a3PJ7ny8ISYbiUxDsqpMOv6edkCxVRoxaj+FYzkLVA/FeEhgoXAZ921IPukJRMIpHRcQn51gszAC5vqIWYvDEMWvf8xO8hTzRnIxZLpVqGjCe+XpSLpkjrF8QggdYFhYEjDk2EWALRpJUbx6pPe5ihiiZZCHHtorKJ6vBJWGYUDM2vWMEkCAY9A2vBuGmHLVxdjA0kgGusEp2EB/DETjVBWx5Q3m8alKSEtlKCmqdWNSYHw3BTNqKNDfhv8A/OVrUkkhj3N94pDik9CSnH6FnD5v/WpSnrZykG/1ifrfgyU4YLSoEApCb86xXjuAVIUAlTS0lsv82/lv3xzfGeOzJicqjTM4ANAwow0i7kopxESbdgeXKxe4HnBScVlDDXxPWBZeIKpYAOZT1SQH5EamkVwuDmTCWHy3a42jkT+lHXofImkkBIKiLkB6l7e9IyxMpYXmLBrHuPtoaSZKm+RQa37Tf/6GaoPKNeIS5k5LKyIULlQY00K9O+ElNXkh2yIJWJ7RZZbex+vlHshalzMqHLsACC179BWGOC4NLUz5mGqSKnYU63aDBwNEt1BZy8yCM2rgfXeE7IbtHJFykL7IDoQGC9CqvkTp0hLiMI6mT2jf5hTegFT3mDZ2L+GqoLfyTR+toipbOrslWZ3FaMHufJo14Fjh2CpwyGqCaMQPmSf5J17mjHikxSlE5SNyEMCd3Z2O28FLQhdlFKxsGF/TvjMYUG682t3+r84ZFLzbFMmZUF6iN/6kqNa1atR9I2nSTewegHuxjyRhgpYlk5Xq9n5Cl2aGwx7Wz2bMys4I6NXu1DxmmYMgZ38hyhpieFZUgZnYauX3qLRReDllLjKG5tXxg14S/kQCuUhRKjMUHq23hEjT+nQmhyON3f1iQMjdhKhZFjBQmOlhQwTN4Yh3cp2DP7EBGUxaHTT0VsqlRSpxB6uLrKQHNK833cXgKYgRnXQQTDiVi1E5ip3LnmfvB+Pkk5eYpyPswjwE8Oc9KU5naOqwmFKkBTuCmgu35feIuL7IT0Rf0ZF6RdgqUX0Pr+YcYvhystB30Oli1oXf03zJ3tXUb+cGmFvAlSK0g3K6W5+mkVQmopr9IKwsp1MbRajNgwwjsWamvSMcnjDacnSob0sPUxiMGVKAu+0arNYCmUTYR1n6T/SisSrMs5ZSfmOp5B/WNuCfpUrUCug23H+od8X4nllGVK7KAWpR22i8eNR/KRKU7whpPxmEw6ciE2uwfz3gOZ+spaE0lr6lqRxCpilGpJI602jDGTSpkt61PfBfNKsAXGvTfj/6lM0lmANt++OanVN4JxKQDap74HJKtraeAtHK5N5ZZJLQx4cmQsj5pawzFJcEjViHD9Yf4KSASSsJ/nlNDrUDx3jnuHLlS/mJUrYCg6uCFjlHQKnCYhQHwwX3yg69X5+MTlk5+S7MsXxJUpSQKgh3NH50ps0ezOLqWFZU3DFRNhR330i68MFIIKUg6ZTf28VSggAI7RYhqAMBUCsTyqSMlF72K5uPD5QCEXJPZ8AAfSCMKt0pImKAUQNaU6chfcxvicsxBCkj4hYVNAe40hJKSlBUgivgKdaQ3RDKmOZmKKQXVUPRV2oxa+/KFOHxKX7ZJGgAFHvV4pNnkFkqUlgOqurUgVRKiOlaAVg9UOoUhjPSkusHNuxZg+lN9YFTOazhmY9YGRMKS6SxgyVLKlKDUceo+8bwaq2eKVmp+4VIahA25/d4DxQIJ1MF/CIUFWI05iBpm3sRkGJlLQtQLAlu+CMPgCW7RY3+zawOmepJdJYxrNxpUlipQ1oB+D6w5nF+GU/CEKId+/8AESM85/l6/aJGpho6OfhwX8W0blrpaAZslk1AUnQ69DG6lqBSCkg1eleQL2gmWAQbNsH9PzErokrSE+UG4HLeMUkpLafTeHU7hT/ICSeVPGJ/4xaAPiJDPYgU5x0wi3kZSF4KTdjz/wBx0nA8QZaCEg0ZVKt37MYTLnhNAk5S1ejeXXeCuHzu2GzCle99rd8O4IFs7KXhEq7SSCDqLH7Qu4hwJRqAG35dKsI94BiCglJcBdQ7VbaOgldoVYQvUFnBTOHMpmTWz6uDUVqxp1aCMBw10kkUGnl33EdnP4MlQpTLVu7TbSK8P4QUXrfU6ho6Iwsm5nNyOEE6HteDBjUG4+sXw/B8swK0evPeOwlYMsGbrz96QJisE1T5Pz/MP0oHfw2mKCJZKVFyGG8JJkoLHZIJ2hvMYywGsIQrw5Sp6gPpBk/QRFmOwZDg0GvvuhVOI1ck226R1GJmhaWUkJO4evUQkxmCWlywbxcc94i4+oqn9EOIlAiMVSylPM3Noa4pegArWgAbvF4WrCnDDNvHO4lEzTBylJIN6UTcvyEGGeUgZwEubAfeFCyQqhr6fbrBKJxX2V7gjWsTYJqzdWN0enuzd8M0kmWSlwpNQwrsW3q0J5WGzqSgXJp6vB4BRlR8RnBCqt152hHQJUXXNWhLsClVTmSD5xRckzVHOk5ilqchQ0HrzgFUtSVZVF7A62NTz8YM4pikpZKElASRZxpq+tPOMEF+CQMpoRQH7/SPJmEDFlf8uXTlDVU5C5VEOSUspz2XId9NoFGJIYqA63JelaUgmUrApWHAJzDsqBIJsWfldnjaXjharAMPCC5aEkBmL2AenNtRbxIrC8YUg5QCxp3DbxeM1gLVlMTMdjqS99/ZgZTOfbx4uaQTZxQfjujaYQ7EOeXqdvCDVDXQNNTYR5hpQJylYTtSCcNgAtRGbK1aivkftG03Bt8uRV/md/t5Q6A5LRrI4GkpGZSn1ypSRfSm0ex7Iw4KQ7g8rd1Y8gWQ7S+/8C5pVqEjoS3kYoiYxAbtDw/OviIGxQKFPmvrv15wTgkZiAcz6KG0QkU0hrIxALUozEvZ7dQ0RQUoNUgNR6jmHuIE+GtIJPaGrX+8E8HxCDY6tc9zkw3HOUdEv2hejh6XJOtwHav/AB1vHq8ClKlVXlQSwLZg1k7pu9rw1xZCeSnvcsW2oaPfePV8KlkZUlRqLgAEmxKSeZqdxHbCcWrG7GnC8QjUEBNiz9G52jqeH4liHDjZ+VN6W935ccIMoBmUTUMap0cXoPKGOHWoSgCag0GtQRQNWgs+sVVXYHI61M8qdhY16Urz0gySMwZqi32jmuF4iYXWmyAApAUCogFna78iAKx1kmSSASGLWNNNQKPWLr6RZicHozXFffKBsfhTls9rDn784dSEWq/4aBMYgtV+jQRRApDCA58p6eENMZJyprYmg9fCAJukAdHN4xTKjzDY2UeyrMm7s0Z8YUMzawtK2UC4NXeIt0ymyccwKAQqXmKVPdhV7CFBcks4A+tusdDxuQkJf5TRn6Vbv9Y5+fO7NN/frEebGUVhkHmAJURqdbx6okCqu4inJh9YxlKJKiz07zF0zHIDXty/EQX7KlZOYrChRi/QjblBpkqmqqMxtQesF47hplBIBzKN6WpQVvX6R7g0fKogIzFg/wApLUzC6eWkTknYja2Y4uUrKklOjWsRT7RE4ZaUBSk5jo5sGOnjD4rllI+IACFGtnOrgmnjtGZmlykJbK+VVS4pQ1bQmEWMku94EWCcFJDu/dtX8wVPlBSXcAihppv0eBpymIDMxexHTWkVw6lkKIQoszs9XcfWNY9XkpVJcEnYh2poTFkzwVWoX13vZniiptXPMEM+t71H2jSTJ+Ip0JzBIdRtr4e7xRsPmQH4IcCj+NO89I9xClJGpAjXFYUpmGgZVRvax5xgpGr1Fx6ehjBCeHyU5Mzsskjuex20geZNOajpUDUbiN/gEBQShTu4IBY7V0i07C2cP1NQdaxrsX0C/rV/yA8YkZnAA1ChXkYkUoel9HGLkqIIr2bagjR+6A8PMy2JFunWC5091Uty97RgtABpbVm8YDjZmrQw+NMUCUJ7QD0pbUaGjwyw/DSZImkJzg9q+4aoSz+UKMNjQkpSzlVuhsa0D+9Ifz8VMlywhS0gABktXQ6GpflAhVZEUS8wJTLBqHDsWLOKbG7mxAEacPlTFJJAIo57NxfSKSZiZikklRlqZIKizO7qfdxbbSsbLwJzj4KsyXoU2OhBsA306xXp6SaXgThUqWcpAClMAMrAkM7bFtawTwnHFJQhUoqLtmIDjwAZ2qesaSJS5svsqzFBAJy5ch1Yi4rHR4FIUlH9wkZnKiXJf6VND5ReMGSbNOB8OEt6hRYizWOh60a1BDqTLDhhyi+HwDKKizeUbpmbUrvHQhWVXJbaBsThqgAEvps30tBkxYHOKpWC5F4JhBxSWRbWh/yhFjpNHKgl9SRcedo67iMgKTX2f9kR8c4oZilkmYX7Q0ykPs5YGtGiXJyKCyPFWEcVw7qJCgobirwrMkAuTW9Pt3xlhviIuaePgAI0ViGIBIL068h6xx/zx2yyiyk8JJSUvQVo7nU+kK8SvMsJD7Btz3eUEz1FLlwFAUAO9T0gMKBIJpX306xJ8j5JX4WjGi39IQopL9ksRY8+nfG2D4eC6SQAkkFQrTloS5vpAc7FkEg1J73rveD5WJdIoRTQeu+kMGVjyTjpORCVAu+UH9zGjqFq6gawRML5kKPaAoqhAvSujHaEqJKQopKwxFSlyLUq2n3gocLVlotwan+J5iIs5p0vS4nhi4zB2fpsLnoIrNCg2WtbNUNs1oxlYoMzoLVFOtXFjzaLHHMRlSWc1LHdw507oHgKNSoE9urguP3Dv2P1EeSsSUqyoDi9jTwF6RD8FZJLoOz0rRmaj/Tk8UOCRLKpktRDUyvRxd3vqYVpVTGtWL+IzO2otUnVLNa2p2qzx5weYkqWVKyU2oa76CsE4nGfESUkJ2Dmoo9Bfl3wklBeZn0I8aRTraottZHGLwwo60qfmD7v4GADhykjMzGj32araFjGSpK0mqgdLvS0VWtRBBNnbuhqawzUFji6UgJmO6dU+G8Hrky1pdwQdX06hi0c3OJURRy3aHS/j9YZcPnrYhIZPOrFuXpBVInOHqN08Ow/s/mJC4o6+MSB2YOr+j7FYBJDpFXNN2seUBqRZJToL3NOfKHYQc4Ds5CidLHXa/lGPFJIKUlmL5adrR69GipcVolhZdLAkaOHbU0aB+Jz5pUApLnQgN46aCC5eFWSQmpbSyg+gjUTwWC0s3iOmoiLUov9CgInrXLY/K700NPOOi/Tc4FOVc74aEglVXSWLsEj5S5qTCSfh1ENLUw2PzeOsBDHBC0jJ8NQBBKCp1nR3NATdmjp4+SLA1Z9Awn6lAmy5clS5ru9CwdgmjO1HpHZq4mn4JyhClNYVSVXLMXAesfEZXEZk0pSogGnaYBQIpcV74+ifpvAKCMucpLB0M5TWldTXzjqjJyVIhKKR3vD8WtcvMvKKAMl6K5vyMEqcW9lqws/T/DDLKk5ioGtdq1INtPCHCZBAqHDxVEWDCaSLNuPe8Z/GNadGOvPygmUyg4G4r1j0oCXUWans7wQCnik4hJStRMtSVBQDPZyc3T0j5jxxaUzQztlpnUHF9Br+I+tTZ8tiF6i2/KPl/614PJKxMk3Ue3zdiKPTUxzc6tF+N0zl8VxGoMvMo60J0Fq93fGKJkwgqKQk9C/XXTnFkyxLcAnV30JuaH1j2bMYa16P1LR5raqkdYHMe2WvukVWW2p7740nyk3F3vf1jGWRet/Iw6CYTUl9A/iIOQgZXNBuA7Wv3xlKmIbtO5fpXePJU2lKCrHlzh7FGhXlQTKUQlXzB3JPv6xtOxq5eVyFOliSGSHYs1ADzEJRiyDvV9vpFJ03NUEg8y8Tqxen0cf1KVEgAADRN2ar1giVi0BIAbK/NxuDvHNqnm5Gta35R0kspXLSoIYGrDSJzVE5xUcsx4umWTmCmUWtVx9A0AqOZ3q3c7eojbEoVmsBlrS7c4wxhLJuGb3+IaK+hSWjxQSXYG9OXnGsqakqS7AvRWWp+5jCWX+TqU9NRyi6gCAxNthe9x6mKUOx5hZMsqqASaZrlzfKHv4Qun4VBBNAxalyPCsCSMQtFXprp3co0mLNQQeR0vSKdrJ00YLSEpyuA0Z8NnqdYSnMBUlraVO0Z4yY12jHBOKhQFnFe53DGJ1gpWMhU7FhJIZ22ZokCTpCiolvAUiRsGwdvhJgWS7pcChGpYlvKsEHhsxSZgTMKSaVSztav2jkhOmS1ULE3FOn3jr/wBNcQ+Ik5zUEa3pduQiyVhE4QuQUEpAUhW4r11Bp7rGs1Mmcc4TlJDZU1OYAOTRuWkN+KyJcyYKF8wJIIr8oYebxjjeCBJSqWWc1BJ3Ao1budYXZtChUsMchdrUY8w9gfKAlyAskFjRy4Yw6M9MxfynOcxLki1gHvYQpnKyFikj06e7RPorCZSJCQRQU3rfzjsv0/jsTMnI7csCgP7S1uyBQmnu0csmRmSFN1ItdmLChOm8dZ+muG5ZSVkbkKsbmppblyEdXCm2R5P2fTZE0JJ2Nvt5wYpLprtHHYTErS6sxKaEOatUKfYa7w+/8sEpBOzvuI7dnKGlQYX92EZYmoofxACeLJUKHNmdgCGNKxhieLApU3ZYO70po4tGeDJGXGOHpnDZWWh2De684+ffqWTLlykS0n+8FEMK0Jubv06w04jiJxSAlQP8q1UGoHNqQsmYdg7dpiXBrXT18xHJyzXh0whRy5whBIUWBZiBQ2pSkeGWBo/N3gzFzUpUAkEq0oQz2dwG74BUD+47205HnHFKzpQCqa6m0DxFqDEDbzeJOSMwsKV61b3yjBCLkwUY9ID5dTZ9I1X2SBy8ucVwQdb90azpbAG5NLVhqMZqXXQiNcbKUFBwEjZO3MPXxjOTIzODSjwThnmkpchIDE0Jo1IGkBugL4JVuebH2dIIwnE5kkNQh7KBpyG0O8JMSgZbMKFsz9edYBx0sKUWJPIWtp9YPVSQl2AmYpSs5LL3tbyjbDoMwhKiQ7MtRt17vdYccN4fL+FZE2ruwJD/ALTzinEZWTKZeZCiWyhiG5pOhIicZK6B2V0kLsXhe06ElIenL/LpvBWDw4CHmAhZejUpa966iCESZocrlhJ3SKHqLDpFP65JABIGWnTQA6b+UaUvgspPSM8ThElIUlydi30gTD4cr1YD2z3Eez5yw4BCknxikjCKfOhQBsxfzHOCrBdLYsx0ooLKu3jGWCnZSbjnpDzG4YLLzOyw0PP0hX8AKUyCVgM7ecMx4ztZLTcWXNFeKvpEhwvD1tEhaRP+VfAzD4BCySrtGvZLghtR5R4OHKkzAtJ7LpNHcA3fu0gz4edJr2hUFNwWDNy+hgifxAhJQpIzpGrsohi6dybAesWv1F2jcuZoINqqP+LAghuhH+oYTJGVKlDQuRQGgcvezDzjmeH8WIWWQoIJoW+VrjbekNeJcWysGzblgxLuGHjATUFbBlmeJlSS7j5m1oSl3y7aV5GFGIkLAqkbhSncvoA3zMRW3ZEFYIFSw5DJzOHDlxWmjmCDKCisLqohiXoliWFbPUuKxJPt6O8C6XMPwwhNK3SK19SzR1/DEzUyJaUBXZTqxyhyTXTSObRJSpigrfMzpB5llPdqVYdIefp3OEf3cxCiVJy9oWo5tUGPQ4fhy8mTrPidnKoAEXIr+6lNrR7PlEy1U7VhetrDraPMNMzBRcAJOVqdpmq51ckd0MJK89jnH7eQr9HjocSFnL4LBZCWA7Wjs5rfzjRf9qWshKiFAU2NAQx0ppvDWRhgF00JbV6N6vC7ESVma2RkkkVfWjv3eUScWkUUk2JJ84h1ftAFA9hT1gCdNqSCCWqWLveg1GnfHuIlqROylTgEgvRnLB96iBJDKzaEBy1im1CHq7RyPZ0J4FfFFJMzKsqUWcXyg7AXc994WzUKILEBIqM1z+bQyBQDmmKQrKQcoJdRt3NaF2M4glRYOwNPwb3iTRRC5cw29dI2UY8SGLGh5+9mjRZzCjUrbR2/MAJ5g5Qr1vpaNj8tiw8IzklmG24iBFxUc9jo8N4Ath1dqxIJq1SwuBDGZLRmCkApCtagcnFxCvCSzMVl6uOnswxIUhgTmSKc20bWE6t5ElvBSWo5gQ6Q9xr5/WNcTiVZwAxB00H4gaRIUtR+GkzAKqSHcD7aRkJjKyhwNjdrdRDRlWAURePKVkoYA6GxHff8w+4XiUrBUCEtQBxe9Bte0J5uMlCVlYFzZtXqXgTEBJAyHNTw6jSJS/LygyidPMUQplfK29efOA+IcJSU5kimoFH590A4PCrKQVF23LnlrDHDLWFZcwP074MTldxdopiMAkSmSBmpXUwoRJZYzO21Qfbw6XKWhRWVZk/wTp0e8D42WmYkKJKXtD0aMmv9i+eZbhkk1FKt3vaDUS00I7C2tZQ5cxClWMmS2SQG3+8HVX8zfaMUlF0bKnfyvrURIDKgP2qiQoOp1OHnpTRi9AHN3ufWC50nOCCzJDaVPLnY+EC4RjYUBu+tqwwlBJFTWnOvPazx0eHU0JZePSSZayoH9pVRxbxuH+sYTZ5DguQR2Wq7O3aPstvDLGYFJQJuYKUFM1HDh36FjCObQECrA32N8u7RyyrQUGYJKlMAaq9LmvnDXG4M5QEpq7lTJIFS9dLk+MIOF40DUlQIFOeoBqTHS4eeDyGr6dz1IB1MU449cglkGwM0pZCAMwyqJd3U4BGvV94fDFpE1QBYIYuPlpodqaaxyuAQlE8B1Msun9oUXsq5u2te+GGMBGcJUUhQUoijvsKUD0HKO6Eko2c0lbHuI/UJQhGVDoPbvUVqe8Alt2jqOG4pKwCMuWhTTcbx8s+PMnZEkKCUBIDlqipJ8dOUOBx2ZLRlQE6BIILEANvUu1ecUjzL1iODO3M0Z1pTRmezgEkg9WjybOzGpJtYt4/blHzThH6kXJnKM5SmmsTQuDQgtys2xhjN4/NWsrYFJIICaGlnF7PDLki1YOjPP1thCkfEBuoFSdagsH01Mc3hcQHoKKGVTlilzv1h1iFZ1FwtKlBy9Qctdr0r1gEyJaz2ghyzhJq4qG5M7xycjzg6ILAtn8NWSopAykli4qQb7n/UJZjhnob7GOr4isLl5UFNAQzW/wCJ3pcfSOemT0ihAJB60iMn8KJAiJb1fTWDUnsDcX5uaQN8XOcodINKCNprMzNTzETGK5yzuKV6DWLO4AfQxgnXnT008YtLm5UvtDGCMEoitlbtf82hlKnpKtWINRUk03sL0hdgpz1BADP3tanfGyFAgUr4eJh0TaDcBxdWGUlaUhQqkggAkE7s405ROK/qZE1KkolIlFRdZYEqroWp1hVMHfXevfASEuWJaOeXBCU+9ZKKTqiYhTlh/qCMKhgR0fn1jOahoyVMJDij+MUeRLC0zDSppZtPtBCcQ4zKNYUS8QRQvXnGqplG3heorjY3PEAn5wVECliD1giWrP28rDrfmBCCYtxt3bRf/wAur4eRgw15ffnDom+P4HY+ck6DwjHD4og613jbB42WpIBPa1Cku3MGM8agAulQvRtIVvIy/tCfhTtv/mJF5fFFkA5FHmBQxIbsSqXxD3CqBzMxD0oWOznSCEzSb7WpXp0Y9IQYHEzJLGqkKTYFyk0JpcaQ0lY0TABLL0Jdu0Dt4Uryh28HYjCesMK9okUelQecDkgjLdiMxfazNpTzjwKcVLlnbb8xrg5IrQnIKizv8r77mOJJt0UFc8Klq7PZLluX4vDTDzSQMwCXByqY9q1y9S+8HY3hYKcwQ6wLNTuDtTeJgcOqWkOweoY1SRfLehjtSaVMhZmniyjmcACWgKzNp2XuaKq0HJloUqjMrVy/Lzd4XYjhg+EpSTlJUAWPzDssEg1d38OUCy560JBV2SuwbubpFOr0JaGWNzDMA5NSNRZIptQGPCHSQpwKkWodGd/YgZHFyEgKAKyWvQAUY7GBcfj85IoGAc6GxHlC04h2FS+H52KzlUgBtSauSYYKWpBE1KeykgkUSf8AE19I5zh2PZTlTFrv0ceHpHSYPEAkpWo1G4aw+jRouRmlYz4gUqYigZ72e/0HjCjFYJyCLKO1C/Lx8Y0/ov7hmpqmoY/yN23jxWJLgFQSCHroXf6ecGbtgjg5WfKCVqGiSxAq4erPrAU2UnMcpo1AanppDxaJSlHMbuSQWFDV3F9b1rCiZg+06flf+QJFxX3aJsojHCitNL3i61vcv12i0mSEq+YWqGcHvikypcWA3v7ETYxk7E7iMVYgkFO8WmGM5MtTu0MYL4copUwrqO53HhBedJJq4u9mcfSFcpRBG4LmDkqGV3IJ0sIa6QkjZcsDWFk0F7FtIJIU1R5xVahcmvjC2BM8/qU5WJjGQqm8ZTkjfujPMRGoagoyRqIN4Zw4TCSS2UgNrA6FUj2TiVS1Og/YwEI7qkNOJ8NSlBUmjX2O97GELACHmD42FEiawez/AC+cWxXACt1SbUoBmDkKNGsCEKP/AFMHZOEnH8Wc8Q8XStw7s14MXwLEpOUyV5qsySXGrNe8e4Xg863wpnaqOyahKVqJG9EqP/UxmXHsnEIyhlBmDVESEM2RlJCqEXBoR1eJB7HN/ChlOPZPK3KgtGfBf/Z3GJEgPR1I2k69R5s8NOFh5inr2h6qiRIlHwoxyT2T3fWMk1m1r2U+hiRI7Xs5TKZ8v/dH1hTPLqD/AOXpEiRSexVsXz/lT0PpDLBIBnTwQCK00+XaJEiUvRxNiEgKDD3WDpFk/wDE/wD4iRI0dDSLYScp/mNKitiwqOcTjZdMompIU51NRcx7EjT0ZFMUkEpBFClRPMsuvWg8IBkiiuj+Zj2JAMgR/fdGksdn/sfSJEiEigBN+aLSFfWJEgox6sVT0PrGuG+T3vEiRnoWQdxCiB3QsSK+PpEiROGhIaKkVgedfviRIqtFEE4f5Y1MSJC+iemUgPff7w14cshwCQPf3PjEiRmLMrxDEKBDKUOzoTuR6UgCVi15T21eJ1FYkSCND+kw+ITUkknUmPYkSM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fotki.ucoz.kz/_ph/16/2/27841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t1.gstatic.com/images?q=tbn:ANd9GcTk5tabzE4EeB9TjrRss2te31myLbQmQe3z9MmZ069avvgipu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рирода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2013-02-20T16:11:14Z</dcterms:created>
  <dcterms:modified xsi:type="dcterms:W3CDTF">2013-02-20T17:45:51Z</dcterms:modified>
</cp:coreProperties>
</file>