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6" r:id="rId12"/>
    <p:sldId id="265" r:id="rId13"/>
    <p:sldId id="266" r:id="rId14"/>
    <p:sldId id="277" r:id="rId15"/>
    <p:sldId id="269" r:id="rId16"/>
    <p:sldId id="268" r:id="rId17"/>
    <p:sldId id="278" r:id="rId18"/>
    <p:sldId id="281" r:id="rId19"/>
    <p:sldId id="270" r:id="rId20"/>
    <p:sldId id="279" r:id="rId21"/>
    <p:sldId id="271" r:id="rId22"/>
    <p:sldId id="272" r:id="rId23"/>
    <p:sldId id="280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1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41" autoAdjust="0"/>
  </p:normalViewPr>
  <p:slideViewPr>
    <p:cSldViewPr>
      <p:cViewPr varScale="1">
        <p:scale>
          <a:sx n="70" d="100"/>
          <a:sy n="70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7CBFF"/>
            </a:gs>
            <a:gs pos="90000">
              <a:srgbClr val="FFFF7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8064896" cy="5328592"/>
          </a:xfrm>
        </p:spPr>
        <p:txBody>
          <a:bodyPr>
            <a:normAutofit/>
          </a:bodyPr>
          <a:lstStyle/>
          <a:p>
            <a:r>
              <a:rPr lang="ru-RU" sz="6000" b="1" dirty="0"/>
              <a:t>Повторение. Письменные приёмы вычислений трёхзначных </a:t>
            </a:r>
            <a:r>
              <a:rPr lang="ru-RU" sz="6000" b="1" dirty="0" smtClean="0"/>
              <a:t>чисел.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3850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147248" cy="5793507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Т</a:t>
            </a:r>
          </a:p>
          <a:p>
            <a:r>
              <a:rPr lang="ru-RU" sz="8000" dirty="0" smtClean="0"/>
              <a:t>Р</a:t>
            </a:r>
          </a:p>
          <a:p>
            <a:r>
              <a:rPr lang="ru-RU" sz="8000" dirty="0" smtClean="0"/>
              <a:t>У</a:t>
            </a:r>
          </a:p>
          <a:p>
            <a:r>
              <a:rPr lang="ru-RU" sz="8000" dirty="0"/>
              <a:t>Д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63688" y="404663"/>
            <a:ext cx="7056784" cy="12241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8000" dirty="0" smtClean="0"/>
              <a:t>- ТЕТРАДЬ</a:t>
            </a:r>
            <a:endParaRPr lang="ru-RU" sz="8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16088" y="1916832"/>
            <a:ext cx="6904384" cy="12241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8000" dirty="0" smtClean="0"/>
              <a:t>- РУЧКА</a:t>
            </a:r>
            <a:endParaRPr lang="ru-RU" sz="80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068488" y="3340370"/>
            <a:ext cx="6904384" cy="12241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8000" dirty="0" smtClean="0"/>
              <a:t>- УЧЕБНИК</a:t>
            </a:r>
            <a:endParaRPr lang="ru-RU" sz="8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068488" y="4725144"/>
            <a:ext cx="6904384" cy="12241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8000" dirty="0" smtClean="0"/>
              <a:t>- ДНЕВНИК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6537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48" y="-11138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2" y="3271700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3" y="134076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91" y="3042639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215" y="414798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Журавль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0667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Задание 2 . Проверка таблицы умножения и деления.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931224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6  х 6   =                             16  :  4  =  </a:t>
            </a:r>
          </a:p>
          <a:p>
            <a:pPr marL="0" indent="0">
              <a:buNone/>
            </a:pPr>
            <a:r>
              <a:rPr lang="ru-RU" sz="4000" dirty="0"/>
              <a:t>7  х  7   =                            </a:t>
            </a:r>
            <a:r>
              <a:rPr lang="ru-RU" sz="4000" dirty="0" smtClean="0"/>
              <a:t>25 </a:t>
            </a:r>
            <a:r>
              <a:rPr lang="ru-RU" sz="4000" dirty="0"/>
              <a:t>:   5  = </a:t>
            </a:r>
          </a:p>
          <a:p>
            <a:pPr marL="0" indent="0">
              <a:buNone/>
            </a:pPr>
            <a:r>
              <a:rPr lang="ru-RU" sz="4000" dirty="0"/>
              <a:t>54  :  6  =                            </a:t>
            </a:r>
            <a:r>
              <a:rPr lang="ru-RU" sz="4000" dirty="0" smtClean="0"/>
              <a:t>7  </a:t>
            </a:r>
            <a:r>
              <a:rPr lang="ru-RU" sz="4000" dirty="0"/>
              <a:t>х  3  = </a:t>
            </a:r>
          </a:p>
          <a:p>
            <a:pPr marL="0" indent="0">
              <a:buNone/>
            </a:pPr>
            <a:r>
              <a:rPr lang="ru-RU" sz="4000" dirty="0"/>
              <a:t>5  х  9  =                             </a:t>
            </a:r>
            <a:r>
              <a:rPr lang="ru-RU" sz="4000" dirty="0" smtClean="0"/>
              <a:t> 30  </a:t>
            </a:r>
            <a:r>
              <a:rPr lang="ru-RU" sz="4000" dirty="0"/>
              <a:t>:  6  =  </a:t>
            </a:r>
          </a:p>
          <a:p>
            <a:pPr marL="0" indent="0">
              <a:buNone/>
            </a:pPr>
            <a:r>
              <a:rPr lang="ru-RU" sz="4000" dirty="0"/>
              <a:t>72  : 8 =                               </a:t>
            </a:r>
            <a:r>
              <a:rPr lang="ru-RU" sz="4000" dirty="0" smtClean="0"/>
              <a:t>4  </a:t>
            </a:r>
            <a:r>
              <a:rPr lang="ru-RU" sz="4000" dirty="0"/>
              <a:t>х 10 = </a:t>
            </a:r>
          </a:p>
          <a:p>
            <a:pPr marL="0" indent="0">
              <a:buNone/>
            </a:pPr>
            <a:r>
              <a:rPr lang="ru-RU" sz="4000" dirty="0"/>
              <a:t>9  х  9 =                               </a:t>
            </a:r>
            <a:r>
              <a:rPr lang="ru-RU" sz="4000" dirty="0" smtClean="0"/>
              <a:t>42 </a:t>
            </a:r>
            <a:r>
              <a:rPr lang="ru-RU" sz="4000" dirty="0"/>
              <a:t>:  6  = </a:t>
            </a:r>
          </a:p>
        </p:txBody>
      </p:sp>
    </p:spTree>
    <p:extLst>
      <p:ext uri="{BB962C8B-B14F-4D97-AF65-F5344CB8AC3E}">
        <p14:creationId xmlns:p14="http://schemas.microsoft.com/office/powerpoint/2010/main" val="373800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Задание 2 . Проверка таблицы умножения и деления.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931224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/>
              <a:t>6  х 6   </a:t>
            </a:r>
            <a:r>
              <a:rPr lang="ru-RU" sz="4000" dirty="0" smtClean="0"/>
              <a:t>= </a:t>
            </a:r>
            <a:r>
              <a:rPr lang="ru-RU" sz="4000" dirty="0" smtClean="0">
                <a:solidFill>
                  <a:srgbClr val="FF0000"/>
                </a:solidFill>
              </a:rPr>
              <a:t>36</a:t>
            </a:r>
            <a:r>
              <a:rPr lang="ru-RU" sz="4000" dirty="0" smtClean="0"/>
              <a:t>                       16  </a:t>
            </a:r>
            <a:r>
              <a:rPr lang="ru-RU" sz="4000" dirty="0"/>
              <a:t>:  4  =  </a:t>
            </a:r>
            <a:r>
              <a:rPr lang="ru-RU" sz="4000" dirty="0" smtClean="0">
                <a:solidFill>
                  <a:srgbClr val="FF0000"/>
                </a:solidFill>
              </a:rPr>
              <a:t>4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7  х  7   = </a:t>
            </a:r>
            <a:r>
              <a:rPr lang="ru-RU" sz="4000" dirty="0" smtClean="0">
                <a:solidFill>
                  <a:srgbClr val="FF0000"/>
                </a:solidFill>
              </a:rPr>
              <a:t>49</a:t>
            </a:r>
            <a:r>
              <a:rPr lang="ru-RU" sz="4000" dirty="0" smtClean="0"/>
              <a:t>                      25 </a:t>
            </a:r>
            <a:r>
              <a:rPr lang="ru-RU" sz="4000" dirty="0"/>
              <a:t>:   5  = </a:t>
            </a:r>
            <a:r>
              <a:rPr lang="ru-RU" sz="4000" dirty="0" smtClean="0">
                <a:solidFill>
                  <a:srgbClr val="FF0000"/>
                </a:solidFill>
              </a:rPr>
              <a:t>5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54  :  6  =  </a:t>
            </a:r>
            <a:r>
              <a:rPr lang="ru-RU" sz="4000" dirty="0" smtClean="0">
                <a:solidFill>
                  <a:srgbClr val="FF0000"/>
                </a:solidFill>
              </a:rPr>
              <a:t>9</a:t>
            </a:r>
            <a:r>
              <a:rPr lang="ru-RU" sz="4000" dirty="0" smtClean="0"/>
              <a:t>                       7  </a:t>
            </a:r>
            <a:r>
              <a:rPr lang="ru-RU" sz="4000" dirty="0"/>
              <a:t>х  3  = </a:t>
            </a:r>
            <a:r>
              <a:rPr lang="ru-RU" sz="4000" dirty="0" smtClean="0">
                <a:solidFill>
                  <a:srgbClr val="FF0000"/>
                </a:solidFill>
              </a:rPr>
              <a:t>21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5  х  9  = </a:t>
            </a:r>
            <a:r>
              <a:rPr lang="ru-RU" sz="4000" dirty="0" smtClean="0">
                <a:solidFill>
                  <a:srgbClr val="FF0000"/>
                </a:solidFill>
              </a:rPr>
              <a:t>45</a:t>
            </a:r>
            <a:r>
              <a:rPr lang="ru-RU" sz="4000" dirty="0" smtClean="0"/>
              <a:t>                       30  </a:t>
            </a:r>
            <a:r>
              <a:rPr lang="ru-RU" sz="4000" dirty="0"/>
              <a:t>:  6  =  </a:t>
            </a:r>
            <a:r>
              <a:rPr lang="ru-RU" sz="4000" dirty="0" smtClean="0">
                <a:solidFill>
                  <a:srgbClr val="FF0000"/>
                </a:solidFill>
              </a:rPr>
              <a:t>5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72  : 8 =  </a:t>
            </a:r>
            <a:r>
              <a:rPr lang="ru-RU" sz="4000" dirty="0" smtClean="0">
                <a:solidFill>
                  <a:srgbClr val="FF0000"/>
                </a:solidFill>
              </a:rPr>
              <a:t>9 </a:t>
            </a:r>
            <a:r>
              <a:rPr lang="ru-RU" sz="4000" dirty="0" smtClean="0"/>
              <a:t>                        4  </a:t>
            </a:r>
            <a:r>
              <a:rPr lang="ru-RU" sz="4000" dirty="0"/>
              <a:t>х 10 = </a:t>
            </a:r>
            <a:r>
              <a:rPr lang="ru-RU" sz="4000" dirty="0" smtClean="0">
                <a:solidFill>
                  <a:srgbClr val="FF0000"/>
                </a:solidFill>
              </a:rPr>
              <a:t>40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dirty="0"/>
              <a:t>9  х  9 = </a:t>
            </a:r>
            <a:r>
              <a:rPr lang="ru-RU" sz="4000" dirty="0" smtClean="0">
                <a:solidFill>
                  <a:srgbClr val="FF0000"/>
                </a:solidFill>
              </a:rPr>
              <a:t>81 </a:t>
            </a:r>
            <a:r>
              <a:rPr lang="ru-RU" sz="4000" dirty="0" smtClean="0"/>
              <a:t>                       42 </a:t>
            </a:r>
            <a:r>
              <a:rPr lang="ru-RU" sz="4000" dirty="0"/>
              <a:t>:  6  = </a:t>
            </a:r>
            <a:r>
              <a:rPr lang="ru-RU" sz="4000" dirty="0" smtClean="0">
                <a:solidFill>
                  <a:srgbClr val="FF0000"/>
                </a:solidFill>
              </a:rPr>
              <a:t>7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29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2" y="3271700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3" y="134076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91" y="3042639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215" y="414798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Журавль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0856" y="335175"/>
            <a:ext cx="1539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Фламинго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904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b="1" i="1" u="sng" dirty="0"/>
              <a:t>Задание 3. Решение   примеров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Самостоятельная работа</a:t>
            </a:r>
          </a:p>
          <a:p>
            <a:r>
              <a:rPr lang="ru-RU" dirty="0" smtClean="0"/>
              <a:t>Стр</a:t>
            </a:r>
            <a:r>
              <a:rPr lang="ru-RU" dirty="0"/>
              <a:t>. 84 №2 </a:t>
            </a:r>
            <a:endParaRPr lang="ru-RU" dirty="0" smtClean="0"/>
          </a:p>
          <a:p>
            <a:r>
              <a:rPr lang="ru-RU" dirty="0" smtClean="0"/>
              <a:t>1гр</a:t>
            </a:r>
            <a:r>
              <a:rPr lang="ru-RU" dirty="0"/>
              <a:t>.-1 строчку 3-х столбиков, </a:t>
            </a:r>
            <a:endParaRPr lang="ru-RU" dirty="0" smtClean="0"/>
          </a:p>
          <a:p>
            <a:r>
              <a:rPr lang="ru-RU" dirty="0" smtClean="0"/>
              <a:t>2 гр-2</a:t>
            </a:r>
            <a:r>
              <a:rPr lang="ru-RU" dirty="0"/>
              <a:t> строчку 3-х </a:t>
            </a:r>
            <a:r>
              <a:rPr lang="ru-RU" dirty="0" smtClean="0"/>
              <a:t>столбиков, </a:t>
            </a:r>
          </a:p>
          <a:p>
            <a:r>
              <a:rPr lang="ru-RU" dirty="0" smtClean="0"/>
              <a:t>3 </a:t>
            </a:r>
            <a:r>
              <a:rPr lang="ru-RU" dirty="0"/>
              <a:t>гр.-</a:t>
            </a:r>
            <a:r>
              <a:rPr lang="ru-RU" dirty="0" smtClean="0"/>
              <a:t>3</a:t>
            </a:r>
            <a:r>
              <a:rPr lang="ru-RU" dirty="0"/>
              <a:t> строчку 3-х </a:t>
            </a:r>
            <a:r>
              <a:rPr lang="ru-RU" dirty="0" smtClean="0"/>
              <a:t>столбиков,</a:t>
            </a:r>
          </a:p>
          <a:p>
            <a:r>
              <a:rPr lang="ru-RU" dirty="0" smtClean="0"/>
              <a:t>4гр</a:t>
            </a:r>
            <a:r>
              <a:rPr lang="ru-RU" dirty="0"/>
              <a:t>.-4 строчку 3-х столбиков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0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b="1" i="1" u="sng" dirty="0"/>
              <a:t>Задание 3. Решение   примеров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131" y="1340768"/>
            <a:ext cx="2170584" cy="2260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 группа</a:t>
            </a:r>
          </a:p>
          <a:p>
            <a:pPr marL="514350" indent="-514350">
              <a:buAutoNum type="arabicParenR"/>
            </a:pPr>
            <a:r>
              <a:rPr lang="ru-RU" sz="3600" b="1" dirty="0" smtClean="0"/>
              <a:t>39</a:t>
            </a:r>
          </a:p>
          <a:p>
            <a:pPr marL="514350" indent="-514350">
              <a:buAutoNum type="arabicParenR"/>
            </a:pPr>
            <a:r>
              <a:rPr lang="ru-RU" sz="3600" b="1" dirty="0" smtClean="0"/>
              <a:t>28</a:t>
            </a:r>
          </a:p>
          <a:p>
            <a:pPr marL="514350" indent="-514350">
              <a:buAutoNum type="arabicParenR"/>
            </a:pPr>
            <a:r>
              <a:rPr lang="ru-RU" sz="3600" b="1" dirty="0" smtClean="0"/>
              <a:t>34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580112" y="1196752"/>
            <a:ext cx="2170584" cy="2260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b="1" dirty="0">
                <a:solidFill>
                  <a:srgbClr val="FF0000"/>
                </a:solidFill>
              </a:rPr>
              <a:t>2</a:t>
            </a:r>
            <a:r>
              <a:rPr lang="ru-RU" sz="3600" b="1" dirty="0" smtClean="0">
                <a:solidFill>
                  <a:srgbClr val="FF0000"/>
                </a:solidFill>
              </a:rPr>
              <a:t> группа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100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28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/>
              <a:t>0</a:t>
            </a:r>
            <a:endParaRPr lang="ru-RU" sz="3600" b="1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43608" y="3904674"/>
            <a:ext cx="2170584" cy="2260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3 группа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100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52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54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364088" y="3904674"/>
            <a:ext cx="2170584" cy="2260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4 группа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64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12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ru-RU" sz="3600" b="1" dirty="0" smtClean="0"/>
              <a:t>93</a:t>
            </a:r>
          </a:p>
        </p:txBody>
      </p:sp>
    </p:spTree>
    <p:extLst>
      <p:ext uri="{BB962C8B-B14F-4D97-AF65-F5344CB8AC3E}">
        <p14:creationId xmlns:p14="http://schemas.microsoft.com/office/powerpoint/2010/main" val="8297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2" y="3271700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3" y="134076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215" y="414798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Журавль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0856" y="335175"/>
            <a:ext cx="1539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Фламинго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21537" y="3645024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Цапля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2906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/>
              <a:t>Задание 4 Решение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2304256" cy="64807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с.</a:t>
            </a:r>
            <a:r>
              <a:rPr lang="tt-RU" b="1" i="1" dirty="0" smtClean="0"/>
              <a:t>85</a:t>
            </a:r>
            <a:r>
              <a:rPr lang="ru-RU" b="1" dirty="0" smtClean="0"/>
              <a:t>, </a:t>
            </a:r>
            <a:r>
              <a:rPr lang="ru-RU" b="1" i="1" dirty="0" smtClean="0"/>
              <a:t>№ </a:t>
            </a:r>
            <a:r>
              <a:rPr lang="tt-RU" b="1" i="1" dirty="0"/>
              <a:t>3(б</a:t>
            </a:r>
            <a:r>
              <a:rPr lang="tt-RU" b="1" i="1" dirty="0" smtClean="0"/>
              <a:t>)</a:t>
            </a:r>
            <a:endParaRPr lang="ru-RU" b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8633" y="1124744"/>
            <a:ext cx="8279831" cy="1872208"/>
          </a:xfrm>
          <a:prstGeom prst="triangle">
            <a:avLst>
              <a:gd name="adj" fmla="val 456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881" y="2996952"/>
            <a:ext cx="8279831" cy="3831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1. УСЛОВИЕ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2. ВОПРОС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3. РЕШЕНИЕ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4. ОТВЕТ</a:t>
            </a:r>
            <a:endParaRPr lang="ru-RU" sz="600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28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/>
              <a:t>Задание 4 Решение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Было</a:t>
            </a:r>
            <a:r>
              <a:rPr lang="ru-RU" b="1" dirty="0" smtClean="0"/>
              <a:t>- 4 коробки по 8 кг конфет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Продали</a:t>
            </a:r>
            <a:r>
              <a:rPr lang="ru-RU" b="1" dirty="0" smtClean="0"/>
              <a:t>- 10 кг конфет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Осталось</a:t>
            </a:r>
            <a:r>
              <a:rPr lang="ru-RU" b="1" dirty="0" smtClean="0"/>
              <a:t>- ? Кг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4*8=32 (кг)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32-10=22 (кг)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Ответ</a:t>
            </a:r>
            <a:r>
              <a:rPr lang="ru-RU" b="1" dirty="0" smtClean="0"/>
              <a:t>: 22 кг конфет осталось.</a:t>
            </a:r>
          </a:p>
          <a:p>
            <a:pPr marL="514350" indent="-514350">
              <a:buAutoNum type="arabicParenR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614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Заповедник - </a:t>
            </a:r>
            <a:r>
              <a:rPr lang="ru-RU" sz="5400" b="1" dirty="0" err="1" smtClean="0"/>
              <a:t>Коргалжын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159"/>
            <a:ext cx="9144000" cy="5589241"/>
          </a:xfrm>
        </p:spPr>
      </p:pic>
    </p:spTree>
    <p:extLst>
      <p:ext uri="{BB962C8B-B14F-4D97-AF65-F5344CB8AC3E}">
        <p14:creationId xmlns:p14="http://schemas.microsoft.com/office/powerpoint/2010/main" val="30130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3" y="134076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215" y="414798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Журавль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0856" y="335175"/>
            <a:ext cx="1539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Фламинго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21537" y="3645024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Цапля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97710" y="3875856"/>
            <a:ext cx="1180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Лебедь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6631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Задание 5. Письменные вычисления трехзначных чисел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4000" dirty="0">
                <a:solidFill>
                  <a:prstClr val="black"/>
                </a:solidFill>
              </a:rPr>
              <a:t>+509      +449     _800      +370     _501   </a:t>
            </a:r>
          </a:p>
          <a:p>
            <a:pPr marL="0" lvl="0" indent="0">
              <a:buNone/>
            </a:pPr>
            <a:r>
              <a:rPr lang="ru-RU" sz="4000" u="sng" dirty="0">
                <a:solidFill>
                  <a:prstClr val="black"/>
                </a:solidFill>
              </a:rPr>
              <a:t>     95</a:t>
            </a:r>
            <a:r>
              <a:rPr lang="ru-RU" sz="4000" dirty="0">
                <a:solidFill>
                  <a:prstClr val="black"/>
                </a:solidFill>
              </a:rPr>
              <a:t>        </a:t>
            </a:r>
            <a:r>
              <a:rPr lang="ru-RU" sz="4000" u="sng" dirty="0">
                <a:solidFill>
                  <a:prstClr val="black"/>
                </a:solidFill>
              </a:rPr>
              <a:t>183 </a:t>
            </a:r>
            <a:r>
              <a:rPr lang="ru-RU" sz="4000" dirty="0">
                <a:solidFill>
                  <a:prstClr val="black"/>
                </a:solidFill>
              </a:rPr>
              <a:t>      </a:t>
            </a:r>
            <a:r>
              <a:rPr lang="ru-RU" sz="4000" u="sng" dirty="0">
                <a:solidFill>
                  <a:prstClr val="black"/>
                </a:solidFill>
              </a:rPr>
              <a:t>390 </a:t>
            </a:r>
            <a:r>
              <a:rPr lang="ru-RU" sz="4000" dirty="0">
                <a:solidFill>
                  <a:prstClr val="black"/>
                </a:solidFill>
              </a:rPr>
              <a:t>       </a:t>
            </a:r>
            <a:r>
              <a:rPr lang="ru-RU" sz="4000" u="sng" dirty="0">
                <a:solidFill>
                  <a:prstClr val="black"/>
                </a:solidFill>
              </a:rPr>
              <a:t>366</a:t>
            </a:r>
            <a:r>
              <a:rPr lang="ru-RU" sz="4000" dirty="0">
                <a:solidFill>
                  <a:prstClr val="black"/>
                </a:solidFill>
              </a:rPr>
              <a:t>       </a:t>
            </a:r>
            <a:r>
              <a:rPr lang="ru-RU" sz="4000" u="sng" dirty="0">
                <a:solidFill>
                  <a:prstClr val="black"/>
                </a:solidFill>
              </a:rPr>
              <a:t>156</a:t>
            </a:r>
            <a:r>
              <a:rPr lang="ru-RU" sz="4000" dirty="0">
                <a:solidFill>
                  <a:prstClr val="black"/>
                </a:solidFill>
              </a:rPr>
              <a:t>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0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Задание 5. Письменные вычисления трехзначных чисел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+509      +449     _800      +370     _501   </a:t>
            </a:r>
          </a:p>
          <a:p>
            <a:pPr marL="0" indent="0">
              <a:buNone/>
            </a:pPr>
            <a:r>
              <a:rPr lang="ru-RU" sz="4000" u="sng" dirty="0"/>
              <a:t>     95</a:t>
            </a:r>
            <a:r>
              <a:rPr lang="ru-RU" sz="4000" dirty="0"/>
              <a:t>        </a:t>
            </a:r>
            <a:r>
              <a:rPr lang="ru-RU" sz="4000" u="sng" dirty="0"/>
              <a:t>183 </a:t>
            </a:r>
            <a:r>
              <a:rPr lang="ru-RU" sz="4000" dirty="0"/>
              <a:t>      </a:t>
            </a:r>
            <a:r>
              <a:rPr lang="ru-RU" sz="4000" u="sng" dirty="0"/>
              <a:t>390 </a:t>
            </a:r>
            <a:r>
              <a:rPr lang="ru-RU" sz="4000" dirty="0"/>
              <a:t>       </a:t>
            </a:r>
            <a:r>
              <a:rPr lang="ru-RU" sz="4000" u="sng" dirty="0"/>
              <a:t>366</a:t>
            </a:r>
            <a:r>
              <a:rPr lang="ru-RU" sz="4000" dirty="0"/>
              <a:t>       </a:t>
            </a:r>
            <a:r>
              <a:rPr lang="ru-RU" sz="4000" u="sng" dirty="0"/>
              <a:t>156</a:t>
            </a:r>
            <a:r>
              <a:rPr lang="ru-RU" sz="4000" dirty="0"/>
              <a:t>       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604         </a:t>
            </a:r>
            <a:r>
              <a:rPr lang="ru-RU" sz="4000" dirty="0">
                <a:solidFill>
                  <a:srgbClr val="FF0000"/>
                </a:solidFill>
              </a:rPr>
              <a:t>632      </a:t>
            </a:r>
            <a:r>
              <a:rPr lang="ru-RU" sz="4000" dirty="0" smtClean="0">
                <a:solidFill>
                  <a:srgbClr val="FF0000"/>
                </a:solidFill>
              </a:rPr>
              <a:t> 410       736        345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7215" y="414798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Журавль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10856" y="335175"/>
            <a:ext cx="1539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Фламинго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21537" y="3645024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Цапля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197710" y="3875856"/>
            <a:ext cx="1180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Лебедь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33429" y="1558735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/>
              <a:t>Аист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0774" y="1236277"/>
            <a:ext cx="8662628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sz="13800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kk-KZ" sz="13800" dirty="0" smtClean="0">
                <a:solidFill>
                  <a:srgbClr val="FF0000"/>
                </a:solidFill>
              </a:rPr>
              <a:t>Молодцы!!</a:t>
            </a:r>
            <a:endParaRPr lang="ru-RU" sz="13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94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2" grpId="0"/>
      <p:bldP spid="15" grpId="0"/>
      <p:bldP spid="13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 </a:t>
            </a:r>
            <a:r>
              <a:rPr lang="ru-RU" sz="6000" dirty="0"/>
              <a:t>№  </a:t>
            </a:r>
            <a:r>
              <a:rPr lang="ru-RU" sz="6000" dirty="0" smtClean="0"/>
              <a:t>5(3 и 4ст</a:t>
            </a:r>
            <a:r>
              <a:rPr lang="ru-RU" sz="6000" dirty="0"/>
              <a:t>.); № 7.</a:t>
            </a:r>
          </a:p>
        </p:txBody>
      </p:sp>
    </p:spTree>
    <p:extLst>
      <p:ext uri="{BB962C8B-B14F-4D97-AF65-F5344CB8AC3E}">
        <p14:creationId xmlns:p14="http://schemas.microsoft.com/office/powerpoint/2010/main" val="33357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/>
              <a:t>Мне было трудно……</a:t>
            </a:r>
            <a:br>
              <a:rPr lang="ru-RU" dirty="0"/>
            </a:br>
            <a:r>
              <a:rPr lang="ru-RU" dirty="0"/>
              <a:t>-Мне понравилось……	</a:t>
            </a:r>
            <a:br>
              <a:rPr lang="ru-RU" dirty="0"/>
            </a:br>
            <a:r>
              <a:rPr lang="ru-RU" dirty="0"/>
              <a:t>-Мне было интересно……</a:t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2780928"/>
            <a:ext cx="7850832" cy="1505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82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Lucky\Desktop\pink-flamingo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32" y="796840"/>
            <a:ext cx="2592288" cy="244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ky\Desktop\Grus_america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41" y="922414"/>
            <a:ext cx="1979771" cy="248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Lucky\Desktop\Черный-аис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611" y="2234106"/>
            <a:ext cx="1944216" cy="238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ucky\Desktop\lebed1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17" y="4715041"/>
            <a:ext cx="2653782" cy="17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Lucky\Desktop\2964889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447667"/>
            <a:ext cx="2638134" cy="17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0" y="-27919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48" y="-11138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32" y="3271700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543" y="1340768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Lucky\Desktop\ptichkletka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91" y="3042639"/>
            <a:ext cx="3168352" cy="34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1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332656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По дорожке бежали 3 кошки. Сколько всего у них ножек? </a:t>
            </a:r>
          </a:p>
        </p:txBody>
      </p:sp>
      <p:pic>
        <p:nvPicPr>
          <p:cNvPr id="1026" name="Picture 2" descr="C:\Users\Lucky\Desktop\1-Сибирская кошка во всей своей крас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571163" cy="2691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ucky\Desktop\1-Сибирская кошка во всей своей крас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776" y="4485880"/>
            <a:ext cx="4254544" cy="261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ucky\Desktop\1-Сибирская кошка во всей своей крас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57133"/>
            <a:ext cx="4254544" cy="261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33265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В одном стручке 6 горошин. Сколько горошин в 6 таких стручках? </a:t>
            </a:r>
          </a:p>
        </p:txBody>
      </p:sp>
      <p:pic>
        <p:nvPicPr>
          <p:cNvPr id="2050" name="Picture 2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14" y="2915754"/>
            <a:ext cx="2814932" cy="185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794" y="2945701"/>
            <a:ext cx="2910327" cy="191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57" y="4735799"/>
            <a:ext cx="2847655" cy="198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98" y="4800220"/>
            <a:ext cx="3017221" cy="198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21" y="2979289"/>
            <a:ext cx="2808312" cy="184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Lucky\Desktop\depositphotos_27878151-stock-illustration-vector-green-pea-po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819" y="4800220"/>
            <a:ext cx="2819505" cy="194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1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33265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800" dirty="0"/>
              <a:t>И</a:t>
            </a:r>
            <a:r>
              <a:rPr lang="ru-RU" sz="4800" dirty="0"/>
              <a:t>з- за  куста торчат 10 ушей. Там  спрятались зайчата. Сколько зайчиков за кустиком? </a:t>
            </a:r>
          </a:p>
        </p:txBody>
      </p:sp>
      <p:pic>
        <p:nvPicPr>
          <p:cNvPr id="3095" name="Picture 23" descr="C:\Users\Lucky\Desktop\zaisiki_obobotanai_g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25" y="2564904"/>
            <a:ext cx="7583565" cy="419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1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33265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На каждой странице альбома наклеено по 5 марок. Сколько марок на 4 страницах?</a:t>
            </a:r>
          </a:p>
        </p:txBody>
      </p:sp>
      <p:pic>
        <p:nvPicPr>
          <p:cNvPr id="4098" name="Picture 2" descr="C:\Users\Lucky\Desktop\AlbomMark[v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27593"/>
            <a:ext cx="6624736" cy="418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14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sz="10400" b="1" dirty="0"/>
              <a:t>12</a:t>
            </a:r>
            <a:r>
              <a:rPr lang="ru-RU" sz="10400" b="1" dirty="0"/>
              <a:t>,  </a:t>
            </a:r>
            <a:r>
              <a:rPr lang="tt-RU" sz="10400" b="1" dirty="0"/>
              <a:t>36</a:t>
            </a:r>
            <a:r>
              <a:rPr lang="ru-RU" sz="10400" b="1" dirty="0"/>
              <a:t>,  </a:t>
            </a:r>
            <a:r>
              <a:rPr lang="tt-RU" sz="10400" b="1" dirty="0"/>
              <a:t>5</a:t>
            </a:r>
            <a:r>
              <a:rPr lang="ru-RU" sz="10400" b="1" dirty="0"/>
              <a:t>,  </a:t>
            </a:r>
            <a:r>
              <a:rPr lang="ru-RU" sz="10400" b="1" dirty="0" smtClean="0"/>
              <a:t> </a:t>
            </a:r>
            <a:r>
              <a:rPr lang="tt-RU" sz="10400" b="1" dirty="0" smtClean="0"/>
              <a:t>20</a:t>
            </a:r>
            <a:r>
              <a:rPr lang="ru-RU" sz="10400" b="1" dirty="0" smtClean="0"/>
              <a:t>.</a:t>
            </a:r>
          </a:p>
          <a:p>
            <a:pPr marL="0" indent="0">
              <a:buNone/>
            </a:pPr>
            <a:r>
              <a:rPr lang="ru-RU" sz="10400" b="1" dirty="0" smtClean="0"/>
              <a:t> </a:t>
            </a:r>
            <a:r>
              <a:rPr lang="ru-RU" sz="10400" b="1" dirty="0"/>
              <a:t>р     </a:t>
            </a:r>
            <a:r>
              <a:rPr lang="ru-RU" sz="10400" b="1" dirty="0" smtClean="0"/>
              <a:t>д</a:t>
            </a:r>
            <a:r>
              <a:rPr lang="ru-RU" sz="10400" b="1" dirty="0"/>
              <a:t> </a:t>
            </a:r>
            <a:r>
              <a:rPr lang="ru-RU" sz="10400" b="1" dirty="0" smtClean="0"/>
              <a:t>    т</a:t>
            </a:r>
            <a:r>
              <a:rPr lang="tt-RU" sz="10400" b="1" dirty="0" smtClean="0"/>
              <a:t>     </a:t>
            </a:r>
            <a:r>
              <a:rPr lang="ru-RU" sz="10400" b="1" dirty="0" smtClean="0"/>
              <a:t>у</a:t>
            </a:r>
            <a:endParaRPr lang="ru-RU" sz="10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17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142222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sz="10400" b="1" dirty="0" smtClean="0"/>
              <a:t>  5</a:t>
            </a:r>
            <a:r>
              <a:rPr lang="ru-RU" sz="10400" b="1" dirty="0"/>
              <a:t>, </a:t>
            </a:r>
            <a:r>
              <a:rPr lang="ru-RU" sz="10400" b="1" dirty="0" smtClean="0"/>
              <a:t>  </a:t>
            </a:r>
            <a:r>
              <a:rPr lang="tt-RU" sz="10400" b="1" dirty="0" smtClean="0"/>
              <a:t>12</a:t>
            </a:r>
            <a:r>
              <a:rPr lang="ru-RU" sz="10400" b="1" dirty="0"/>
              <a:t>, </a:t>
            </a:r>
            <a:r>
              <a:rPr lang="ru-RU" sz="10400" b="1" dirty="0" smtClean="0"/>
              <a:t> </a:t>
            </a:r>
            <a:r>
              <a:rPr lang="tt-RU" sz="10400" b="1" dirty="0" smtClean="0"/>
              <a:t>20</a:t>
            </a:r>
            <a:r>
              <a:rPr lang="ru-RU" sz="10400" b="1" dirty="0" smtClean="0"/>
              <a:t>, </a:t>
            </a:r>
            <a:r>
              <a:rPr lang="tt-RU" sz="10400" b="1" dirty="0" smtClean="0"/>
              <a:t> </a:t>
            </a:r>
            <a:r>
              <a:rPr lang="tt-RU" sz="10400" b="1" dirty="0"/>
              <a:t>36</a:t>
            </a:r>
            <a:r>
              <a:rPr lang="ru-RU" sz="10400" b="1" dirty="0" smtClean="0"/>
              <a:t>.</a:t>
            </a:r>
          </a:p>
          <a:p>
            <a:pPr marL="0" indent="0">
              <a:buNone/>
            </a:pPr>
            <a:r>
              <a:rPr lang="ru-RU" sz="10400" b="1" dirty="0" smtClean="0"/>
              <a:t>  т    р      у     д</a:t>
            </a:r>
            <a:endParaRPr lang="ru-RU" sz="10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35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449</Words>
  <Application>Microsoft Office PowerPoint</Application>
  <PresentationFormat>Экран (4:3)</PresentationFormat>
  <Paragraphs>99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Повторение. Письменные приёмы вычислений трёхзначных чисел. </vt:lpstr>
      <vt:lpstr>Заповедник - Коргалжын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Проверка:</vt:lpstr>
      <vt:lpstr>Проверка:</vt:lpstr>
      <vt:lpstr>Презентация PowerPoint</vt:lpstr>
      <vt:lpstr>Презентация PowerPoint</vt:lpstr>
      <vt:lpstr>Задание 2 . Проверка таблицы умножения и деления. </vt:lpstr>
      <vt:lpstr>Задание 2 . Проверка таблицы умножения и деления. </vt:lpstr>
      <vt:lpstr>Презентация PowerPoint</vt:lpstr>
      <vt:lpstr>Задание 3. Решение   примеров.</vt:lpstr>
      <vt:lpstr>Задание 3. Решение   примеров.</vt:lpstr>
      <vt:lpstr>Презентация PowerPoint</vt:lpstr>
      <vt:lpstr>Задание 4 Решение задачи.</vt:lpstr>
      <vt:lpstr>Задание 4 Решение задачи.</vt:lpstr>
      <vt:lpstr>Презентация PowerPoint</vt:lpstr>
      <vt:lpstr>Задание 5. Письменные вычисления трехзначных чисел  </vt:lpstr>
      <vt:lpstr>Задание 5. Письменные вычисления трехзначных чисел  </vt:lpstr>
      <vt:lpstr>Презентация PowerPoint</vt:lpstr>
      <vt:lpstr>Домашнее задание</vt:lpstr>
      <vt:lpstr>- Мне было трудно…… -Мне понравилось……  -Мне было интересно……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Письменные приёмы вычислений трёхзначных чисел </dc:title>
  <dc:creator>Lucky</dc:creator>
  <cp:lastModifiedBy>Lucky</cp:lastModifiedBy>
  <cp:revision>23</cp:revision>
  <dcterms:created xsi:type="dcterms:W3CDTF">2016-11-15T14:00:13Z</dcterms:created>
  <dcterms:modified xsi:type="dcterms:W3CDTF">2016-11-16T01:55:56Z</dcterms:modified>
</cp:coreProperties>
</file>