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2" r:id="rId6"/>
    <p:sldId id="263" r:id="rId7"/>
    <p:sldId id="270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2" d="100"/>
          <a:sy n="72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CFDA7-54C2-4EB9-84C4-5E534C8D114B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67C66-3AC9-4A50-88CD-56E696DDE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954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0435" y="1743341"/>
            <a:ext cx="59820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Применение  игровых технологий  на  </a:t>
            </a: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уроках 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физической  культуры 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</a:b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Учитель физической культуры: </a:t>
            </a:r>
            <a:endParaRPr lang="en-US" sz="2800" dirty="0" smtClean="0">
              <a:solidFill>
                <a:srgbClr val="002060"/>
              </a:solidFill>
              <a:latin typeface="Monotype Corsiva" panose="03010101010201010101" pitchFamily="66" charset="0"/>
              <a:cs typeface="Microsoft Uighur" panose="02000000000000000000" pitchFamily="2" charset="-78"/>
            </a:endParaRP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Кузьменко</a:t>
            </a: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 Оксана Степановн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КГУ «Средняя школа№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6</a:t>
            </a: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, город, </a:t>
            </a:r>
            <a:r>
              <a:rPr lang="ru-RU" sz="2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Лисаковск</a:t>
            </a:r>
            <a:endParaRPr lang="ru-RU" sz="2800" dirty="0" smtClean="0">
              <a:solidFill>
                <a:srgbClr val="002060"/>
              </a:solidFill>
              <a:latin typeface="Monotype Corsiva" panose="03010101010201010101" pitchFamily="66" charset="0"/>
              <a:cs typeface="Microsoft Uighur" panose="02000000000000000000" pitchFamily="2" charset="-78"/>
            </a:endParaRP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Костанайская</a:t>
            </a: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 область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Monotype Corsiva" panose="03010101010201010101" pitchFamily="66" charset="0"/>
              <a:cs typeface="Microsoft Uighur" panose="02000000000000000000" pitchFamily="2" charset="-78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  <a:cs typeface="Microsoft Uighur" panose="02000000000000000000" pitchFamily="2" charset="-78"/>
            </a:endParaRPr>
          </a:p>
          <a:p>
            <a:pPr algn="ctr"/>
            <a:endParaRPr lang="ru-RU" sz="2800" dirty="0" smtClean="0">
              <a:solidFill>
                <a:srgbClr val="002060"/>
              </a:solidFill>
              <a:latin typeface="Monotype Corsiva" panose="03010101010201010101" pitchFamily="66" charset="0"/>
              <a:cs typeface="Microsoft Uighur" panose="02000000000000000000" pitchFamily="2" charset="-78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2016 г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33900" y="1495515"/>
            <a:ext cx="680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56845" y="474291"/>
            <a:ext cx="4811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Актуальность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3053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6766" y="1351722"/>
            <a:ext cx="722243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Игровая технология</a:t>
            </a:r>
          </a:p>
          <a:p>
            <a:r>
              <a:rPr lang="ru-RU" dirty="0" smtClean="0"/>
              <a:t> - уникальная форма обучения </a:t>
            </a:r>
          </a:p>
          <a:p>
            <a:endParaRPr lang="ru-RU" dirty="0" smtClean="0"/>
          </a:p>
          <a:p>
            <a:r>
              <a:rPr lang="ru-RU" dirty="0" smtClean="0"/>
              <a:t> -  позволяющая  сделать обычный урок интересным и увлекательным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 удовлетворяющая физические и духовные потребности ребёнка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 формирующая его ум, волевые качества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 актуальна в средней и старшей школе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 доступный и очень эффективный метод воздействия на ребенка.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68366"/>
            <a:ext cx="9139938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74209" y="1192696"/>
            <a:ext cx="509061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    принцип постепенности — от простого к сложному, начиная с игры с простыми правилами, облегчёнными мячами и постепенно усложняя правила игры.</a:t>
            </a:r>
          </a:p>
          <a:p>
            <a:r>
              <a:rPr lang="ru-RU" dirty="0" smtClean="0"/>
              <a:t> -    принцип наглядности — суть этого принципа состоит в том, что учитель, использует показ и различные наглядные пособия, создает ясное представление об изучаемом материале, помогает более отчетливо понять его.</a:t>
            </a:r>
          </a:p>
          <a:p>
            <a:r>
              <a:rPr lang="ru-RU" dirty="0" smtClean="0"/>
              <a:t> -  принцип доступности — это подбор упражнений по сложности в соответствии с индивидуальными возрастными, половыми особенностями, также степенью подготовленности. </a:t>
            </a:r>
          </a:p>
          <a:p>
            <a:r>
              <a:rPr lang="ru-RU" dirty="0" smtClean="0"/>
              <a:t> -    принцип прочности состоит в том, что изученный материал путём повторений доводится до прочного навыка.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45635" y="410818"/>
            <a:ext cx="5473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  <a:cs typeface="Vijaya" pitchFamily="34" charset="0"/>
              </a:rPr>
              <a:t>Принципы игровой технологии</a:t>
            </a:r>
            <a:r>
              <a:rPr lang="ru-RU" sz="3200" dirty="0" smtClean="0"/>
              <a:t>:</a:t>
            </a:r>
          </a:p>
        </p:txBody>
      </p:sp>
      <p:pic>
        <p:nvPicPr>
          <p:cNvPr id="1026" name="Picture 2" descr="C:\Users\Admin\Desktop\Фотки с телефона\IMG_20160217_120017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19990" y="-3428993"/>
            <a:ext cx="3593900" cy="818910"/>
          </a:xfrm>
          <a:prstGeom prst="rect">
            <a:avLst/>
          </a:prstGeom>
          <a:noFill/>
        </p:spPr>
      </p:pic>
      <p:pic>
        <p:nvPicPr>
          <p:cNvPr id="7" name="Рисунок 6" descr="C:\Users\Admin\Desktop\Фотки с телефона\IMG_20160217_120017.jpg"/>
          <p:cNvPicPr/>
          <p:nvPr/>
        </p:nvPicPr>
        <p:blipFill>
          <a:blip r:embed="rId4" cstate="print"/>
          <a:srcRect t="7605" r="29197" b="24714"/>
          <a:stretch>
            <a:fillRect/>
          </a:stretch>
        </p:blipFill>
        <p:spPr bwMode="auto">
          <a:xfrm>
            <a:off x="6619164" y="3226748"/>
            <a:ext cx="1965278" cy="163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Фотки с телефона\IMG_20160406_1508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6836" y="1419367"/>
            <a:ext cx="1842874" cy="15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Фотки с телефона\IMG_20160411_120750.jpg"/>
          <p:cNvPicPr/>
          <p:nvPr/>
        </p:nvPicPr>
        <p:blipFill>
          <a:blip r:embed="rId6" cstate="print"/>
          <a:srcRect l="28073" t="22813" r="18172" b="5703"/>
          <a:stretch>
            <a:fillRect/>
          </a:stretch>
        </p:blipFill>
        <p:spPr bwMode="auto">
          <a:xfrm>
            <a:off x="5998617" y="5240740"/>
            <a:ext cx="2114550" cy="161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081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6269" y="1427148"/>
            <a:ext cx="6640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8035" y="6716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99" y="198783"/>
            <a:ext cx="58375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Подвижные игры на уроках физической культуры используются для решения: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31235" y="1895061"/>
            <a:ext cx="63345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Образовательных задач </a:t>
            </a:r>
            <a:r>
              <a:rPr lang="ru-RU" dirty="0" smtClean="0"/>
              <a:t>(закрепление и совершенствование изучаемых приёмов игры, развитие умения ориентироваться на площадке во время игры, увеличение моторной плотности уроков);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84243" y="3260035"/>
            <a:ext cx="5373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Воспитательных задач </a:t>
            </a:r>
            <a:r>
              <a:rPr lang="ru-RU" dirty="0" smtClean="0"/>
              <a:t>(чувства солидарности, товарищества, честности, ответственности за действие друг друга);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4558748"/>
            <a:ext cx="533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Оздоровительных задач </a:t>
            </a:r>
            <a:r>
              <a:rPr lang="ru-RU" dirty="0" smtClean="0"/>
              <a:t>в соответствии с требованиями программы.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документы с флешки\Фото  с уроков\Новая папка (3)\8O (9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235" y="5128592"/>
            <a:ext cx="1908314" cy="1550504"/>
          </a:xfrm>
          <a:prstGeom prst="rect">
            <a:avLst/>
          </a:prstGeom>
          <a:noFill/>
        </p:spPr>
      </p:pic>
      <p:pic>
        <p:nvPicPr>
          <p:cNvPr id="11" name="Рисунок 10" descr="C:\Users\Admin\Desktop\Фотки с телефона\IMG_20160402_1155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5931" y="1563480"/>
            <a:ext cx="1775792" cy="148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Admin\Desktop\Фотки с телефона\IMG_20160921_1515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9603" y="3617844"/>
            <a:ext cx="2050084" cy="160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1860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644" y="649479"/>
            <a:ext cx="5956418" cy="104120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Цель применения игровых  технологий на уроках физической культуры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8638" y="1922803"/>
            <a:ext cx="6156711" cy="4254159"/>
          </a:xfrm>
        </p:spPr>
        <p:txBody>
          <a:bodyPr/>
          <a:lstStyle/>
          <a:p>
            <a:pPr algn="just"/>
            <a:r>
              <a:rPr lang="ru-RU" sz="2000" dirty="0"/>
              <a:t>Развитие устойчивого познавательного интереса у учащихся через разнообразные игровые формы обучения.</a:t>
            </a:r>
          </a:p>
          <a:p>
            <a:endParaRPr lang="ru-RU" dirty="0"/>
          </a:p>
        </p:txBody>
      </p:sp>
      <p:pic>
        <p:nvPicPr>
          <p:cNvPr id="5" name="Picture 4" descr="http://img1.cliparto.com/pic/xl/196937/3547453-children-playing-g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7204" y="3039115"/>
            <a:ext cx="5106002" cy="3369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771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555" y="282011"/>
            <a:ext cx="5985795" cy="140867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Применение элементов игровых технологий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9287" y="1939895"/>
            <a:ext cx="7023651" cy="6177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Monotype Corsiva" pitchFamily="66" charset="0"/>
                <a:ea typeface="Microsoft YaHei" pitchFamily="34" charset="-122"/>
              </a:rPr>
              <a:t>Для обучения двигательным действиям</a:t>
            </a:r>
            <a:br>
              <a:rPr lang="ru-RU" sz="3200" dirty="0" smtClean="0">
                <a:latin typeface="Monotype Corsiva" pitchFamily="66" charset="0"/>
                <a:ea typeface="Microsoft YaHei" pitchFamily="34" charset="-122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22783" y="2597427"/>
            <a:ext cx="69441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Для развития различных физических качеств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75790" y="3511826"/>
            <a:ext cx="70899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Для формирования понятий о нормах общественного поведения, воспитания культурных навыков поведения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5303" y="5022574"/>
            <a:ext cx="64273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Для увеличения положительных эмоций от занятий физической культурой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47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1566" y="470019"/>
            <a:ext cx="5703784" cy="12206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Результаты применения игровых технологий </a:t>
            </a:r>
            <a:r>
              <a:rPr lang="ru-RU" sz="3200" dirty="0">
                <a:latin typeface="Monotype Corsiva" panose="03010101010201010101" pitchFamily="66" charset="0"/>
              </a:rPr>
              <a:t>на </a:t>
            </a:r>
            <a:r>
              <a:rPr lang="ru-RU" sz="3200" dirty="0" smtClean="0">
                <a:latin typeface="Monotype Corsiva" panose="03010101010201010101" pitchFamily="66" charset="0"/>
              </a:rPr>
              <a:t>уроках физической </a:t>
            </a:r>
            <a:r>
              <a:rPr lang="ru-RU" sz="3200" dirty="0">
                <a:latin typeface="Monotype Corsiva" panose="03010101010201010101" pitchFamily="66" charset="0"/>
              </a:rPr>
              <a:t>культуры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164" y="1862983"/>
            <a:ext cx="7067372" cy="3905428"/>
          </a:xfrm>
        </p:spPr>
        <p:txBody>
          <a:bodyPr>
            <a:normAutofit/>
          </a:bodyPr>
          <a:lstStyle/>
          <a:p>
            <a:pPr algn="just"/>
            <a:r>
              <a:rPr lang="ru-RU" sz="1900" dirty="0"/>
              <a:t>Организуют самостоятельную деятельность с учетом требований ее безопасности, сохраняют инвентарь и оборудование, организуют места занятий, технически правильно выполняют двигательные действия из базовых видов спорта, используют их в игровой и соревновательной деятельности, распределяют нагрузку и отдых (регулятивные УУД)</a:t>
            </a:r>
          </a:p>
          <a:p>
            <a:pPr algn="just"/>
            <a:r>
              <a:rPr lang="ru-RU" sz="1900" dirty="0"/>
              <a:t>Формируют навык систематического наблюдения за своим физическим состоянием, величиной физических нагрузок, развивают самостоятельность и личную ответственность за свои поступки, этические чувства, доброжелательность, эмоционально-нравственную отзывчивость, понимание, дисциплинированность (личностные УУД)</a:t>
            </a:r>
          </a:p>
          <a:p>
            <a:endParaRPr lang="ru-RU" dirty="0"/>
          </a:p>
        </p:txBody>
      </p:sp>
      <p:pic>
        <p:nvPicPr>
          <p:cNvPr id="5" name="Picture 2" descr="http://kujbyshevec.ru/media/k2/items/cache/f32ff9eefb43b2acec245bea9b41330e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48" y="5243756"/>
            <a:ext cx="2243479" cy="1682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175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808" y="384561"/>
            <a:ext cx="6498542" cy="180316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Спасибо за внимание!</a:t>
            </a:r>
            <a:endParaRPr lang="ru-RU" sz="4000" dirty="0"/>
          </a:p>
        </p:txBody>
      </p:sp>
      <p:pic>
        <p:nvPicPr>
          <p:cNvPr id="5" name="Picture 2" descr="http://my-new-home.ru/Projects/Rastunovo/Images/kids/soccer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9989" y="2627802"/>
            <a:ext cx="2068082" cy="312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2299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203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Цель применения игровых  технологий на уроках физической культуры </vt:lpstr>
      <vt:lpstr>Применение элементов игровых технологий</vt:lpstr>
      <vt:lpstr>Результаты применения игровых технологий на уроках физической культуры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48</cp:revision>
  <dcterms:created xsi:type="dcterms:W3CDTF">2013-11-19T05:52:05Z</dcterms:created>
  <dcterms:modified xsi:type="dcterms:W3CDTF">2016-10-20T16:56:33Z</dcterms:modified>
</cp:coreProperties>
</file>