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6" r:id="rId3"/>
    <p:sldId id="257" r:id="rId4"/>
    <p:sldId id="263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80C4-6F31-4479-B1D8-0B14D499C1D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FC1E-EFD7-4B21-A906-57E095918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FC1E-EFD7-4B21-A906-57E095918B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FC1E-EFD7-4B21-A906-57E095918B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38E96-CF4F-4C65-88E3-2C24C205CB5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B6F286-25C3-434E-BB2D-68F8A39D3D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Қазақстанның атақты    спортшылар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Қазақстанның ұлы, атақты палуандары</a:t>
            </a:r>
            <a:r>
              <a:rPr lang="kk-KZ" dirty="0" smtClean="0">
                <a:solidFill>
                  <a:srgbClr val="FF0000"/>
                </a:solidFill>
              </a:rPr>
              <a:t> - Жақсылық Үшкемпіров пен Шәміл Серіков, Юрий Мельниченко, Александр Парыгин, Бекзат Саттарханов пен Ермахан Ыбырайымов. </a:t>
            </a:r>
            <a:r>
              <a:rPr lang="kk-KZ" b="1" dirty="0" smtClean="0">
                <a:solidFill>
                  <a:srgbClr val="00B050"/>
                </a:solidFill>
              </a:rPr>
              <a:t>Еліміздің</a:t>
            </a:r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b="1" dirty="0" smtClean="0">
                <a:solidFill>
                  <a:srgbClr val="00B050"/>
                </a:solidFill>
              </a:rPr>
              <a:t>атақты боксышылырымыз</a:t>
            </a:r>
            <a:r>
              <a:rPr lang="kk-KZ" dirty="0" smtClean="0">
                <a:solidFill>
                  <a:srgbClr val="00B050"/>
                </a:solidFill>
              </a:rPr>
              <a:t> </a:t>
            </a:r>
            <a:r>
              <a:rPr lang="kk-KZ" dirty="0" smtClean="0">
                <a:solidFill>
                  <a:srgbClr val="FF0000"/>
                </a:solidFill>
              </a:rPr>
              <a:t>Василий Жиров, Бахтияр Артаев, Бахыт Сәрсекбаев.</a:t>
            </a:r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b="1" dirty="0" smtClean="0">
                <a:solidFill>
                  <a:srgbClr val="0070C0"/>
                </a:solidFill>
              </a:rPr>
              <a:t>Жеңіл атлетикадан күміс жүлдегері </a:t>
            </a:r>
            <a:r>
              <a:rPr lang="kk-KZ" dirty="0" smtClean="0">
                <a:solidFill>
                  <a:srgbClr val="FF0000"/>
                </a:solidFill>
              </a:rPr>
              <a:t>– Ғұсман Қосанов, </a:t>
            </a:r>
            <a:r>
              <a:rPr lang="kk-KZ" b="1" dirty="0" smtClean="0">
                <a:solidFill>
                  <a:srgbClr val="FF0000"/>
                </a:solidFill>
              </a:rPr>
              <a:t>гимнастикадан үш дүркін жеңімпазы</a:t>
            </a:r>
            <a:r>
              <a:rPr lang="kk-KZ" dirty="0" smtClean="0">
                <a:solidFill>
                  <a:srgbClr val="FF0000"/>
                </a:solidFill>
              </a:rPr>
              <a:t> Нелли Ким, ауыр атлет Анатолий Храпатый мен </a:t>
            </a: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футболшы</a:t>
            </a:r>
            <a:r>
              <a:rPr lang="kk-KZ" dirty="0" smtClean="0">
                <a:solidFill>
                  <a:srgbClr val="FF0000"/>
                </a:solidFill>
              </a:rPr>
              <a:t> 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Евгений Яровенко,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жеңіл атлет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 Ольга Шишигина,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штангашы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k-KZ" dirty="0" smtClean="0">
                <a:solidFill>
                  <a:srgbClr val="FF0000"/>
                </a:solidFill>
              </a:rPr>
              <a:t>Илья Илин.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445224"/>
            <a:ext cx="2480320" cy="504056"/>
          </a:xfrm>
        </p:spPr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Бекзат Саттар</a:t>
            </a:r>
            <a:r>
              <a:rPr lang="kk-KZ" sz="2000" dirty="0" smtClean="0">
                <a:solidFill>
                  <a:srgbClr val="FF0000"/>
                </a:solidFill>
              </a:rPr>
              <a:t>ханов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megapolis.kz/files/modules/Articles/19525/%D0%BA%D1%80%D1%83%D0%BF%D0%BD%20%D0%BF%D0%BB%D0%B0%D0%BD_%D0%9E%D0%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67240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Жаксылык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Үшкемпіров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alasharena.kz/sites/default/files/647428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боксышылырымыз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Vcy;&amp;acy;&amp;scy;&amp;icy;&amp;lcy;&amp;icy;&amp;jcy; &amp;ZHcy;&amp;icy;&amp;rcy;&amp;ocy;&amp;v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724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587727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Василий Жиров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rosportkz.kz/cms/uploads/images/RTXMWO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60440" cy="36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5877272"/>
            <a:ext cx="1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Бахтияр Артаев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СеріккЖұманғалиұлы </a:t>
            </a:r>
            <a:r>
              <a:rPr lang="ru-RU" sz="2400" dirty="0" err="1" smtClean="0"/>
              <a:t>Сәпиев </a:t>
            </a:r>
            <a:r>
              <a:rPr lang="ru-RU" sz="2400" dirty="0" smtClean="0"/>
              <a:t>(16 </a:t>
            </a:r>
            <a:r>
              <a:rPr lang="ru-RU" sz="2400" dirty="0" err="1" smtClean="0"/>
              <a:t>қараша</a:t>
            </a:r>
            <a:r>
              <a:rPr lang="ru-RU" sz="2400" dirty="0" smtClean="0"/>
              <a:t>, 1983 </a:t>
            </a:r>
            <a:r>
              <a:rPr lang="ru-RU" sz="2400" dirty="0" err="1" smtClean="0"/>
              <a:t>жыл</a:t>
            </a:r>
            <a:r>
              <a:rPr lang="ru-RU" sz="2400" dirty="0" smtClean="0"/>
              <a:t>, Абай </a:t>
            </a:r>
            <a:r>
              <a:rPr lang="ru-RU" sz="2400" dirty="0" err="1" smtClean="0"/>
              <a:t>қаласы</a:t>
            </a:r>
            <a:r>
              <a:rPr lang="ru-RU" sz="2400" dirty="0" smtClean="0"/>
              <a:t>, </a:t>
            </a:r>
            <a:r>
              <a:rPr lang="ru-RU" sz="2400" dirty="0" err="1" smtClean="0"/>
              <a:t>Қарағанды облысы</a:t>
            </a:r>
            <a:r>
              <a:rPr lang="ru-RU" sz="2400" dirty="0" smtClean="0"/>
              <a:t>) - </a:t>
            </a:r>
            <a:r>
              <a:rPr lang="ru-RU" sz="2400" dirty="0" err="1" smtClean="0"/>
              <a:t>боксшы</a:t>
            </a:r>
            <a:r>
              <a:rPr lang="ru-RU" sz="2400" dirty="0" smtClean="0"/>
              <a:t>, </a:t>
            </a:r>
            <a:r>
              <a:rPr lang="ru-RU" sz="2400" dirty="0" err="1" smtClean="0"/>
              <a:t>халықаралық </a:t>
            </a:r>
            <a:r>
              <a:rPr lang="ru-RU" sz="2400" dirty="0" smtClean="0"/>
              <a:t>спорт </a:t>
            </a:r>
            <a:r>
              <a:rPr lang="ru-RU" sz="2400" dirty="0" err="1" smtClean="0"/>
              <a:t>шебері</a:t>
            </a:r>
            <a:r>
              <a:rPr lang="ru-RU" sz="2400" dirty="0" smtClean="0"/>
              <a:t>, </a:t>
            </a:r>
            <a:r>
              <a:rPr lang="ru-RU" sz="2400" dirty="0" err="1" smtClean="0"/>
              <a:t>Қазақстанның </a:t>
            </a:r>
            <a:r>
              <a:rPr lang="ru-RU" sz="2400" dirty="0" smtClean="0"/>
              <a:t>бокс </a:t>
            </a:r>
            <a:r>
              <a:rPr lang="ru-RU" sz="2400" dirty="0" err="1" smtClean="0"/>
              <a:t>бойынша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еңбек сіңірген </a:t>
            </a:r>
            <a:r>
              <a:rPr lang="ru-RU" sz="2400" dirty="0" smtClean="0"/>
              <a:t>спорт </a:t>
            </a:r>
            <a:r>
              <a:rPr lang="ru-RU" sz="2400" dirty="0" err="1" smtClean="0"/>
              <a:t>шебері</a:t>
            </a:r>
            <a:endParaRPr lang="ru-RU" sz="2400" dirty="0"/>
          </a:p>
        </p:txBody>
      </p:sp>
      <p:pic>
        <p:nvPicPr>
          <p:cNvPr id="4" name="Содержимое 3" descr="http://cs402416.vk.me/v402416168/16ce/-Rpk3bMTDn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ңіл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және ауыр атлетика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o2.imgsmail.ru/imgpreview?key=http%3A//allinfo.kz/pic/news_photo/2776e312f3fcbbefe84668d141314d1a.jpg&amp;mb=imgdb_preview_202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661248"/>
            <a:ext cx="232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Ольга  Шишигина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prosportkz.kz/cms/uploads/images/%D0%98%D0%BB%D1%8C%D1%8F%20%D0%98%D0%BB%D1%8C%D0%B8%D0%BD%281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24036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58052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Илья Илин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Футболшы</a:t>
            </a:r>
            <a:endParaRPr lang="ru-RU" dirty="0"/>
          </a:p>
        </p:txBody>
      </p:sp>
      <p:pic>
        <p:nvPicPr>
          <p:cNvPr id="4" name="Picture 2" descr="http://i.dniprozone.com/m/cache/40/4b/404b8eb139464891bea503b4f372fe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072098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214687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13.r.photoshare.ru/00134/001484ab392ab48b20ea2b9910f27b44e13cc6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743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go4.imgsmail.ru/imgpreview?key=http%3A//vesti.kz/userdata/news/news_166010/thumb_b/photo_15516.jpg&amp;mb=imgdb_preview_613&amp;q=90&amp;w=24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39248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go2.imgsmail.ru/imgpreview?key=http%3A//www.time.kz/up_img/11-4_74d39a69.jpg&amp;mb=imgdb_preview_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3843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501317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Денис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Александр </a:t>
            </a:r>
            <a:r>
              <a:rPr lang="ru-RU" sz="2800" dirty="0" smtClean="0"/>
              <a:t>Винокуров </a:t>
            </a:r>
            <a:endParaRPr lang="ru-RU" sz="2800" dirty="0"/>
          </a:p>
        </p:txBody>
      </p:sp>
      <p:pic>
        <p:nvPicPr>
          <p:cNvPr id="4" name="Содержимое 3" descr="http://vesti.kz/userdata/gallery/gallery_231/photo_406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016" y="1935163"/>
            <a:ext cx="670996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132</Words>
  <Application>Microsoft Office PowerPoint</Application>
  <PresentationFormat>Экран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Қазақстанның атақты    спортшылар</vt:lpstr>
      <vt:lpstr>Слайд 2</vt:lpstr>
      <vt:lpstr>Атақты боксышылырымыз</vt:lpstr>
      <vt:lpstr>СеріккЖұманғалиұлы Сәпиев (16 қараша, 1983 жыл, Абай қаласы, Қарағанды облысы) - боксшы, халықаралық спорт шебері, Қазақстанның бокс бойынша еңбек сіңірген спорт шебері</vt:lpstr>
      <vt:lpstr>Жеңіл және ауыр атлетика</vt:lpstr>
      <vt:lpstr>Футболшы</vt:lpstr>
      <vt:lpstr>Слайд 7</vt:lpstr>
      <vt:lpstr>Александр Винокуров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2014-03-03T18:57:51Z</dcterms:created>
  <dcterms:modified xsi:type="dcterms:W3CDTF">2016-01-31T12:53:58Z</dcterms:modified>
</cp:coreProperties>
</file>