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82" r:id="rId2"/>
    <p:sldId id="315" r:id="rId3"/>
    <p:sldId id="299" r:id="rId4"/>
    <p:sldId id="298" r:id="rId5"/>
    <p:sldId id="300" r:id="rId6"/>
    <p:sldId id="281" r:id="rId7"/>
    <p:sldId id="308" r:id="rId8"/>
    <p:sldId id="260" r:id="rId9"/>
    <p:sldId id="289" r:id="rId10"/>
    <p:sldId id="316" r:id="rId11"/>
    <p:sldId id="286" r:id="rId12"/>
    <p:sldId id="287" r:id="rId13"/>
    <p:sldId id="313" r:id="rId14"/>
    <p:sldId id="268" r:id="rId15"/>
    <p:sldId id="280" r:id="rId16"/>
    <p:sldId id="256" r:id="rId17"/>
    <p:sldId id="312" r:id="rId18"/>
    <p:sldId id="310" r:id="rId19"/>
    <p:sldId id="30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BAE8BA"/>
    <a:srgbClr val="55C755"/>
    <a:srgbClr val="3333FF"/>
    <a:srgbClr val="BDDEFF"/>
    <a:srgbClr val="FFAA8F"/>
    <a:srgbClr val="EBFBFF"/>
    <a:srgbClr val="53B9FF"/>
    <a:srgbClr val="75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250" autoAdjust="0"/>
  </p:normalViewPr>
  <p:slideViewPr>
    <p:cSldViewPr>
      <p:cViewPr varScale="1">
        <p:scale>
          <a:sx n="76" d="100"/>
          <a:sy n="76" d="100"/>
        </p:scale>
        <p:origin x="-1008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F6BEF-8197-4DB0-A2D9-BF0FD0B4DCB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1A3A262-4EA9-4608-B446-28BBBCF30370}">
      <dgm:prSet phldrT="[Текст]" custT="1"/>
      <dgm:spPr/>
      <dgm:t>
        <a:bodyPr/>
        <a:lstStyle/>
        <a:p>
          <a:pPr algn="ctr">
            <a:lnSpc>
              <a:spcPct val="70000"/>
            </a:lnSpc>
          </a:pPr>
          <a:endParaRPr lang="ru-RU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>
            <a:lnSpc>
              <a:spcPct val="70000"/>
            </a:lnSpc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Рельеф, горные породы, климат, воды, почвы, растительный и животный мир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4F1645-89B1-4938-8C6E-7C759BE704B1}" type="parTrans" cxnId="{841F8468-53EB-468C-BBC0-03705E3BEB72}">
      <dgm:prSet/>
      <dgm:spPr/>
      <dgm:t>
        <a:bodyPr/>
        <a:lstStyle/>
        <a:p>
          <a:endParaRPr lang="ru-RU"/>
        </a:p>
      </dgm:t>
    </dgm:pt>
    <dgm:pt modelId="{956815A7-D5AB-42F2-A660-E42FBA09D754}" type="sibTrans" cxnId="{841F8468-53EB-468C-BBC0-03705E3BEB72}">
      <dgm:prSet/>
      <dgm:spPr/>
      <dgm:t>
        <a:bodyPr/>
        <a:lstStyle/>
        <a:p>
          <a:endParaRPr lang="ru-RU"/>
        </a:p>
      </dgm:t>
    </dgm:pt>
    <dgm:pt modelId="{0AF3D0D0-3FC7-4118-A174-4EDE4C248F5F}">
      <dgm:prSet phldrT="[Текст]" custT="1"/>
      <dgm:spPr/>
      <dgm:t>
        <a:bodyPr/>
        <a:lstStyle/>
        <a:p>
          <a:pPr algn="ctr">
            <a:lnSpc>
              <a:spcPct val="70000"/>
            </a:lnSpc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Климат формирует почва и воды, растительный и животный мир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60FD30-77E0-4ACC-BEEE-9BD19EC4AA0A}" type="parTrans" cxnId="{BD155C6F-65B3-453D-A505-0B5FA81C2A36}">
      <dgm:prSet/>
      <dgm:spPr/>
      <dgm:t>
        <a:bodyPr/>
        <a:lstStyle/>
        <a:p>
          <a:endParaRPr lang="ru-RU"/>
        </a:p>
      </dgm:t>
    </dgm:pt>
    <dgm:pt modelId="{C00344DF-C018-47CF-9DCC-400135F70E2D}" type="sibTrans" cxnId="{BD155C6F-65B3-453D-A505-0B5FA81C2A36}">
      <dgm:prSet/>
      <dgm:spPr/>
      <dgm:t>
        <a:bodyPr/>
        <a:lstStyle/>
        <a:p>
          <a:endParaRPr lang="ru-RU"/>
        </a:p>
      </dgm:t>
    </dgm:pt>
    <dgm:pt modelId="{8B1B1883-CA40-42D0-9A8E-705C442F0EDB}">
      <dgm:prSet phldrT="[Текст]" custT="1"/>
      <dgm:spPr/>
      <dgm:t>
        <a:bodyPr/>
        <a:lstStyle/>
        <a:p>
          <a:pPr algn="ctr">
            <a:lnSpc>
              <a:spcPct val="70000"/>
            </a:lnSpc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Господство тех или иных воздушных масс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8BF4C2-A400-4B34-8E8D-16214DA1ED69}" type="parTrans" cxnId="{B8E3C868-7789-4B98-8C05-E06D6C729D05}">
      <dgm:prSet/>
      <dgm:spPr/>
      <dgm:t>
        <a:bodyPr/>
        <a:lstStyle/>
        <a:p>
          <a:endParaRPr lang="ru-RU"/>
        </a:p>
      </dgm:t>
    </dgm:pt>
    <dgm:pt modelId="{2DAB49E6-4661-42E9-903D-A281EF63303F}" type="sibTrans" cxnId="{B8E3C868-7789-4B98-8C05-E06D6C729D05}">
      <dgm:prSet/>
      <dgm:spPr/>
      <dgm:t>
        <a:bodyPr/>
        <a:lstStyle/>
        <a:p>
          <a:endParaRPr lang="ru-RU"/>
        </a:p>
      </dgm:t>
    </dgm:pt>
    <dgm:pt modelId="{8251329D-9243-4F9F-BA47-97305A93CF03}">
      <dgm:prSet custT="1"/>
      <dgm:spPr/>
      <dgm:t>
        <a:bodyPr/>
        <a:lstStyle/>
        <a:p>
          <a:pPr algn="ctr">
            <a:lnSpc>
              <a:spcPct val="70000"/>
            </a:lnSpc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Арктический, умеренный, тропический, экваториальный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9A733-1CF8-4B36-9141-98CF424DC0CF}" type="parTrans" cxnId="{DC720C6D-54A5-4F6A-9BC7-C2ABEAAD3413}">
      <dgm:prSet/>
      <dgm:spPr/>
      <dgm:t>
        <a:bodyPr/>
        <a:lstStyle/>
        <a:p>
          <a:endParaRPr lang="ru-RU"/>
        </a:p>
      </dgm:t>
    </dgm:pt>
    <dgm:pt modelId="{1BBD82B2-390A-4FBC-B598-911C017CE9AD}" type="sibTrans" cxnId="{DC720C6D-54A5-4F6A-9BC7-C2ABEAAD3413}">
      <dgm:prSet/>
      <dgm:spPr/>
      <dgm:t>
        <a:bodyPr/>
        <a:lstStyle/>
        <a:p>
          <a:endParaRPr lang="ru-RU"/>
        </a:p>
      </dgm:t>
    </dgm:pt>
    <dgm:pt modelId="{7F79898C-C203-4C13-87B0-07720ED66CC1}">
      <dgm:prSet custT="1"/>
      <dgm:spPr/>
      <dgm:t>
        <a:bodyPr/>
        <a:lstStyle/>
        <a:p>
          <a:pPr algn="ctr">
            <a:lnSpc>
              <a:spcPct val="70000"/>
            </a:lnSpc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Климат зависит от наклона солнечных лучей над поверхностью Земли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26001-59F0-4DD3-B208-6826106E6613}" type="parTrans" cxnId="{25EBE47C-48A9-4B63-9B7A-5D6501463519}">
      <dgm:prSet/>
      <dgm:spPr/>
      <dgm:t>
        <a:bodyPr/>
        <a:lstStyle/>
        <a:p>
          <a:endParaRPr lang="ru-RU"/>
        </a:p>
      </dgm:t>
    </dgm:pt>
    <dgm:pt modelId="{D2587552-4EED-4255-BECA-4822A3FDD670}" type="sibTrans" cxnId="{25EBE47C-48A9-4B63-9B7A-5D6501463519}">
      <dgm:prSet/>
      <dgm:spPr/>
      <dgm:t>
        <a:bodyPr/>
        <a:lstStyle/>
        <a:p>
          <a:endParaRPr lang="ru-RU"/>
        </a:p>
      </dgm:t>
    </dgm:pt>
    <dgm:pt modelId="{99CB0AA5-CF39-4340-AD53-CD96AB35CB8C}">
      <dgm:prSet custT="1"/>
      <dgm:spPr/>
      <dgm:t>
        <a:bodyPr/>
        <a:lstStyle/>
        <a:p>
          <a:pPr algn="ctr">
            <a:lnSpc>
              <a:spcPct val="80000"/>
            </a:lnSpc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Субарктический, субтропический, субэкваториальный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F4B1AA-D310-494C-9AFF-8354BC7D30EB}" type="parTrans" cxnId="{3D7832BF-EE67-4D21-9813-238620AA0EB6}">
      <dgm:prSet/>
      <dgm:spPr/>
      <dgm:t>
        <a:bodyPr/>
        <a:lstStyle/>
        <a:p>
          <a:endParaRPr lang="ru-RU"/>
        </a:p>
      </dgm:t>
    </dgm:pt>
    <dgm:pt modelId="{8A5B7366-38E2-4197-8CDF-FC4029A74A20}" type="sibTrans" cxnId="{3D7832BF-EE67-4D21-9813-238620AA0EB6}">
      <dgm:prSet/>
      <dgm:spPr/>
      <dgm:t>
        <a:bodyPr/>
        <a:lstStyle/>
        <a:p>
          <a:endParaRPr lang="ru-RU"/>
        </a:p>
      </dgm:t>
    </dgm:pt>
    <dgm:pt modelId="{76794952-52DC-4564-B014-C398D056CD44}" type="pres">
      <dgm:prSet presAssocID="{1D0F6BEF-8197-4DB0-A2D9-BF0FD0B4DCB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5B7EE37-C58C-4D63-8CC5-578EF79EBB75}" type="pres">
      <dgm:prSet presAssocID="{1D0F6BEF-8197-4DB0-A2D9-BF0FD0B4DCBC}" presName="Name1" presStyleCnt="0"/>
      <dgm:spPr/>
    </dgm:pt>
    <dgm:pt modelId="{5F854325-58AC-4088-B418-8622A19F8F4E}" type="pres">
      <dgm:prSet presAssocID="{1D0F6BEF-8197-4DB0-A2D9-BF0FD0B4DCBC}" presName="cycle" presStyleCnt="0"/>
      <dgm:spPr/>
    </dgm:pt>
    <dgm:pt modelId="{927F8168-D4D8-4B8A-A1DC-BF2F04956039}" type="pres">
      <dgm:prSet presAssocID="{1D0F6BEF-8197-4DB0-A2D9-BF0FD0B4DCBC}" presName="srcNode" presStyleLbl="node1" presStyleIdx="0" presStyleCnt="6"/>
      <dgm:spPr/>
    </dgm:pt>
    <dgm:pt modelId="{C1EEA58C-2C5F-4874-8F4B-B254E831D188}" type="pres">
      <dgm:prSet presAssocID="{1D0F6BEF-8197-4DB0-A2D9-BF0FD0B4DCBC}" presName="conn" presStyleLbl="parChTrans1D2" presStyleIdx="0" presStyleCnt="1"/>
      <dgm:spPr/>
      <dgm:t>
        <a:bodyPr/>
        <a:lstStyle/>
        <a:p>
          <a:endParaRPr lang="ru-RU"/>
        </a:p>
      </dgm:t>
    </dgm:pt>
    <dgm:pt modelId="{D7049A2C-F5E7-4CDD-9879-E76821AB163E}" type="pres">
      <dgm:prSet presAssocID="{1D0F6BEF-8197-4DB0-A2D9-BF0FD0B4DCBC}" presName="extraNode" presStyleLbl="node1" presStyleIdx="0" presStyleCnt="6"/>
      <dgm:spPr/>
    </dgm:pt>
    <dgm:pt modelId="{30C9FC01-4B77-49A5-95E7-6C3B7494CFF9}" type="pres">
      <dgm:prSet presAssocID="{1D0F6BEF-8197-4DB0-A2D9-BF0FD0B4DCBC}" presName="dstNode" presStyleLbl="node1" presStyleIdx="0" presStyleCnt="6"/>
      <dgm:spPr/>
    </dgm:pt>
    <dgm:pt modelId="{9FFEFC51-2F3F-42C4-8152-E0E3704EF8A6}" type="pres">
      <dgm:prSet presAssocID="{61A3A262-4EA9-4608-B446-28BBBCF30370}" presName="text_1" presStyleLbl="node1" presStyleIdx="0" presStyleCnt="6" custScaleX="97788" custScaleY="102187" custLinFactNeighborX="1081" custLinFactNeighborY="-5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E7E73-7D16-45CB-8819-F9CFF6D7C250}" type="pres">
      <dgm:prSet presAssocID="{61A3A262-4EA9-4608-B446-28BBBCF30370}" presName="accent_1" presStyleCnt="0"/>
      <dgm:spPr/>
    </dgm:pt>
    <dgm:pt modelId="{7C9A98BF-B3A8-4B23-B0A3-91CB3CDB5D84}" type="pres">
      <dgm:prSet presAssocID="{61A3A262-4EA9-4608-B446-28BBBCF30370}" presName="accentRepeatNode" presStyleLbl="solidFgAcc1" presStyleIdx="0" presStyleCnt="6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77DFB883-440D-4639-934F-1DF316C0FB2E}" type="pres">
      <dgm:prSet presAssocID="{0AF3D0D0-3FC7-4118-A174-4EDE4C248F5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61D06-72AE-415C-91EB-06CDAA3DBF75}" type="pres">
      <dgm:prSet presAssocID="{0AF3D0D0-3FC7-4118-A174-4EDE4C248F5F}" presName="accent_2" presStyleCnt="0"/>
      <dgm:spPr/>
    </dgm:pt>
    <dgm:pt modelId="{D2F1EFC1-CF82-4887-8AC4-02AC038342CB}" type="pres">
      <dgm:prSet presAssocID="{0AF3D0D0-3FC7-4118-A174-4EDE4C248F5F}" presName="accentRepeatNode" presStyleLbl="solidFgAcc1" presStyleIdx="1" presStyleCnt="6" custLinFactNeighborX="-6735" custLinFactNeighborY="-3205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F9FC7713-46ED-4948-AB1A-507BDD4EE9F0}" type="pres">
      <dgm:prSet presAssocID="{7F79898C-C203-4C13-87B0-07720ED66CC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1EB7F-E95A-4473-B0A0-73110F65CAC7}" type="pres">
      <dgm:prSet presAssocID="{7F79898C-C203-4C13-87B0-07720ED66CC1}" presName="accent_3" presStyleCnt="0"/>
      <dgm:spPr/>
    </dgm:pt>
    <dgm:pt modelId="{BCC836DF-1934-4BE4-9120-D060AAF63287}" type="pres">
      <dgm:prSet presAssocID="{7F79898C-C203-4C13-87B0-07720ED66CC1}" presName="accentRepeatNode" presStyleLbl="solidFgAcc1" presStyleIdx="2" presStyleCnt="6" custLinFactNeighborX="-10103" custLinFactNeighborY="-1319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7418DAF3-1E8A-467D-AFB9-416D3787EEEA}" type="pres">
      <dgm:prSet presAssocID="{8251329D-9243-4F9F-BA47-97305A93CF0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A41A8-B021-47AE-8B61-4997B80352AF}" type="pres">
      <dgm:prSet presAssocID="{8251329D-9243-4F9F-BA47-97305A93CF03}" presName="accent_4" presStyleCnt="0"/>
      <dgm:spPr/>
    </dgm:pt>
    <dgm:pt modelId="{C2B79439-2AC7-481B-8D1E-D66134C66D68}" type="pres">
      <dgm:prSet presAssocID="{8251329D-9243-4F9F-BA47-97305A93CF03}" presName="accentRepeatNode" presStyleLbl="solidFgAcc1" presStyleIdx="3" presStyleCnt="6" custLinFactNeighborX="-3710" custLinFactNeighborY="-414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C6247EDB-ECAF-49D5-94B3-76BF99AFD0DA}" type="pres">
      <dgm:prSet presAssocID="{99CB0AA5-CF39-4340-AD53-CD96AB35CB8C}" presName="text_5" presStyleLbl="node1" presStyleIdx="4" presStyleCnt="6">
        <dgm:presLayoutVars>
          <dgm:bulletEnabled val="1"/>
        </dgm:presLayoutVars>
      </dgm:prSet>
      <dgm:spPr/>
    </dgm:pt>
    <dgm:pt modelId="{E695556C-34CC-4FD7-A421-14DB8032F7F6}" type="pres">
      <dgm:prSet presAssocID="{99CB0AA5-CF39-4340-AD53-CD96AB35CB8C}" presName="accent_5" presStyleCnt="0"/>
      <dgm:spPr/>
    </dgm:pt>
    <dgm:pt modelId="{48F1BC95-468A-4E65-9A13-7B991A92C76A}" type="pres">
      <dgm:prSet presAssocID="{99CB0AA5-CF39-4340-AD53-CD96AB35CB8C}" presName="accentRepeatNode" presStyleLbl="solidFgAcc1" presStyleIdx="4" presStyleCnt="6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CACFA86-39A9-4E2E-9746-26F7B03C180C}" type="pres">
      <dgm:prSet presAssocID="{8B1B1883-CA40-42D0-9A8E-705C442F0ED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0878D-47BC-4798-8544-A52EBF96CB4A}" type="pres">
      <dgm:prSet presAssocID="{8B1B1883-CA40-42D0-9A8E-705C442F0EDB}" presName="accent_6" presStyleCnt="0"/>
      <dgm:spPr/>
    </dgm:pt>
    <dgm:pt modelId="{704E8D26-9F5C-477F-B0A5-E9B215BA1590}" type="pres">
      <dgm:prSet presAssocID="{8B1B1883-CA40-42D0-9A8E-705C442F0EDB}" presName="accentRepeatNode" presStyleLbl="solidFgAcc1" presStyleIdx="5" presStyleCnt="6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</dgm:ptLst>
  <dgm:cxnLst>
    <dgm:cxn modelId="{DF614046-11D6-469C-B246-61E39D0D34A2}" type="presOf" srcId="{61A3A262-4EA9-4608-B446-28BBBCF30370}" destId="{9FFEFC51-2F3F-42C4-8152-E0E3704EF8A6}" srcOrd="0" destOrd="0" presId="urn:microsoft.com/office/officeart/2008/layout/VerticalCurvedList"/>
    <dgm:cxn modelId="{53E4CC02-AC69-44B4-BA0E-CF40DB2E24C1}" type="presOf" srcId="{8251329D-9243-4F9F-BA47-97305A93CF03}" destId="{7418DAF3-1E8A-467D-AFB9-416D3787EEEA}" srcOrd="0" destOrd="0" presId="urn:microsoft.com/office/officeart/2008/layout/VerticalCurvedList"/>
    <dgm:cxn modelId="{E9E74DEA-2740-44B0-AC24-AC29A7158360}" type="presOf" srcId="{99CB0AA5-CF39-4340-AD53-CD96AB35CB8C}" destId="{C6247EDB-ECAF-49D5-94B3-76BF99AFD0DA}" srcOrd="0" destOrd="0" presId="urn:microsoft.com/office/officeart/2008/layout/VerticalCurvedList"/>
    <dgm:cxn modelId="{9C6A34BE-1547-4D8A-9472-488EC0652E49}" type="presOf" srcId="{8B1B1883-CA40-42D0-9A8E-705C442F0EDB}" destId="{DCACFA86-39A9-4E2E-9746-26F7B03C180C}" srcOrd="0" destOrd="0" presId="urn:microsoft.com/office/officeart/2008/layout/VerticalCurvedList"/>
    <dgm:cxn modelId="{D23C6046-A2E5-43C0-B7C2-9587CA669851}" type="presOf" srcId="{0AF3D0D0-3FC7-4118-A174-4EDE4C248F5F}" destId="{77DFB883-440D-4639-934F-1DF316C0FB2E}" srcOrd="0" destOrd="0" presId="urn:microsoft.com/office/officeart/2008/layout/VerticalCurvedList"/>
    <dgm:cxn modelId="{DC720C6D-54A5-4F6A-9BC7-C2ABEAAD3413}" srcId="{1D0F6BEF-8197-4DB0-A2D9-BF0FD0B4DCBC}" destId="{8251329D-9243-4F9F-BA47-97305A93CF03}" srcOrd="3" destOrd="0" parTransId="{A919A733-1CF8-4B36-9141-98CF424DC0CF}" sibTransId="{1BBD82B2-390A-4FBC-B598-911C017CE9AD}"/>
    <dgm:cxn modelId="{F3CFA483-FA86-4DAC-B136-C231E4895CC0}" type="presOf" srcId="{7F79898C-C203-4C13-87B0-07720ED66CC1}" destId="{F9FC7713-46ED-4948-AB1A-507BDD4EE9F0}" srcOrd="0" destOrd="0" presId="urn:microsoft.com/office/officeart/2008/layout/VerticalCurvedList"/>
    <dgm:cxn modelId="{B8E3C868-7789-4B98-8C05-E06D6C729D05}" srcId="{1D0F6BEF-8197-4DB0-A2D9-BF0FD0B4DCBC}" destId="{8B1B1883-CA40-42D0-9A8E-705C442F0EDB}" srcOrd="5" destOrd="0" parTransId="{098BF4C2-A400-4B34-8E8D-16214DA1ED69}" sibTransId="{2DAB49E6-4661-42E9-903D-A281EF63303F}"/>
    <dgm:cxn modelId="{841F8468-53EB-468C-BBC0-03705E3BEB72}" srcId="{1D0F6BEF-8197-4DB0-A2D9-BF0FD0B4DCBC}" destId="{61A3A262-4EA9-4608-B446-28BBBCF30370}" srcOrd="0" destOrd="0" parTransId="{BC4F1645-89B1-4938-8C6E-7C759BE704B1}" sibTransId="{956815A7-D5AB-42F2-A660-E42FBA09D754}"/>
    <dgm:cxn modelId="{BD155C6F-65B3-453D-A505-0B5FA81C2A36}" srcId="{1D0F6BEF-8197-4DB0-A2D9-BF0FD0B4DCBC}" destId="{0AF3D0D0-3FC7-4118-A174-4EDE4C248F5F}" srcOrd="1" destOrd="0" parTransId="{1460FD30-77E0-4ACC-BEEE-9BD19EC4AA0A}" sibTransId="{C00344DF-C018-47CF-9DCC-400135F70E2D}"/>
    <dgm:cxn modelId="{40B1080B-042C-4A17-A5F9-7C6F4576376F}" type="presOf" srcId="{956815A7-D5AB-42F2-A660-E42FBA09D754}" destId="{C1EEA58C-2C5F-4874-8F4B-B254E831D188}" srcOrd="0" destOrd="0" presId="urn:microsoft.com/office/officeart/2008/layout/VerticalCurvedList"/>
    <dgm:cxn modelId="{3D7832BF-EE67-4D21-9813-238620AA0EB6}" srcId="{1D0F6BEF-8197-4DB0-A2D9-BF0FD0B4DCBC}" destId="{99CB0AA5-CF39-4340-AD53-CD96AB35CB8C}" srcOrd="4" destOrd="0" parTransId="{ECF4B1AA-D310-494C-9AFF-8354BC7D30EB}" sibTransId="{8A5B7366-38E2-4197-8CDF-FC4029A74A20}"/>
    <dgm:cxn modelId="{5A2D1A38-1645-4A99-808D-7C8D1BF2C3B4}" type="presOf" srcId="{1D0F6BEF-8197-4DB0-A2D9-BF0FD0B4DCBC}" destId="{76794952-52DC-4564-B014-C398D056CD44}" srcOrd="0" destOrd="0" presId="urn:microsoft.com/office/officeart/2008/layout/VerticalCurvedList"/>
    <dgm:cxn modelId="{25EBE47C-48A9-4B63-9B7A-5D6501463519}" srcId="{1D0F6BEF-8197-4DB0-A2D9-BF0FD0B4DCBC}" destId="{7F79898C-C203-4C13-87B0-07720ED66CC1}" srcOrd="2" destOrd="0" parTransId="{EDB26001-59F0-4DD3-B208-6826106E6613}" sibTransId="{D2587552-4EED-4255-BECA-4822A3FDD670}"/>
    <dgm:cxn modelId="{EB5B6AA0-95C1-4BCC-BC50-3121CF0020B4}" type="presParOf" srcId="{76794952-52DC-4564-B014-C398D056CD44}" destId="{85B7EE37-C58C-4D63-8CC5-578EF79EBB75}" srcOrd="0" destOrd="0" presId="urn:microsoft.com/office/officeart/2008/layout/VerticalCurvedList"/>
    <dgm:cxn modelId="{24EB42A3-D0AB-4130-9546-21EAB516CF4E}" type="presParOf" srcId="{85B7EE37-C58C-4D63-8CC5-578EF79EBB75}" destId="{5F854325-58AC-4088-B418-8622A19F8F4E}" srcOrd="0" destOrd="0" presId="urn:microsoft.com/office/officeart/2008/layout/VerticalCurvedList"/>
    <dgm:cxn modelId="{8B91378E-235D-4EA7-844F-AC3AA873E4AF}" type="presParOf" srcId="{5F854325-58AC-4088-B418-8622A19F8F4E}" destId="{927F8168-D4D8-4B8A-A1DC-BF2F04956039}" srcOrd="0" destOrd="0" presId="urn:microsoft.com/office/officeart/2008/layout/VerticalCurvedList"/>
    <dgm:cxn modelId="{507B7F59-A2E5-458D-BA87-2BEAF4FF90C0}" type="presParOf" srcId="{5F854325-58AC-4088-B418-8622A19F8F4E}" destId="{C1EEA58C-2C5F-4874-8F4B-B254E831D188}" srcOrd="1" destOrd="0" presId="urn:microsoft.com/office/officeart/2008/layout/VerticalCurvedList"/>
    <dgm:cxn modelId="{09A5C15F-0545-4BD2-BD31-86DEFCA81AAA}" type="presParOf" srcId="{5F854325-58AC-4088-B418-8622A19F8F4E}" destId="{D7049A2C-F5E7-4CDD-9879-E76821AB163E}" srcOrd="2" destOrd="0" presId="urn:microsoft.com/office/officeart/2008/layout/VerticalCurvedList"/>
    <dgm:cxn modelId="{93FC7A78-A0AE-4D50-B2A9-DF7559DF9605}" type="presParOf" srcId="{5F854325-58AC-4088-B418-8622A19F8F4E}" destId="{30C9FC01-4B77-49A5-95E7-6C3B7494CFF9}" srcOrd="3" destOrd="0" presId="urn:microsoft.com/office/officeart/2008/layout/VerticalCurvedList"/>
    <dgm:cxn modelId="{9C22035B-01A9-44A9-AA24-04BBB1064485}" type="presParOf" srcId="{85B7EE37-C58C-4D63-8CC5-578EF79EBB75}" destId="{9FFEFC51-2F3F-42C4-8152-E0E3704EF8A6}" srcOrd="1" destOrd="0" presId="urn:microsoft.com/office/officeart/2008/layout/VerticalCurvedList"/>
    <dgm:cxn modelId="{2D113281-9788-4B01-9DAA-5E88133072ED}" type="presParOf" srcId="{85B7EE37-C58C-4D63-8CC5-578EF79EBB75}" destId="{3E4E7E73-7D16-45CB-8819-F9CFF6D7C250}" srcOrd="2" destOrd="0" presId="urn:microsoft.com/office/officeart/2008/layout/VerticalCurvedList"/>
    <dgm:cxn modelId="{6F55A590-0558-4C39-888A-71C065ED1753}" type="presParOf" srcId="{3E4E7E73-7D16-45CB-8819-F9CFF6D7C250}" destId="{7C9A98BF-B3A8-4B23-B0A3-91CB3CDB5D84}" srcOrd="0" destOrd="0" presId="urn:microsoft.com/office/officeart/2008/layout/VerticalCurvedList"/>
    <dgm:cxn modelId="{7F7F5EB2-AAD3-44B4-BA32-D299996E56F7}" type="presParOf" srcId="{85B7EE37-C58C-4D63-8CC5-578EF79EBB75}" destId="{77DFB883-440D-4639-934F-1DF316C0FB2E}" srcOrd="3" destOrd="0" presId="urn:microsoft.com/office/officeart/2008/layout/VerticalCurvedList"/>
    <dgm:cxn modelId="{BA05FBCA-7B74-41AB-AD49-636CF45A6CAA}" type="presParOf" srcId="{85B7EE37-C58C-4D63-8CC5-578EF79EBB75}" destId="{2BD61D06-72AE-415C-91EB-06CDAA3DBF75}" srcOrd="4" destOrd="0" presId="urn:microsoft.com/office/officeart/2008/layout/VerticalCurvedList"/>
    <dgm:cxn modelId="{5E4B53AF-3520-4D66-A53E-870834450706}" type="presParOf" srcId="{2BD61D06-72AE-415C-91EB-06CDAA3DBF75}" destId="{D2F1EFC1-CF82-4887-8AC4-02AC038342CB}" srcOrd="0" destOrd="0" presId="urn:microsoft.com/office/officeart/2008/layout/VerticalCurvedList"/>
    <dgm:cxn modelId="{AD538FE9-DAA6-496B-B38C-6FFA218B6709}" type="presParOf" srcId="{85B7EE37-C58C-4D63-8CC5-578EF79EBB75}" destId="{F9FC7713-46ED-4948-AB1A-507BDD4EE9F0}" srcOrd="5" destOrd="0" presId="urn:microsoft.com/office/officeart/2008/layout/VerticalCurvedList"/>
    <dgm:cxn modelId="{51B19F79-4937-47B4-9948-16AED521B898}" type="presParOf" srcId="{85B7EE37-C58C-4D63-8CC5-578EF79EBB75}" destId="{AA81EB7F-E95A-4473-B0A0-73110F65CAC7}" srcOrd="6" destOrd="0" presId="urn:microsoft.com/office/officeart/2008/layout/VerticalCurvedList"/>
    <dgm:cxn modelId="{3B1675F8-12EF-4BC5-AEF6-2653ECDD7C6E}" type="presParOf" srcId="{AA81EB7F-E95A-4473-B0A0-73110F65CAC7}" destId="{BCC836DF-1934-4BE4-9120-D060AAF63287}" srcOrd="0" destOrd="0" presId="urn:microsoft.com/office/officeart/2008/layout/VerticalCurvedList"/>
    <dgm:cxn modelId="{D04B226B-2E95-4525-8613-309E7AF811CB}" type="presParOf" srcId="{85B7EE37-C58C-4D63-8CC5-578EF79EBB75}" destId="{7418DAF3-1E8A-467D-AFB9-416D3787EEEA}" srcOrd="7" destOrd="0" presId="urn:microsoft.com/office/officeart/2008/layout/VerticalCurvedList"/>
    <dgm:cxn modelId="{B47B5F19-1DE2-42A4-A378-CB7825289324}" type="presParOf" srcId="{85B7EE37-C58C-4D63-8CC5-578EF79EBB75}" destId="{843A41A8-B021-47AE-8B61-4997B80352AF}" srcOrd="8" destOrd="0" presId="urn:microsoft.com/office/officeart/2008/layout/VerticalCurvedList"/>
    <dgm:cxn modelId="{37FF3D9E-0C57-4340-92B7-1DA115ED9B8C}" type="presParOf" srcId="{843A41A8-B021-47AE-8B61-4997B80352AF}" destId="{C2B79439-2AC7-481B-8D1E-D66134C66D68}" srcOrd="0" destOrd="0" presId="urn:microsoft.com/office/officeart/2008/layout/VerticalCurvedList"/>
    <dgm:cxn modelId="{FA434BD1-DA06-440A-A18C-F2F17360D1EA}" type="presParOf" srcId="{85B7EE37-C58C-4D63-8CC5-578EF79EBB75}" destId="{C6247EDB-ECAF-49D5-94B3-76BF99AFD0DA}" srcOrd="9" destOrd="0" presId="urn:microsoft.com/office/officeart/2008/layout/VerticalCurvedList"/>
    <dgm:cxn modelId="{6DC5157B-9F45-41AF-83FF-3601C83ED35A}" type="presParOf" srcId="{85B7EE37-C58C-4D63-8CC5-578EF79EBB75}" destId="{E695556C-34CC-4FD7-A421-14DB8032F7F6}" srcOrd="10" destOrd="0" presId="urn:microsoft.com/office/officeart/2008/layout/VerticalCurvedList"/>
    <dgm:cxn modelId="{9B4F10BB-21C1-4D3E-8A94-6D0286DD5B97}" type="presParOf" srcId="{E695556C-34CC-4FD7-A421-14DB8032F7F6}" destId="{48F1BC95-468A-4E65-9A13-7B991A92C76A}" srcOrd="0" destOrd="0" presId="urn:microsoft.com/office/officeart/2008/layout/VerticalCurvedList"/>
    <dgm:cxn modelId="{CF8C6D1E-7473-4BFD-B53D-FBA8F17D2437}" type="presParOf" srcId="{85B7EE37-C58C-4D63-8CC5-578EF79EBB75}" destId="{DCACFA86-39A9-4E2E-9746-26F7B03C180C}" srcOrd="11" destOrd="0" presId="urn:microsoft.com/office/officeart/2008/layout/VerticalCurvedList"/>
    <dgm:cxn modelId="{410B36B7-95E9-4382-ADFF-144FCFA2BB7D}" type="presParOf" srcId="{85B7EE37-C58C-4D63-8CC5-578EF79EBB75}" destId="{96B0878D-47BC-4798-8544-A52EBF96CB4A}" srcOrd="12" destOrd="0" presId="urn:microsoft.com/office/officeart/2008/layout/VerticalCurvedList"/>
    <dgm:cxn modelId="{ED1028D0-2149-43D8-9AEF-29A6CC7FE648}" type="presParOf" srcId="{96B0878D-47BC-4798-8544-A52EBF96CB4A}" destId="{704E8D26-9F5C-477F-B0A5-E9B215BA15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0F6BEF-8197-4DB0-A2D9-BF0FD0B4DCB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1A3A262-4EA9-4608-B446-28BBBCF30370}">
      <dgm:prSet phldrT="[Текст]" custT="1"/>
      <dgm:spPr/>
      <dgm:t>
        <a:bodyPr/>
        <a:lstStyle/>
        <a:p>
          <a:pPr algn="ctr">
            <a:lnSpc>
              <a:spcPct val="70000"/>
            </a:lnSpc>
          </a:pPr>
          <a:endParaRPr lang="ru-RU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>
            <a:lnSpc>
              <a:spcPct val="70000"/>
            </a:lnSpc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Многолетний режим погоды характерный для данной местности </a:t>
          </a:r>
          <a:b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4F1645-89B1-4938-8C6E-7C759BE704B1}" type="parTrans" cxnId="{841F8468-53EB-468C-BBC0-03705E3BEB72}">
      <dgm:prSet/>
      <dgm:spPr/>
      <dgm:t>
        <a:bodyPr/>
        <a:lstStyle/>
        <a:p>
          <a:endParaRPr lang="ru-RU"/>
        </a:p>
      </dgm:t>
    </dgm:pt>
    <dgm:pt modelId="{956815A7-D5AB-42F2-A660-E42FBA09D754}" type="sibTrans" cxnId="{841F8468-53EB-468C-BBC0-03705E3BEB72}">
      <dgm:prSet/>
      <dgm:spPr/>
      <dgm:t>
        <a:bodyPr/>
        <a:lstStyle/>
        <a:p>
          <a:endParaRPr lang="ru-RU"/>
        </a:p>
      </dgm:t>
    </dgm:pt>
    <dgm:pt modelId="{0AF3D0D0-3FC7-4118-A174-4EDE4C248F5F}">
      <dgm:prSet phldrT="[Текст]" custT="1"/>
      <dgm:spPr/>
      <dgm:t>
        <a:bodyPr/>
        <a:lstStyle/>
        <a:p>
          <a:pPr algn="ctr">
            <a:lnSpc>
              <a:spcPct val="70000"/>
            </a:lnSpc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Состояние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тропосферы в данном месте в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определенный 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момент времени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60FD30-77E0-4ACC-BEEE-9BD19EC4AA0A}" type="parTrans" cxnId="{BD155C6F-65B3-453D-A505-0B5FA81C2A36}">
      <dgm:prSet/>
      <dgm:spPr/>
      <dgm:t>
        <a:bodyPr/>
        <a:lstStyle/>
        <a:p>
          <a:endParaRPr lang="ru-RU"/>
        </a:p>
      </dgm:t>
    </dgm:pt>
    <dgm:pt modelId="{C00344DF-C018-47CF-9DCC-400135F70E2D}" type="sibTrans" cxnId="{BD155C6F-65B3-453D-A505-0B5FA81C2A36}">
      <dgm:prSet/>
      <dgm:spPr/>
      <dgm:t>
        <a:bodyPr/>
        <a:lstStyle/>
        <a:p>
          <a:endParaRPr lang="ru-RU"/>
        </a:p>
      </dgm:t>
    </dgm:pt>
    <dgm:pt modelId="{8B1B1883-CA40-42D0-9A8E-705C442F0EDB}">
      <dgm:prSet phldrT="[Текст]" custT="1"/>
      <dgm:spPr/>
      <dgm:t>
        <a:bodyPr/>
        <a:lstStyle/>
        <a:p>
          <a:pPr algn="ctr">
            <a:lnSpc>
              <a:spcPct val="70000"/>
            </a:lnSpc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Линии, соединяющие точки с одинаковым давлением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8BF4C2-A400-4B34-8E8D-16214DA1ED69}" type="parTrans" cxnId="{B8E3C868-7789-4B98-8C05-E06D6C729D05}">
      <dgm:prSet/>
      <dgm:spPr/>
      <dgm:t>
        <a:bodyPr/>
        <a:lstStyle/>
        <a:p>
          <a:endParaRPr lang="ru-RU"/>
        </a:p>
      </dgm:t>
    </dgm:pt>
    <dgm:pt modelId="{2DAB49E6-4661-42E9-903D-A281EF63303F}" type="sibTrans" cxnId="{B8E3C868-7789-4B98-8C05-E06D6C729D05}">
      <dgm:prSet/>
      <dgm:spPr/>
      <dgm:t>
        <a:bodyPr/>
        <a:lstStyle/>
        <a:p>
          <a:endParaRPr lang="ru-RU"/>
        </a:p>
      </dgm:t>
    </dgm:pt>
    <dgm:pt modelId="{8251329D-9243-4F9F-BA47-97305A93CF03}">
      <dgm:prSet custT="1"/>
      <dgm:spPr/>
      <dgm:t>
        <a:bodyPr/>
        <a:lstStyle/>
        <a:p>
          <a:pPr algn="ctr">
            <a:lnSpc>
              <a:spcPct val="70000"/>
            </a:lnSpc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Самое высокое – впадина </a:t>
          </a:r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Каракия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самое низкое – Хан-</a:t>
          </a:r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Танири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9A733-1CF8-4B36-9141-98CF424DC0CF}" type="parTrans" cxnId="{DC720C6D-54A5-4F6A-9BC7-C2ABEAAD3413}">
      <dgm:prSet/>
      <dgm:spPr/>
      <dgm:t>
        <a:bodyPr/>
        <a:lstStyle/>
        <a:p>
          <a:endParaRPr lang="ru-RU"/>
        </a:p>
      </dgm:t>
    </dgm:pt>
    <dgm:pt modelId="{1BBD82B2-390A-4FBC-B598-911C017CE9AD}" type="sibTrans" cxnId="{DC720C6D-54A5-4F6A-9BC7-C2ABEAAD3413}">
      <dgm:prSet/>
      <dgm:spPr/>
      <dgm:t>
        <a:bodyPr/>
        <a:lstStyle/>
        <a:p>
          <a:endParaRPr lang="ru-RU"/>
        </a:p>
      </dgm:t>
    </dgm:pt>
    <dgm:pt modelId="{7F79898C-C203-4C13-87B0-07720ED66CC1}">
      <dgm:prSet custT="1"/>
      <dgm:spPr/>
      <dgm:t>
        <a:bodyPr/>
        <a:lstStyle/>
        <a:p>
          <a:pPr algn="ctr">
            <a:lnSpc>
              <a:spcPct val="70000"/>
            </a:lnSpc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Разница атмосферного давления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26001-59F0-4DD3-B208-6826106E6613}" type="parTrans" cxnId="{25EBE47C-48A9-4B63-9B7A-5D6501463519}">
      <dgm:prSet/>
      <dgm:spPr/>
      <dgm:t>
        <a:bodyPr/>
        <a:lstStyle/>
        <a:p>
          <a:endParaRPr lang="ru-RU"/>
        </a:p>
      </dgm:t>
    </dgm:pt>
    <dgm:pt modelId="{D2587552-4EED-4255-BECA-4822A3FDD670}" type="sibTrans" cxnId="{25EBE47C-48A9-4B63-9B7A-5D6501463519}">
      <dgm:prSet/>
      <dgm:spPr/>
      <dgm:t>
        <a:bodyPr/>
        <a:lstStyle/>
        <a:p>
          <a:endParaRPr lang="ru-RU"/>
        </a:p>
      </dgm:t>
    </dgm:pt>
    <dgm:pt modelId="{00ECECFA-BE0F-4B98-A7F4-3BC95A75DA00}">
      <dgm:prSet custT="1"/>
      <dgm:spPr/>
      <dgm:t>
        <a:bodyPr/>
        <a:lstStyle/>
        <a:p>
          <a:pPr algn="ctr">
            <a:lnSpc>
              <a:spcPct val="70000"/>
            </a:lnSpc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Движение воздуха в горизонтальном направлении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0A86A5-E5D9-4E2A-8EDC-F2A349A4ABEA}" type="parTrans" cxnId="{762F6A43-C8CD-4AE3-ABA5-2AFFDC3D4F97}">
      <dgm:prSet/>
      <dgm:spPr/>
      <dgm:t>
        <a:bodyPr/>
        <a:lstStyle/>
        <a:p>
          <a:endParaRPr lang="ru-RU"/>
        </a:p>
      </dgm:t>
    </dgm:pt>
    <dgm:pt modelId="{4E41D032-EAEA-4AA1-8FB2-F5C61C9B9D17}" type="sibTrans" cxnId="{762F6A43-C8CD-4AE3-ABA5-2AFFDC3D4F97}">
      <dgm:prSet/>
      <dgm:spPr/>
      <dgm:t>
        <a:bodyPr/>
        <a:lstStyle/>
        <a:p>
          <a:endParaRPr lang="ru-RU"/>
        </a:p>
      </dgm:t>
    </dgm:pt>
    <dgm:pt modelId="{76794952-52DC-4564-B014-C398D056CD44}" type="pres">
      <dgm:prSet presAssocID="{1D0F6BEF-8197-4DB0-A2D9-BF0FD0B4DCB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5B7EE37-C58C-4D63-8CC5-578EF79EBB75}" type="pres">
      <dgm:prSet presAssocID="{1D0F6BEF-8197-4DB0-A2D9-BF0FD0B4DCBC}" presName="Name1" presStyleCnt="0"/>
      <dgm:spPr/>
    </dgm:pt>
    <dgm:pt modelId="{5F854325-58AC-4088-B418-8622A19F8F4E}" type="pres">
      <dgm:prSet presAssocID="{1D0F6BEF-8197-4DB0-A2D9-BF0FD0B4DCBC}" presName="cycle" presStyleCnt="0"/>
      <dgm:spPr/>
    </dgm:pt>
    <dgm:pt modelId="{927F8168-D4D8-4B8A-A1DC-BF2F04956039}" type="pres">
      <dgm:prSet presAssocID="{1D0F6BEF-8197-4DB0-A2D9-BF0FD0B4DCBC}" presName="srcNode" presStyleLbl="node1" presStyleIdx="0" presStyleCnt="6"/>
      <dgm:spPr/>
    </dgm:pt>
    <dgm:pt modelId="{C1EEA58C-2C5F-4874-8F4B-B254E831D188}" type="pres">
      <dgm:prSet presAssocID="{1D0F6BEF-8197-4DB0-A2D9-BF0FD0B4DCBC}" presName="conn" presStyleLbl="parChTrans1D2" presStyleIdx="0" presStyleCnt="1"/>
      <dgm:spPr/>
      <dgm:t>
        <a:bodyPr/>
        <a:lstStyle/>
        <a:p>
          <a:endParaRPr lang="ru-RU"/>
        </a:p>
      </dgm:t>
    </dgm:pt>
    <dgm:pt modelId="{D7049A2C-F5E7-4CDD-9879-E76821AB163E}" type="pres">
      <dgm:prSet presAssocID="{1D0F6BEF-8197-4DB0-A2D9-BF0FD0B4DCBC}" presName="extraNode" presStyleLbl="node1" presStyleIdx="0" presStyleCnt="6"/>
      <dgm:spPr/>
    </dgm:pt>
    <dgm:pt modelId="{30C9FC01-4B77-49A5-95E7-6C3B7494CFF9}" type="pres">
      <dgm:prSet presAssocID="{1D0F6BEF-8197-4DB0-A2D9-BF0FD0B4DCBC}" presName="dstNode" presStyleLbl="node1" presStyleIdx="0" presStyleCnt="6"/>
      <dgm:spPr/>
    </dgm:pt>
    <dgm:pt modelId="{9FFEFC51-2F3F-42C4-8152-E0E3704EF8A6}" type="pres">
      <dgm:prSet presAssocID="{61A3A262-4EA9-4608-B446-28BBBCF3037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E7E73-7D16-45CB-8819-F9CFF6D7C250}" type="pres">
      <dgm:prSet presAssocID="{61A3A262-4EA9-4608-B446-28BBBCF30370}" presName="accent_1" presStyleCnt="0"/>
      <dgm:spPr/>
    </dgm:pt>
    <dgm:pt modelId="{7C9A98BF-B3A8-4B23-B0A3-91CB3CDB5D84}" type="pres">
      <dgm:prSet presAssocID="{61A3A262-4EA9-4608-B446-28BBBCF30370}" presName="accentRepeatNode" presStyleLbl="solidFgAcc1" presStyleIdx="0" presStyleCnt="6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77DFB883-440D-4639-934F-1DF316C0FB2E}" type="pres">
      <dgm:prSet presAssocID="{0AF3D0D0-3FC7-4118-A174-4EDE4C248F5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61D06-72AE-415C-91EB-06CDAA3DBF75}" type="pres">
      <dgm:prSet presAssocID="{0AF3D0D0-3FC7-4118-A174-4EDE4C248F5F}" presName="accent_2" presStyleCnt="0"/>
      <dgm:spPr/>
    </dgm:pt>
    <dgm:pt modelId="{D2F1EFC1-CF82-4887-8AC4-02AC038342CB}" type="pres">
      <dgm:prSet presAssocID="{0AF3D0D0-3FC7-4118-A174-4EDE4C248F5F}" presName="accentRepeatNode" presStyleLbl="solidFgAcc1" presStyleIdx="1" presStyleCnt="6" custLinFactNeighborX="-6735" custLinFactNeighborY="-3205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D518DE40-E6EA-48B7-83B0-CEBCDD8E8296}" type="pres">
      <dgm:prSet presAssocID="{00ECECFA-BE0F-4B98-A7F4-3BC95A75DA0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FC3E3-2571-4B79-AEDE-2C26E26501C9}" type="pres">
      <dgm:prSet presAssocID="{00ECECFA-BE0F-4B98-A7F4-3BC95A75DA00}" presName="accent_3" presStyleCnt="0"/>
      <dgm:spPr/>
    </dgm:pt>
    <dgm:pt modelId="{F7E535D0-C149-4ED8-9D0D-51C632964CCF}" type="pres">
      <dgm:prSet presAssocID="{00ECECFA-BE0F-4B98-A7F4-3BC95A75DA00}" presName="accentRepeatNode" presStyleLbl="solidFgAcc1" presStyleIdx="2" presStyleCnt="6" custLinFactNeighborX="-11707" custLinFactNeighborY="-2300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217DA4FE-F620-43E2-8532-99DE9E0AEA1A}" type="pres">
      <dgm:prSet presAssocID="{7F79898C-C203-4C13-87B0-07720ED66CC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A8124-E5F0-4072-AB77-77353D7076B8}" type="pres">
      <dgm:prSet presAssocID="{7F79898C-C203-4C13-87B0-07720ED66CC1}" presName="accent_4" presStyleCnt="0"/>
      <dgm:spPr/>
    </dgm:pt>
    <dgm:pt modelId="{BCC836DF-1934-4BE4-9120-D060AAF63287}" type="pres">
      <dgm:prSet presAssocID="{7F79898C-C203-4C13-87B0-07720ED66CC1}" presName="accentRepeatNode" presStyleLbl="solidFgAcc1" presStyleIdx="3" presStyleCnt="6" custLinFactNeighborX="-10103" custLinFactNeighborY="-1319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1B578F58-0357-48E8-9978-5C6ED1E45AA1}" type="pres">
      <dgm:prSet presAssocID="{8251329D-9243-4F9F-BA47-97305A93CF0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CDAEA-0E34-4A15-AF3C-9EDA1746FD29}" type="pres">
      <dgm:prSet presAssocID="{8251329D-9243-4F9F-BA47-97305A93CF03}" presName="accent_5" presStyleCnt="0"/>
      <dgm:spPr/>
    </dgm:pt>
    <dgm:pt modelId="{C2B79439-2AC7-481B-8D1E-D66134C66D68}" type="pres">
      <dgm:prSet presAssocID="{8251329D-9243-4F9F-BA47-97305A93CF03}" presName="accentRepeatNode" presStyleLbl="solidFgAcc1" presStyleIdx="4" presStyleCnt="6" custLinFactNeighborX="-3710" custLinFactNeighborY="-414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DCACFA86-39A9-4E2E-9746-26F7B03C180C}" type="pres">
      <dgm:prSet presAssocID="{8B1B1883-CA40-42D0-9A8E-705C442F0ED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0878D-47BC-4798-8544-A52EBF96CB4A}" type="pres">
      <dgm:prSet presAssocID="{8B1B1883-CA40-42D0-9A8E-705C442F0EDB}" presName="accent_6" presStyleCnt="0"/>
      <dgm:spPr/>
    </dgm:pt>
    <dgm:pt modelId="{704E8D26-9F5C-477F-B0A5-E9B215BA1590}" type="pres">
      <dgm:prSet presAssocID="{8B1B1883-CA40-42D0-9A8E-705C442F0EDB}" presName="accentRepeatNode" presStyleLbl="solidFgAcc1" presStyleIdx="5" presStyleCnt="6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</dgm:ptLst>
  <dgm:cxnLst>
    <dgm:cxn modelId="{B8E3C868-7789-4B98-8C05-E06D6C729D05}" srcId="{1D0F6BEF-8197-4DB0-A2D9-BF0FD0B4DCBC}" destId="{8B1B1883-CA40-42D0-9A8E-705C442F0EDB}" srcOrd="5" destOrd="0" parTransId="{098BF4C2-A400-4B34-8E8D-16214DA1ED69}" sibTransId="{2DAB49E6-4661-42E9-903D-A281EF63303F}"/>
    <dgm:cxn modelId="{762F6A43-C8CD-4AE3-ABA5-2AFFDC3D4F97}" srcId="{1D0F6BEF-8197-4DB0-A2D9-BF0FD0B4DCBC}" destId="{00ECECFA-BE0F-4B98-A7F4-3BC95A75DA00}" srcOrd="2" destOrd="0" parTransId="{0F0A86A5-E5D9-4E2A-8EDC-F2A349A4ABEA}" sibTransId="{4E41D032-EAEA-4AA1-8FB2-F5C61C9B9D17}"/>
    <dgm:cxn modelId="{BD155C6F-65B3-453D-A505-0B5FA81C2A36}" srcId="{1D0F6BEF-8197-4DB0-A2D9-BF0FD0B4DCBC}" destId="{0AF3D0D0-3FC7-4118-A174-4EDE4C248F5F}" srcOrd="1" destOrd="0" parTransId="{1460FD30-77E0-4ACC-BEEE-9BD19EC4AA0A}" sibTransId="{C00344DF-C018-47CF-9DCC-400135F70E2D}"/>
    <dgm:cxn modelId="{9441E714-1D69-41C7-9D4A-B477EAFF5783}" type="presOf" srcId="{00ECECFA-BE0F-4B98-A7F4-3BC95A75DA00}" destId="{D518DE40-E6EA-48B7-83B0-CEBCDD8E8296}" srcOrd="0" destOrd="0" presId="urn:microsoft.com/office/officeart/2008/layout/VerticalCurvedList"/>
    <dgm:cxn modelId="{25EBE47C-48A9-4B63-9B7A-5D6501463519}" srcId="{1D0F6BEF-8197-4DB0-A2D9-BF0FD0B4DCBC}" destId="{7F79898C-C203-4C13-87B0-07720ED66CC1}" srcOrd="3" destOrd="0" parTransId="{EDB26001-59F0-4DD3-B208-6826106E6613}" sibTransId="{D2587552-4EED-4255-BECA-4822A3FDD670}"/>
    <dgm:cxn modelId="{D602F793-3404-4BDF-BB81-2C3FF002C369}" type="presOf" srcId="{1D0F6BEF-8197-4DB0-A2D9-BF0FD0B4DCBC}" destId="{76794952-52DC-4564-B014-C398D056CD44}" srcOrd="0" destOrd="0" presId="urn:microsoft.com/office/officeart/2008/layout/VerticalCurvedList"/>
    <dgm:cxn modelId="{D5649396-7525-4179-8099-E8B281A2FB51}" type="presOf" srcId="{7F79898C-C203-4C13-87B0-07720ED66CC1}" destId="{217DA4FE-F620-43E2-8532-99DE9E0AEA1A}" srcOrd="0" destOrd="0" presId="urn:microsoft.com/office/officeart/2008/layout/VerticalCurvedList"/>
    <dgm:cxn modelId="{A49545BA-8CF4-4CCD-BF55-A91621361CA1}" type="presOf" srcId="{0AF3D0D0-3FC7-4118-A174-4EDE4C248F5F}" destId="{77DFB883-440D-4639-934F-1DF316C0FB2E}" srcOrd="0" destOrd="0" presId="urn:microsoft.com/office/officeart/2008/layout/VerticalCurvedList"/>
    <dgm:cxn modelId="{6511C6D2-35A0-4657-8C66-A0CF0B8CB70A}" type="presOf" srcId="{8251329D-9243-4F9F-BA47-97305A93CF03}" destId="{1B578F58-0357-48E8-9978-5C6ED1E45AA1}" srcOrd="0" destOrd="0" presId="urn:microsoft.com/office/officeart/2008/layout/VerticalCurvedList"/>
    <dgm:cxn modelId="{62474390-4918-42A8-AFE2-FD61979B00DF}" type="presOf" srcId="{61A3A262-4EA9-4608-B446-28BBBCF30370}" destId="{9FFEFC51-2F3F-42C4-8152-E0E3704EF8A6}" srcOrd="0" destOrd="0" presId="urn:microsoft.com/office/officeart/2008/layout/VerticalCurvedList"/>
    <dgm:cxn modelId="{841F8468-53EB-468C-BBC0-03705E3BEB72}" srcId="{1D0F6BEF-8197-4DB0-A2D9-BF0FD0B4DCBC}" destId="{61A3A262-4EA9-4608-B446-28BBBCF30370}" srcOrd="0" destOrd="0" parTransId="{BC4F1645-89B1-4938-8C6E-7C759BE704B1}" sibTransId="{956815A7-D5AB-42F2-A660-E42FBA09D754}"/>
    <dgm:cxn modelId="{DC720C6D-54A5-4F6A-9BC7-C2ABEAAD3413}" srcId="{1D0F6BEF-8197-4DB0-A2D9-BF0FD0B4DCBC}" destId="{8251329D-9243-4F9F-BA47-97305A93CF03}" srcOrd="4" destOrd="0" parTransId="{A919A733-1CF8-4B36-9141-98CF424DC0CF}" sibTransId="{1BBD82B2-390A-4FBC-B598-911C017CE9AD}"/>
    <dgm:cxn modelId="{F84EE388-0784-4172-9460-5A63C51E5219}" type="presOf" srcId="{956815A7-D5AB-42F2-A660-E42FBA09D754}" destId="{C1EEA58C-2C5F-4874-8F4B-B254E831D188}" srcOrd="0" destOrd="0" presId="urn:microsoft.com/office/officeart/2008/layout/VerticalCurvedList"/>
    <dgm:cxn modelId="{7E9AB86C-C219-4849-BD3D-2FF22942C068}" type="presOf" srcId="{8B1B1883-CA40-42D0-9A8E-705C442F0EDB}" destId="{DCACFA86-39A9-4E2E-9746-26F7B03C180C}" srcOrd="0" destOrd="0" presId="urn:microsoft.com/office/officeart/2008/layout/VerticalCurvedList"/>
    <dgm:cxn modelId="{5264BD3F-4930-4F53-910E-68F56B3D7976}" type="presParOf" srcId="{76794952-52DC-4564-B014-C398D056CD44}" destId="{85B7EE37-C58C-4D63-8CC5-578EF79EBB75}" srcOrd="0" destOrd="0" presId="urn:microsoft.com/office/officeart/2008/layout/VerticalCurvedList"/>
    <dgm:cxn modelId="{E6A66C3A-6249-48AA-9C9F-029F733C78F8}" type="presParOf" srcId="{85B7EE37-C58C-4D63-8CC5-578EF79EBB75}" destId="{5F854325-58AC-4088-B418-8622A19F8F4E}" srcOrd="0" destOrd="0" presId="urn:microsoft.com/office/officeart/2008/layout/VerticalCurvedList"/>
    <dgm:cxn modelId="{F0CA6A56-A814-4430-B1B5-1FE6C0D84916}" type="presParOf" srcId="{5F854325-58AC-4088-B418-8622A19F8F4E}" destId="{927F8168-D4D8-4B8A-A1DC-BF2F04956039}" srcOrd="0" destOrd="0" presId="urn:microsoft.com/office/officeart/2008/layout/VerticalCurvedList"/>
    <dgm:cxn modelId="{8B5FA73B-102B-4BF3-A422-D70F36DB7845}" type="presParOf" srcId="{5F854325-58AC-4088-B418-8622A19F8F4E}" destId="{C1EEA58C-2C5F-4874-8F4B-B254E831D188}" srcOrd="1" destOrd="0" presId="urn:microsoft.com/office/officeart/2008/layout/VerticalCurvedList"/>
    <dgm:cxn modelId="{C007A5E1-0A5D-45C7-8255-80C632939DDE}" type="presParOf" srcId="{5F854325-58AC-4088-B418-8622A19F8F4E}" destId="{D7049A2C-F5E7-4CDD-9879-E76821AB163E}" srcOrd="2" destOrd="0" presId="urn:microsoft.com/office/officeart/2008/layout/VerticalCurvedList"/>
    <dgm:cxn modelId="{2BE81746-929A-42C2-A485-D42B0807E125}" type="presParOf" srcId="{5F854325-58AC-4088-B418-8622A19F8F4E}" destId="{30C9FC01-4B77-49A5-95E7-6C3B7494CFF9}" srcOrd="3" destOrd="0" presId="urn:microsoft.com/office/officeart/2008/layout/VerticalCurvedList"/>
    <dgm:cxn modelId="{A00705F3-0EB7-4C64-9B82-591146202CFB}" type="presParOf" srcId="{85B7EE37-C58C-4D63-8CC5-578EF79EBB75}" destId="{9FFEFC51-2F3F-42C4-8152-E0E3704EF8A6}" srcOrd="1" destOrd="0" presId="urn:microsoft.com/office/officeart/2008/layout/VerticalCurvedList"/>
    <dgm:cxn modelId="{B53D1D5A-1617-4550-9F07-5A25F73C1679}" type="presParOf" srcId="{85B7EE37-C58C-4D63-8CC5-578EF79EBB75}" destId="{3E4E7E73-7D16-45CB-8819-F9CFF6D7C250}" srcOrd="2" destOrd="0" presId="urn:microsoft.com/office/officeart/2008/layout/VerticalCurvedList"/>
    <dgm:cxn modelId="{48E459E1-C324-4329-8FC7-3059BB0521CF}" type="presParOf" srcId="{3E4E7E73-7D16-45CB-8819-F9CFF6D7C250}" destId="{7C9A98BF-B3A8-4B23-B0A3-91CB3CDB5D84}" srcOrd="0" destOrd="0" presId="urn:microsoft.com/office/officeart/2008/layout/VerticalCurvedList"/>
    <dgm:cxn modelId="{9728A0AA-C009-46E3-B4B3-9EE3D997D7B1}" type="presParOf" srcId="{85B7EE37-C58C-4D63-8CC5-578EF79EBB75}" destId="{77DFB883-440D-4639-934F-1DF316C0FB2E}" srcOrd="3" destOrd="0" presId="urn:microsoft.com/office/officeart/2008/layout/VerticalCurvedList"/>
    <dgm:cxn modelId="{93BD1B2E-A192-4278-8D1F-9D5E01F667EA}" type="presParOf" srcId="{85B7EE37-C58C-4D63-8CC5-578EF79EBB75}" destId="{2BD61D06-72AE-415C-91EB-06CDAA3DBF75}" srcOrd="4" destOrd="0" presId="urn:microsoft.com/office/officeart/2008/layout/VerticalCurvedList"/>
    <dgm:cxn modelId="{E84857E5-B211-472D-8225-E108F5B1A942}" type="presParOf" srcId="{2BD61D06-72AE-415C-91EB-06CDAA3DBF75}" destId="{D2F1EFC1-CF82-4887-8AC4-02AC038342CB}" srcOrd="0" destOrd="0" presId="urn:microsoft.com/office/officeart/2008/layout/VerticalCurvedList"/>
    <dgm:cxn modelId="{EED0EEC0-F0CF-4750-91C8-E5499E398861}" type="presParOf" srcId="{85B7EE37-C58C-4D63-8CC5-578EF79EBB75}" destId="{D518DE40-E6EA-48B7-83B0-CEBCDD8E8296}" srcOrd="5" destOrd="0" presId="urn:microsoft.com/office/officeart/2008/layout/VerticalCurvedList"/>
    <dgm:cxn modelId="{C0DEE81A-559E-4FB2-9CD7-4C8B04A57669}" type="presParOf" srcId="{85B7EE37-C58C-4D63-8CC5-578EF79EBB75}" destId="{743FC3E3-2571-4B79-AEDE-2C26E26501C9}" srcOrd="6" destOrd="0" presId="urn:microsoft.com/office/officeart/2008/layout/VerticalCurvedList"/>
    <dgm:cxn modelId="{6A2B8334-4D8F-4304-8BDC-2C080AB7C80C}" type="presParOf" srcId="{743FC3E3-2571-4B79-AEDE-2C26E26501C9}" destId="{F7E535D0-C149-4ED8-9D0D-51C632964CCF}" srcOrd="0" destOrd="0" presId="urn:microsoft.com/office/officeart/2008/layout/VerticalCurvedList"/>
    <dgm:cxn modelId="{1DCB00EA-881C-4867-95D7-9E9586BC768B}" type="presParOf" srcId="{85B7EE37-C58C-4D63-8CC5-578EF79EBB75}" destId="{217DA4FE-F620-43E2-8532-99DE9E0AEA1A}" srcOrd="7" destOrd="0" presId="urn:microsoft.com/office/officeart/2008/layout/VerticalCurvedList"/>
    <dgm:cxn modelId="{F3140AB9-F474-4C2D-8487-FCBDC28168C5}" type="presParOf" srcId="{85B7EE37-C58C-4D63-8CC5-578EF79EBB75}" destId="{5A7A8124-E5F0-4072-AB77-77353D7076B8}" srcOrd="8" destOrd="0" presId="urn:microsoft.com/office/officeart/2008/layout/VerticalCurvedList"/>
    <dgm:cxn modelId="{D7108074-C471-4947-AB38-BF067D18DD55}" type="presParOf" srcId="{5A7A8124-E5F0-4072-AB77-77353D7076B8}" destId="{BCC836DF-1934-4BE4-9120-D060AAF63287}" srcOrd="0" destOrd="0" presId="urn:microsoft.com/office/officeart/2008/layout/VerticalCurvedList"/>
    <dgm:cxn modelId="{08436206-0638-4F6E-95F2-803BC53D34FA}" type="presParOf" srcId="{85B7EE37-C58C-4D63-8CC5-578EF79EBB75}" destId="{1B578F58-0357-48E8-9978-5C6ED1E45AA1}" srcOrd="9" destOrd="0" presId="urn:microsoft.com/office/officeart/2008/layout/VerticalCurvedList"/>
    <dgm:cxn modelId="{3F01C45B-EC5F-454D-8BE7-84EE4C6FAE8E}" type="presParOf" srcId="{85B7EE37-C58C-4D63-8CC5-578EF79EBB75}" destId="{230CDAEA-0E34-4A15-AF3C-9EDA1746FD29}" srcOrd="10" destOrd="0" presId="urn:microsoft.com/office/officeart/2008/layout/VerticalCurvedList"/>
    <dgm:cxn modelId="{DE605543-6E59-4361-8D02-222C80EEC98D}" type="presParOf" srcId="{230CDAEA-0E34-4A15-AF3C-9EDA1746FD29}" destId="{C2B79439-2AC7-481B-8D1E-D66134C66D68}" srcOrd="0" destOrd="0" presId="urn:microsoft.com/office/officeart/2008/layout/VerticalCurvedList"/>
    <dgm:cxn modelId="{1DE36CBD-CC24-43C4-A24A-660EEEAA0CDC}" type="presParOf" srcId="{85B7EE37-C58C-4D63-8CC5-578EF79EBB75}" destId="{DCACFA86-39A9-4E2E-9746-26F7B03C180C}" srcOrd="11" destOrd="0" presId="urn:microsoft.com/office/officeart/2008/layout/VerticalCurvedList"/>
    <dgm:cxn modelId="{FA9A0041-E716-464C-8C62-B69E4DE4DCF2}" type="presParOf" srcId="{85B7EE37-C58C-4D63-8CC5-578EF79EBB75}" destId="{96B0878D-47BC-4798-8544-A52EBF96CB4A}" srcOrd="12" destOrd="0" presId="urn:microsoft.com/office/officeart/2008/layout/VerticalCurvedList"/>
    <dgm:cxn modelId="{F722C4BB-FAF1-4CC0-B9BD-10A91FEEA29C}" type="presParOf" srcId="{96B0878D-47BC-4798-8544-A52EBF96CB4A}" destId="{704E8D26-9F5C-477F-B0A5-E9B215BA15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30458A-3E30-4D77-AD41-A9C3A1487706}" type="doc">
      <dgm:prSet loTypeId="urn:microsoft.com/office/officeart/2005/8/layout/process4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44225F6-537C-4AC9-95D9-9FEB9B0A958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Климатические условия  </a:t>
          </a:r>
          <a:endParaRPr lang="ru-RU" sz="2400" b="1" dirty="0">
            <a:solidFill>
              <a:srgbClr val="00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CBB07-BA93-4652-86E7-4DF3793FE8CF}" type="parTrans" cxnId="{FFCB15BC-7E00-4949-A92D-D887E0DA3025}">
      <dgm:prSet/>
      <dgm:spPr/>
      <dgm:t>
        <a:bodyPr/>
        <a:lstStyle/>
        <a:p>
          <a:endParaRPr lang="ru-RU"/>
        </a:p>
      </dgm:t>
    </dgm:pt>
    <dgm:pt modelId="{FDACFE44-FD9A-4E4E-939A-1DD1A7F94DA8}" type="sibTrans" cxnId="{FFCB15BC-7E00-4949-A92D-D887E0DA3025}">
      <dgm:prSet/>
      <dgm:spPr/>
      <dgm:t>
        <a:bodyPr/>
        <a:lstStyle/>
        <a:p>
          <a:endParaRPr lang="ru-RU"/>
        </a:p>
      </dgm:t>
    </dgm:pt>
    <dgm:pt modelId="{1249F103-F496-45E1-BB34-3331ED414F42}">
      <dgm:prSet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Климатические показатели: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средние температуры, годовое количество осадков и распределение их по сезонам, испаряемость, коэффициент увлажнения</a:t>
          </a:r>
          <a:endParaRPr lang="ru-RU" sz="2400" dirty="0"/>
        </a:p>
      </dgm:t>
    </dgm:pt>
    <dgm:pt modelId="{1F6D33D6-0C31-419C-B72D-98020BA3174F}" type="parTrans" cxnId="{DA8FFD56-8E60-4DE8-B199-BB471C1270B8}">
      <dgm:prSet/>
      <dgm:spPr/>
      <dgm:t>
        <a:bodyPr/>
        <a:lstStyle/>
        <a:p>
          <a:endParaRPr lang="ru-RU"/>
        </a:p>
      </dgm:t>
    </dgm:pt>
    <dgm:pt modelId="{8FECCDF0-9A11-429F-9B08-B8FC68DC5A86}" type="sibTrans" cxnId="{DA8FFD56-8E60-4DE8-B199-BB471C1270B8}">
      <dgm:prSet/>
      <dgm:spPr/>
      <dgm:t>
        <a:bodyPr/>
        <a:lstStyle/>
        <a:p>
          <a:endParaRPr lang="ru-RU"/>
        </a:p>
      </dgm:t>
    </dgm:pt>
    <dgm:pt modelId="{EBB51CE9-9BC5-4FFB-9C86-F07C7A60C1AD}" type="pres">
      <dgm:prSet presAssocID="{6A30458A-3E30-4D77-AD41-A9C3A14877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53509C-F3C2-4230-93F2-692CB961B338}" type="pres">
      <dgm:prSet presAssocID="{1249F103-F496-45E1-BB34-3331ED414F42}" presName="boxAndChildren" presStyleCnt="0"/>
      <dgm:spPr/>
      <dgm:t>
        <a:bodyPr/>
        <a:lstStyle/>
        <a:p>
          <a:endParaRPr lang="ru-RU"/>
        </a:p>
      </dgm:t>
    </dgm:pt>
    <dgm:pt modelId="{39AFDD6E-25BE-46F6-940C-7CD8CEB18612}" type="pres">
      <dgm:prSet presAssocID="{1249F103-F496-45E1-BB34-3331ED414F42}" presName="parentTextBox" presStyleLbl="node1" presStyleIdx="0" presStyleCnt="2" custScaleY="133405" custLinFactNeighborX="187" custLinFactNeighborY="8911"/>
      <dgm:spPr/>
      <dgm:t>
        <a:bodyPr/>
        <a:lstStyle/>
        <a:p>
          <a:endParaRPr lang="ru-RU"/>
        </a:p>
      </dgm:t>
    </dgm:pt>
    <dgm:pt modelId="{FB66EDB2-38A3-4645-8C73-D33B33F46A13}" type="pres">
      <dgm:prSet presAssocID="{FDACFE44-FD9A-4E4E-939A-1DD1A7F94DA8}" presName="sp" presStyleCnt="0"/>
      <dgm:spPr/>
      <dgm:t>
        <a:bodyPr/>
        <a:lstStyle/>
        <a:p>
          <a:endParaRPr lang="ru-RU"/>
        </a:p>
      </dgm:t>
    </dgm:pt>
    <dgm:pt modelId="{8C5025F6-9536-426D-8459-5ADBF2C7A542}" type="pres">
      <dgm:prSet presAssocID="{B44225F6-537C-4AC9-95D9-9FEB9B0A9582}" presName="arrowAndChildren" presStyleCnt="0"/>
      <dgm:spPr/>
      <dgm:t>
        <a:bodyPr/>
        <a:lstStyle/>
        <a:p>
          <a:endParaRPr lang="ru-RU"/>
        </a:p>
      </dgm:t>
    </dgm:pt>
    <dgm:pt modelId="{0ADE240E-3833-4EA1-8E1F-B9F797F89FAE}" type="pres">
      <dgm:prSet presAssocID="{B44225F6-537C-4AC9-95D9-9FEB9B0A9582}" presName="parentTextArrow" presStyleLbl="node1" presStyleIdx="1" presStyleCnt="2" custScaleY="33712" custLinFactNeighborX="187" custLinFactNeighborY="11845"/>
      <dgm:spPr/>
      <dgm:t>
        <a:bodyPr/>
        <a:lstStyle/>
        <a:p>
          <a:endParaRPr lang="ru-RU"/>
        </a:p>
      </dgm:t>
    </dgm:pt>
  </dgm:ptLst>
  <dgm:cxnLst>
    <dgm:cxn modelId="{2EF738BC-DABA-4A1F-A1F2-B5FAA6CB8AC4}" type="presOf" srcId="{6A30458A-3E30-4D77-AD41-A9C3A1487706}" destId="{EBB51CE9-9BC5-4FFB-9C86-F07C7A60C1AD}" srcOrd="0" destOrd="0" presId="urn:microsoft.com/office/officeart/2005/8/layout/process4"/>
    <dgm:cxn modelId="{68B63214-D39C-4B14-A992-D9FEC01EB84D}" type="presOf" srcId="{B44225F6-537C-4AC9-95D9-9FEB9B0A9582}" destId="{0ADE240E-3833-4EA1-8E1F-B9F797F89FAE}" srcOrd="0" destOrd="0" presId="urn:microsoft.com/office/officeart/2005/8/layout/process4"/>
    <dgm:cxn modelId="{FFCB15BC-7E00-4949-A92D-D887E0DA3025}" srcId="{6A30458A-3E30-4D77-AD41-A9C3A1487706}" destId="{B44225F6-537C-4AC9-95D9-9FEB9B0A9582}" srcOrd="0" destOrd="0" parTransId="{837CBB07-BA93-4652-86E7-4DF3793FE8CF}" sibTransId="{FDACFE44-FD9A-4E4E-939A-1DD1A7F94DA8}"/>
    <dgm:cxn modelId="{67520D15-B798-4FCA-9777-0D543DEAE035}" type="presOf" srcId="{1249F103-F496-45E1-BB34-3331ED414F42}" destId="{39AFDD6E-25BE-46F6-940C-7CD8CEB18612}" srcOrd="0" destOrd="0" presId="urn:microsoft.com/office/officeart/2005/8/layout/process4"/>
    <dgm:cxn modelId="{DA8FFD56-8E60-4DE8-B199-BB471C1270B8}" srcId="{6A30458A-3E30-4D77-AD41-A9C3A1487706}" destId="{1249F103-F496-45E1-BB34-3331ED414F42}" srcOrd="1" destOrd="0" parTransId="{1F6D33D6-0C31-419C-B72D-98020BA3174F}" sibTransId="{8FECCDF0-9A11-429F-9B08-B8FC68DC5A86}"/>
    <dgm:cxn modelId="{9D7D8540-087F-405B-944F-78E078F0E58D}" type="presParOf" srcId="{EBB51CE9-9BC5-4FFB-9C86-F07C7A60C1AD}" destId="{AE53509C-F3C2-4230-93F2-692CB961B338}" srcOrd="0" destOrd="0" presId="urn:microsoft.com/office/officeart/2005/8/layout/process4"/>
    <dgm:cxn modelId="{6DF76009-6EA3-47DB-8DB1-2A2C44EF6522}" type="presParOf" srcId="{AE53509C-F3C2-4230-93F2-692CB961B338}" destId="{39AFDD6E-25BE-46F6-940C-7CD8CEB18612}" srcOrd="0" destOrd="0" presId="urn:microsoft.com/office/officeart/2005/8/layout/process4"/>
    <dgm:cxn modelId="{7C83F494-41E9-45A3-80BE-16667D77E5D6}" type="presParOf" srcId="{EBB51CE9-9BC5-4FFB-9C86-F07C7A60C1AD}" destId="{FB66EDB2-38A3-4645-8C73-D33B33F46A13}" srcOrd="1" destOrd="0" presId="urn:microsoft.com/office/officeart/2005/8/layout/process4"/>
    <dgm:cxn modelId="{AA2A8999-4421-483D-8278-F0F1B02B7B7C}" type="presParOf" srcId="{EBB51CE9-9BC5-4FFB-9C86-F07C7A60C1AD}" destId="{8C5025F6-9536-426D-8459-5ADBF2C7A542}" srcOrd="2" destOrd="0" presId="urn:microsoft.com/office/officeart/2005/8/layout/process4"/>
    <dgm:cxn modelId="{D5D1E2C8-F171-4B0C-9E67-B4D86A529F68}" type="presParOf" srcId="{8C5025F6-9536-426D-8459-5ADBF2C7A542}" destId="{0ADE240E-3833-4EA1-8E1F-B9F797F89FA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A2F959-6A51-4B1A-9F36-664A601822BA}" type="doc">
      <dgm:prSet loTypeId="urn:microsoft.com/office/officeart/2005/8/layout/radial4" loCatId="relationship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B1E2696-5AD8-474F-9AE4-A1E662893D6D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СОЛНЕЧНАЯ РАДИАЦИЯ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7A5821-6408-48D2-ABBD-C419CFE5775A}" type="parTrans" cxnId="{71076F32-121E-4038-9DBF-64373CCAFE76}">
      <dgm:prSet/>
      <dgm:spPr/>
      <dgm:t>
        <a:bodyPr/>
        <a:lstStyle/>
        <a:p>
          <a:endParaRPr lang="ru-RU"/>
        </a:p>
      </dgm:t>
    </dgm:pt>
    <dgm:pt modelId="{8703F7DE-9D21-4E11-ADC1-43833E8C54E7}" type="sibTrans" cxnId="{71076F32-121E-4038-9DBF-64373CCAFE76}">
      <dgm:prSet/>
      <dgm:spPr/>
      <dgm:t>
        <a:bodyPr/>
        <a:lstStyle/>
        <a:p>
          <a:endParaRPr lang="ru-RU"/>
        </a:p>
      </dgm:t>
    </dgm:pt>
    <dgm:pt modelId="{73EF5757-A59D-4920-AF93-37EF818A55D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400" b="1" dirty="0" smtClean="0"/>
        </a:p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Угол падения солнечных лучей</a:t>
          </a:r>
        </a:p>
        <a:p>
          <a:r>
            <a:rPr lang="ru-RU" sz="2000" b="1" dirty="0" smtClean="0"/>
            <a:t>  </a:t>
          </a:r>
          <a:endParaRPr lang="ru-RU" sz="2000" b="1" dirty="0"/>
        </a:p>
      </dgm:t>
    </dgm:pt>
    <dgm:pt modelId="{AEC5DF94-9E7A-424B-939D-9A3B323B82A2}" type="parTrans" cxnId="{23A690D2-5A48-496B-90B5-1CA21A1E7AE5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5DED299-0CDD-4302-AA90-2D6A5B03F356}" type="sibTrans" cxnId="{23A690D2-5A48-496B-90B5-1CA21A1E7AE5}">
      <dgm:prSet/>
      <dgm:spPr/>
      <dgm:t>
        <a:bodyPr/>
        <a:lstStyle/>
        <a:p>
          <a:endParaRPr lang="ru-RU"/>
        </a:p>
      </dgm:t>
    </dgm:pt>
    <dgm:pt modelId="{1807E3D5-6A1F-49C6-AF5C-ECEE5009F607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Облачность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42A8CE-6783-47A4-AC80-8018CA052522}" type="parTrans" cxnId="{8F9E241F-5F9C-46A2-ACBD-BD01653C6E7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C9FCD2E-C0A9-4FF5-8979-5F6379068FED}" type="sibTrans" cxnId="{8F9E241F-5F9C-46A2-ACBD-BD01653C6E70}">
      <dgm:prSet/>
      <dgm:spPr/>
      <dgm:t>
        <a:bodyPr/>
        <a:lstStyle/>
        <a:p>
          <a:endParaRPr lang="ru-RU"/>
        </a:p>
      </dgm:t>
    </dgm:pt>
    <dgm:pt modelId="{EC8A248E-9AEB-4BD8-95DA-F3F65BE52F37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Подстилающая поверхность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842C7C-2A9A-4779-8758-39A992D58E06}" type="parTrans" cxnId="{5D3EF32E-16D3-4C46-9B07-D6C66DB67280}">
      <dgm:prSet/>
      <dgm:spPr/>
      <dgm:t>
        <a:bodyPr/>
        <a:lstStyle/>
        <a:p>
          <a:endParaRPr lang="ru-RU"/>
        </a:p>
      </dgm:t>
    </dgm:pt>
    <dgm:pt modelId="{805694BE-922F-4CDF-BC69-CDA3294BAB50}" type="sibTrans" cxnId="{5D3EF32E-16D3-4C46-9B07-D6C66DB67280}">
      <dgm:prSet/>
      <dgm:spPr/>
      <dgm:t>
        <a:bodyPr/>
        <a:lstStyle/>
        <a:p>
          <a:endParaRPr lang="ru-RU"/>
        </a:p>
      </dgm:t>
    </dgm:pt>
    <dgm:pt modelId="{17325353-BAF9-414F-A7AD-9182320FEECB}" type="pres">
      <dgm:prSet presAssocID="{60A2F959-6A51-4B1A-9F36-664A601822B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F9AD58-17B6-4F8A-AFB9-4EB1A03268A0}" type="pres">
      <dgm:prSet presAssocID="{3B1E2696-5AD8-474F-9AE4-A1E662893D6D}" presName="centerShape" presStyleLbl="node0" presStyleIdx="0" presStyleCnt="1" custScaleX="106540" custScaleY="60882" custLinFactNeighborX="355" custLinFactNeighborY="-22787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8D4FA9E-F20E-4C2D-97E4-5A6F3756221B}" type="pres">
      <dgm:prSet presAssocID="{AEC5DF94-9E7A-424B-939D-9A3B323B82A2}" presName="parTrans" presStyleLbl="bgSibTrans2D1" presStyleIdx="0" presStyleCnt="3" custAng="21550296" custScaleX="97883" custScaleY="196897" custLinFactNeighborX="21309" custLinFactNeighborY="-8316"/>
      <dgm:spPr/>
      <dgm:t>
        <a:bodyPr/>
        <a:lstStyle/>
        <a:p>
          <a:endParaRPr lang="ru-RU"/>
        </a:p>
      </dgm:t>
    </dgm:pt>
    <dgm:pt modelId="{21E84FA2-3748-466F-9821-E85349A75F05}" type="pres">
      <dgm:prSet presAssocID="{73EF5757-A59D-4920-AF93-37EF818A55D1}" presName="node" presStyleLbl="node1" presStyleIdx="0" presStyleCnt="3" custScaleX="120985" custScaleY="101866" custRadScaleRad="99218" custRadScaleInc="-12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EB73F-09EA-4C45-91F4-02EF927B6571}" type="pres">
      <dgm:prSet presAssocID="{0F42A8CE-6783-47A4-AC80-8018CA052522}" presName="parTrans" presStyleLbl="bgSibTrans2D1" presStyleIdx="1" presStyleCnt="3" custScaleX="79064" custScaleY="322579" custLinFactNeighborX="4735" custLinFactNeighborY="18976"/>
      <dgm:spPr/>
      <dgm:t>
        <a:bodyPr/>
        <a:lstStyle/>
        <a:p>
          <a:endParaRPr lang="ru-RU"/>
        </a:p>
      </dgm:t>
    </dgm:pt>
    <dgm:pt modelId="{2021D222-6B33-46C0-8464-69A8EDF3C844}" type="pres">
      <dgm:prSet presAssocID="{1807E3D5-6A1F-49C6-AF5C-ECEE5009F607}" presName="node" presStyleLbl="node1" presStyleIdx="1" presStyleCnt="3" custScaleY="63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F70A4-B516-4116-B77B-8526E2D3E830}" type="pres">
      <dgm:prSet presAssocID="{4A842C7C-2A9A-4779-8758-39A992D58E06}" presName="parTrans" presStyleLbl="bgSibTrans2D1" presStyleIdx="2" presStyleCnt="3" custAng="49048" custScaleX="81511" custScaleY="195454" custLinFactNeighborX="-19802" custLinFactNeighborY="-6537"/>
      <dgm:spPr/>
      <dgm:t>
        <a:bodyPr/>
        <a:lstStyle/>
        <a:p>
          <a:endParaRPr lang="ru-RU"/>
        </a:p>
      </dgm:t>
    </dgm:pt>
    <dgm:pt modelId="{4FA3A8B5-BE31-4DA5-916D-60E3B67446DB}" type="pres">
      <dgm:prSet presAssocID="{EC8A248E-9AEB-4BD8-95DA-F3F65BE52F37}" presName="node" presStyleLbl="node1" presStyleIdx="2" presStyleCnt="3" custScaleX="135911" custScaleY="96394" custRadScaleRad="109047" custRadScaleInc="15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55E890-92A8-4FE1-8301-31B6A25EC6BB}" type="presOf" srcId="{3B1E2696-5AD8-474F-9AE4-A1E662893D6D}" destId="{C2F9AD58-17B6-4F8A-AFB9-4EB1A03268A0}" srcOrd="0" destOrd="0" presId="urn:microsoft.com/office/officeart/2005/8/layout/radial4"/>
    <dgm:cxn modelId="{23A690D2-5A48-496B-90B5-1CA21A1E7AE5}" srcId="{3B1E2696-5AD8-474F-9AE4-A1E662893D6D}" destId="{73EF5757-A59D-4920-AF93-37EF818A55D1}" srcOrd="0" destOrd="0" parTransId="{AEC5DF94-9E7A-424B-939D-9A3B323B82A2}" sibTransId="{65DED299-0CDD-4302-AA90-2D6A5B03F356}"/>
    <dgm:cxn modelId="{8F9E241F-5F9C-46A2-ACBD-BD01653C6E70}" srcId="{3B1E2696-5AD8-474F-9AE4-A1E662893D6D}" destId="{1807E3D5-6A1F-49C6-AF5C-ECEE5009F607}" srcOrd="1" destOrd="0" parTransId="{0F42A8CE-6783-47A4-AC80-8018CA052522}" sibTransId="{6C9FCD2E-C0A9-4FF5-8979-5F6379068FED}"/>
    <dgm:cxn modelId="{7EC0FA0F-8C91-4083-B21C-7B9590216559}" type="presOf" srcId="{0F42A8CE-6783-47A4-AC80-8018CA052522}" destId="{32EEB73F-09EA-4C45-91F4-02EF927B6571}" srcOrd="0" destOrd="0" presId="urn:microsoft.com/office/officeart/2005/8/layout/radial4"/>
    <dgm:cxn modelId="{14ED4FED-ABB4-4A8B-8305-E0B694932A0E}" type="presOf" srcId="{73EF5757-A59D-4920-AF93-37EF818A55D1}" destId="{21E84FA2-3748-466F-9821-E85349A75F05}" srcOrd="0" destOrd="0" presId="urn:microsoft.com/office/officeart/2005/8/layout/radial4"/>
    <dgm:cxn modelId="{15479898-9BD1-40A7-9423-82855892DA3B}" type="presOf" srcId="{4A842C7C-2A9A-4779-8758-39A992D58E06}" destId="{050F70A4-B516-4116-B77B-8526E2D3E830}" srcOrd="0" destOrd="0" presId="urn:microsoft.com/office/officeart/2005/8/layout/radial4"/>
    <dgm:cxn modelId="{7215E3D8-BAA3-446B-B2F7-F65647748506}" type="presOf" srcId="{EC8A248E-9AEB-4BD8-95DA-F3F65BE52F37}" destId="{4FA3A8B5-BE31-4DA5-916D-60E3B67446DB}" srcOrd="0" destOrd="0" presId="urn:microsoft.com/office/officeart/2005/8/layout/radial4"/>
    <dgm:cxn modelId="{5D3EF32E-16D3-4C46-9B07-D6C66DB67280}" srcId="{3B1E2696-5AD8-474F-9AE4-A1E662893D6D}" destId="{EC8A248E-9AEB-4BD8-95DA-F3F65BE52F37}" srcOrd="2" destOrd="0" parTransId="{4A842C7C-2A9A-4779-8758-39A992D58E06}" sibTransId="{805694BE-922F-4CDF-BC69-CDA3294BAB50}"/>
    <dgm:cxn modelId="{295BA000-FE43-451F-BCC9-5309589DCE0B}" type="presOf" srcId="{AEC5DF94-9E7A-424B-939D-9A3B323B82A2}" destId="{F8D4FA9E-F20E-4C2D-97E4-5A6F3756221B}" srcOrd="0" destOrd="0" presId="urn:microsoft.com/office/officeart/2005/8/layout/radial4"/>
    <dgm:cxn modelId="{AF69D22F-C60A-4F4C-8F97-D5A1B3F7356C}" type="presOf" srcId="{1807E3D5-6A1F-49C6-AF5C-ECEE5009F607}" destId="{2021D222-6B33-46C0-8464-69A8EDF3C844}" srcOrd="0" destOrd="0" presId="urn:microsoft.com/office/officeart/2005/8/layout/radial4"/>
    <dgm:cxn modelId="{71076F32-121E-4038-9DBF-64373CCAFE76}" srcId="{60A2F959-6A51-4B1A-9F36-664A601822BA}" destId="{3B1E2696-5AD8-474F-9AE4-A1E662893D6D}" srcOrd="0" destOrd="0" parTransId="{C37A5821-6408-48D2-ABBD-C419CFE5775A}" sibTransId="{8703F7DE-9D21-4E11-ADC1-43833E8C54E7}"/>
    <dgm:cxn modelId="{7849EEE6-219F-4179-B619-6DDFE02CAF1D}" type="presOf" srcId="{60A2F959-6A51-4B1A-9F36-664A601822BA}" destId="{17325353-BAF9-414F-A7AD-9182320FEECB}" srcOrd="0" destOrd="0" presId="urn:microsoft.com/office/officeart/2005/8/layout/radial4"/>
    <dgm:cxn modelId="{DD5763FC-6CF3-462C-9C02-8DDA58D558B5}" type="presParOf" srcId="{17325353-BAF9-414F-A7AD-9182320FEECB}" destId="{C2F9AD58-17B6-4F8A-AFB9-4EB1A03268A0}" srcOrd="0" destOrd="0" presId="urn:microsoft.com/office/officeart/2005/8/layout/radial4"/>
    <dgm:cxn modelId="{33E8BC24-2880-43FF-BB98-027F47D3E1A7}" type="presParOf" srcId="{17325353-BAF9-414F-A7AD-9182320FEECB}" destId="{F8D4FA9E-F20E-4C2D-97E4-5A6F3756221B}" srcOrd="1" destOrd="0" presId="urn:microsoft.com/office/officeart/2005/8/layout/radial4"/>
    <dgm:cxn modelId="{2317C878-C3C8-43D5-8925-80DAD6070C2E}" type="presParOf" srcId="{17325353-BAF9-414F-A7AD-9182320FEECB}" destId="{21E84FA2-3748-466F-9821-E85349A75F05}" srcOrd="2" destOrd="0" presId="urn:microsoft.com/office/officeart/2005/8/layout/radial4"/>
    <dgm:cxn modelId="{17A35554-6F47-4D3A-B8CF-6877EA60FACB}" type="presParOf" srcId="{17325353-BAF9-414F-A7AD-9182320FEECB}" destId="{32EEB73F-09EA-4C45-91F4-02EF927B6571}" srcOrd="3" destOrd="0" presId="urn:microsoft.com/office/officeart/2005/8/layout/radial4"/>
    <dgm:cxn modelId="{D6DD6AD5-25F6-482B-ACC8-9AFEAB02267C}" type="presParOf" srcId="{17325353-BAF9-414F-A7AD-9182320FEECB}" destId="{2021D222-6B33-46C0-8464-69A8EDF3C844}" srcOrd="4" destOrd="0" presId="urn:microsoft.com/office/officeart/2005/8/layout/radial4"/>
    <dgm:cxn modelId="{7839D13C-F411-4980-8D8B-7A6BB4069DB7}" type="presParOf" srcId="{17325353-BAF9-414F-A7AD-9182320FEECB}" destId="{050F70A4-B516-4116-B77B-8526E2D3E830}" srcOrd="5" destOrd="0" presId="urn:microsoft.com/office/officeart/2005/8/layout/radial4"/>
    <dgm:cxn modelId="{EE09C84F-F324-457D-A58B-F44E8C422508}" type="presParOf" srcId="{17325353-BAF9-414F-A7AD-9182320FEECB}" destId="{4FA3A8B5-BE31-4DA5-916D-60E3B67446D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0BD62E-9DB2-4A3C-9914-698AA39A5D20}" type="doc">
      <dgm:prSet loTypeId="urn:microsoft.com/office/officeart/2005/8/layout/vList4#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8BFBA29-B088-44FA-950E-62C2AA6908A0}">
      <dgm:prSet phldrT="[Текст]" custT="1"/>
      <dgm:spPr/>
      <dgm:t>
        <a:bodyPr/>
        <a:lstStyle/>
        <a:p>
          <a:pPr algn="l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Перечислите климатообразующие факторы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B4871296-13E3-493A-AECF-AEDB7C5E9AE9}" type="parTrans" cxnId="{5012B07F-C5C9-4FD8-A8CA-B484236C3FFE}">
      <dgm:prSet/>
      <dgm:spPr/>
      <dgm:t>
        <a:bodyPr/>
        <a:lstStyle/>
        <a:p>
          <a:endParaRPr lang="ru-RU"/>
        </a:p>
      </dgm:t>
    </dgm:pt>
    <dgm:pt modelId="{5A3662B1-125A-4308-ABB5-9B534C950A55}" type="sibTrans" cxnId="{5012B07F-C5C9-4FD8-A8CA-B484236C3FFE}">
      <dgm:prSet/>
      <dgm:spPr/>
      <dgm:t>
        <a:bodyPr/>
        <a:lstStyle/>
        <a:p>
          <a:endParaRPr lang="ru-RU"/>
        </a:p>
      </dgm:t>
    </dgm:pt>
    <dgm:pt modelId="{841B1CDE-BE7A-4FC6-8B4E-87AF664C2950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Что называется солнечной радиацией?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CE46E0D2-8C16-4471-872B-61FAF3EB3575}" type="parTrans" cxnId="{3A5C67C8-F9AA-4E2C-A9C1-D3C89612284D}">
      <dgm:prSet/>
      <dgm:spPr/>
      <dgm:t>
        <a:bodyPr/>
        <a:lstStyle/>
        <a:p>
          <a:endParaRPr lang="ru-RU"/>
        </a:p>
      </dgm:t>
    </dgm:pt>
    <dgm:pt modelId="{3471C03E-A6CD-4C4E-A66A-695A8EE931E0}" type="sibTrans" cxnId="{3A5C67C8-F9AA-4E2C-A9C1-D3C89612284D}">
      <dgm:prSet/>
      <dgm:spPr/>
      <dgm:t>
        <a:bodyPr/>
        <a:lstStyle/>
        <a:p>
          <a:endParaRPr lang="ru-RU"/>
        </a:p>
      </dgm:t>
    </dgm:pt>
    <dgm:pt modelId="{FA91706E-6DAD-447A-B9F5-ABCB3FEC4E6E}">
      <dgm:prSet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Какая особенность рельефа Казахстана способствует проникновению холодных воздушных масс глубоко на юг?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3CFC618D-F985-45F2-BA0A-8B45B3BA1A54}" type="parTrans" cxnId="{0463020C-A8A2-4C16-A45C-F4492FC7E167}">
      <dgm:prSet/>
      <dgm:spPr/>
      <dgm:t>
        <a:bodyPr/>
        <a:lstStyle/>
        <a:p>
          <a:endParaRPr lang="ru-RU"/>
        </a:p>
      </dgm:t>
    </dgm:pt>
    <dgm:pt modelId="{75238D97-0B4F-4725-920E-EE4FA48638D2}" type="sibTrans" cxnId="{0463020C-A8A2-4C16-A45C-F4492FC7E167}">
      <dgm:prSet/>
      <dgm:spPr/>
      <dgm:t>
        <a:bodyPr/>
        <a:lstStyle/>
        <a:p>
          <a:endParaRPr lang="ru-RU"/>
        </a:p>
      </dgm:t>
    </dgm:pt>
    <dgm:pt modelId="{6EDC0FCF-F790-4018-B151-073247478D80}">
      <dgm:prSet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Какой вид солнечной радиации определяет температуру воздуха?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ED54956D-AB8E-4F28-B4D1-702D3EF63FB8}" type="parTrans" cxnId="{4B9B69E5-3938-4956-BD55-7C97DC9C3CB0}">
      <dgm:prSet/>
      <dgm:spPr/>
      <dgm:t>
        <a:bodyPr/>
        <a:lstStyle/>
        <a:p>
          <a:endParaRPr lang="ru-RU"/>
        </a:p>
      </dgm:t>
    </dgm:pt>
    <dgm:pt modelId="{6593BA41-46FE-4EF7-B237-F5091D0456C4}" type="sibTrans" cxnId="{4B9B69E5-3938-4956-BD55-7C97DC9C3CB0}">
      <dgm:prSet/>
      <dgm:spPr/>
      <dgm:t>
        <a:bodyPr/>
        <a:lstStyle/>
        <a:p>
          <a:endParaRPr lang="ru-RU"/>
        </a:p>
      </dgm:t>
    </dgm:pt>
    <dgm:pt modelId="{2D9A3637-4383-4DCB-8455-758E47F13174}">
      <dgm:prSet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В</a:t>
          </a:r>
          <a:r>
            <a:rPr lang="ru-RU" sz="2000" b="1" baseline="0" dirty="0" smtClean="0">
              <a:latin typeface="Calibri" pitchFamily="34" charset="0"/>
            </a:rPr>
            <a:t> </a:t>
          </a:r>
          <a:r>
            <a:rPr lang="ru-RU" sz="24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каких единицах измеряется солнечная радиация?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BD2E79F8-ACB2-4B0C-A43E-A0F3EF3C0C3A}" type="parTrans" cxnId="{32EA2713-96A5-47CF-BABE-51AB52D50521}">
      <dgm:prSet/>
      <dgm:spPr/>
      <dgm:t>
        <a:bodyPr/>
        <a:lstStyle/>
        <a:p>
          <a:endParaRPr lang="ru-RU"/>
        </a:p>
      </dgm:t>
    </dgm:pt>
    <dgm:pt modelId="{13134936-7D19-4390-90A1-ED82450F8A89}" type="sibTrans" cxnId="{32EA2713-96A5-47CF-BABE-51AB52D50521}">
      <dgm:prSet/>
      <dgm:spPr/>
      <dgm:t>
        <a:bodyPr/>
        <a:lstStyle/>
        <a:p>
          <a:endParaRPr lang="ru-RU"/>
        </a:p>
      </dgm:t>
    </dgm:pt>
    <dgm:pt modelId="{041FF414-E895-4D28-80EC-0121E96B2848}" type="pres">
      <dgm:prSet presAssocID="{260BD62E-9DB2-4A3C-9914-698AA39A5D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EA4673-6FF2-4E4E-923C-E2D5920818C9}" type="pres">
      <dgm:prSet presAssocID="{D8BFBA29-B088-44FA-950E-62C2AA6908A0}" presName="comp" presStyleCnt="0"/>
      <dgm:spPr/>
      <dgm:t>
        <a:bodyPr/>
        <a:lstStyle/>
        <a:p>
          <a:endParaRPr lang="ru-RU"/>
        </a:p>
      </dgm:t>
    </dgm:pt>
    <dgm:pt modelId="{C605894D-58C8-4B71-81C7-0285464715B0}" type="pres">
      <dgm:prSet presAssocID="{D8BFBA29-B088-44FA-950E-62C2AA6908A0}" presName="box" presStyleLbl="node1" presStyleIdx="0" presStyleCnt="5"/>
      <dgm:spPr/>
      <dgm:t>
        <a:bodyPr/>
        <a:lstStyle/>
        <a:p>
          <a:endParaRPr lang="ru-RU"/>
        </a:p>
      </dgm:t>
    </dgm:pt>
    <dgm:pt modelId="{8C040E69-477B-4CE1-BA05-06E572B80A5C}" type="pres">
      <dgm:prSet presAssocID="{D8BFBA29-B088-44FA-950E-62C2AA6908A0}" presName="img" presStyleLbl="fgImgPlace1" presStyleIdx="0" presStyleCnt="5" custScaleX="48247" custLinFactNeighborX="-26974" custLinFactNeighborY="-2485"/>
      <dgm:spPr/>
      <dgm:t>
        <a:bodyPr/>
        <a:lstStyle/>
        <a:p>
          <a:endParaRPr lang="ru-RU"/>
        </a:p>
      </dgm:t>
    </dgm:pt>
    <dgm:pt modelId="{90800159-7E0B-4F2F-BFB9-AEC15BEF8AE9}" type="pres">
      <dgm:prSet presAssocID="{D8BFBA29-B088-44FA-950E-62C2AA6908A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B4803-E294-472A-98BA-FF6DF947A8DD}" type="pres">
      <dgm:prSet presAssocID="{5A3662B1-125A-4308-ABB5-9B534C950A55}" presName="spacer" presStyleCnt="0"/>
      <dgm:spPr/>
      <dgm:t>
        <a:bodyPr/>
        <a:lstStyle/>
        <a:p>
          <a:endParaRPr lang="ru-RU"/>
        </a:p>
      </dgm:t>
    </dgm:pt>
    <dgm:pt modelId="{A5D16C5D-1546-43AF-AF27-32EB9E9C7A5F}" type="pres">
      <dgm:prSet presAssocID="{841B1CDE-BE7A-4FC6-8B4E-87AF664C2950}" presName="comp" presStyleCnt="0"/>
      <dgm:spPr/>
      <dgm:t>
        <a:bodyPr/>
        <a:lstStyle/>
        <a:p>
          <a:endParaRPr lang="ru-RU"/>
        </a:p>
      </dgm:t>
    </dgm:pt>
    <dgm:pt modelId="{50FCB7F6-1B0A-4103-BB40-C95E1BB72E93}" type="pres">
      <dgm:prSet presAssocID="{841B1CDE-BE7A-4FC6-8B4E-87AF664C2950}" presName="box" presStyleLbl="node1" presStyleIdx="1" presStyleCnt="5" custLinFactNeighborY="4339"/>
      <dgm:spPr/>
      <dgm:t>
        <a:bodyPr/>
        <a:lstStyle/>
        <a:p>
          <a:endParaRPr lang="ru-RU"/>
        </a:p>
      </dgm:t>
    </dgm:pt>
    <dgm:pt modelId="{332850EF-B194-4A66-B8F6-4BDA3F61167E}" type="pres">
      <dgm:prSet presAssocID="{841B1CDE-BE7A-4FC6-8B4E-87AF664C2950}" presName="img" presStyleLbl="fgImgPlace1" presStyleIdx="1" presStyleCnt="5" custScaleX="49099" custLinFactNeighborX="-26548" custLinFactNeighborY="2938"/>
      <dgm:spPr/>
      <dgm:t>
        <a:bodyPr/>
        <a:lstStyle/>
        <a:p>
          <a:endParaRPr lang="ru-RU"/>
        </a:p>
      </dgm:t>
    </dgm:pt>
    <dgm:pt modelId="{81548537-C8B1-47C5-A374-D7AC52A87389}" type="pres">
      <dgm:prSet presAssocID="{841B1CDE-BE7A-4FC6-8B4E-87AF664C295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B4FC2-B474-44B1-A0CB-5B61855FD3E4}" type="pres">
      <dgm:prSet presAssocID="{3471C03E-A6CD-4C4E-A66A-695A8EE931E0}" presName="spacer" presStyleCnt="0"/>
      <dgm:spPr/>
      <dgm:t>
        <a:bodyPr/>
        <a:lstStyle/>
        <a:p>
          <a:endParaRPr lang="ru-RU"/>
        </a:p>
      </dgm:t>
    </dgm:pt>
    <dgm:pt modelId="{F8FBA490-D578-411B-BA99-6623CFA12442}" type="pres">
      <dgm:prSet presAssocID="{6EDC0FCF-F790-4018-B151-073247478D80}" presName="comp" presStyleCnt="0"/>
      <dgm:spPr/>
      <dgm:t>
        <a:bodyPr/>
        <a:lstStyle/>
        <a:p>
          <a:endParaRPr lang="ru-RU"/>
        </a:p>
      </dgm:t>
    </dgm:pt>
    <dgm:pt modelId="{5221152E-7636-4F40-9B4C-D48E6AEB8172}" type="pres">
      <dgm:prSet presAssocID="{6EDC0FCF-F790-4018-B151-073247478D80}" presName="box" presStyleLbl="node1" presStyleIdx="2" presStyleCnt="5" custLinFactNeighborY="-1504"/>
      <dgm:spPr/>
      <dgm:t>
        <a:bodyPr/>
        <a:lstStyle/>
        <a:p>
          <a:endParaRPr lang="ru-RU"/>
        </a:p>
      </dgm:t>
    </dgm:pt>
    <dgm:pt modelId="{71A3B348-37A0-4BD0-9C69-7BF3F50F118D}" type="pres">
      <dgm:prSet presAssocID="{6EDC0FCF-F790-4018-B151-073247478D80}" presName="img" presStyleLbl="fgImgPlace1" presStyleIdx="2" presStyleCnt="5" custScaleX="48247" custLinFactNeighborX="-26974" custLinFactNeighborY="-4365"/>
      <dgm:spPr/>
      <dgm:t>
        <a:bodyPr/>
        <a:lstStyle/>
        <a:p>
          <a:endParaRPr lang="ru-RU"/>
        </a:p>
      </dgm:t>
    </dgm:pt>
    <dgm:pt modelId="{7BDC6BAB-2692-43B4-A668-15663F9B9442}" type="pres">
      <dgm:prSet presAssocID="{6EDC0FCF-F790-4018-B151-073247478D8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B41FE-7CF2-46A9-9749-5C428053BD04}" type="pres">
      <dgm:prSet presAssocID="{6593BA41-46FE-4EF7-B237-F5091D0456C4}" presName="spacer" presStyleCnt="0"/>
      <dgm:spPr/>
      <dgm:t>
        <a:bodyPr/>
        <a:lstStyle/>
        <a:p>
          <a:endParaRPr lang="ru-RU"/>
        </a:p>
      </dgm:t>
    </dgm:pt>
    <dgm:pt modelId="{D97A1B4E-8C3B-4840-BD63-FE4E6975A6FF}" type="pres">
      <dgm:prSet presAssocID="{FA91706E-6DAD-447A-B9F5-ABCB3FEC4E6E}" presName="comp" presStyleCnt="0"/>
      <dgm:spPr/>
      <dgm:t>
        <a:bodyPr/>
        <a:lstStyle/>
        <a:p>
          <a:endParaRPr lang="ru-RU"/>
        </a:p>
      </dgm:t>
    </dgm:pt>
    <dgm:pt modelId="{9AD3739C-E684-4E5A-B8C5-06F744EF37AF}" type="pres">
      <dgm:prSet presAssocID="{FA91706E-6DAD-447A-B9F5-ABCB3FEC4E6E}" presName="box" presStyleLbl="node1" presStyleIdx="3" presStyleCnt="5"/>
      <dgm:spPr/>
      <dgm:t>
        <a:bodyPr/>
        <a:lstStyle/>
        <a:p>
          <a:endParaRPr lang="ru-RU"/>
        </a:p>
      </dgm:t>
    </dgm:pt>
    <dgm:pt modelId="{66AD4016-927A-4E28-95C5-79A4C3AA64F8}" type="pres">
      <dgm:prSet presAssocID="{FA91706E-6DAD-447A-B9F5-ABCB3FEC4E6E}" presName="img" presStyleLbl="fgImgPlace1" presStyleIdx="3" presStyleCnt="5" custScaleX="48247" custLinFactNeighborX="-26974" custLinFactNeighborY="-1654"/>
      <dgm:spPr/>
      <dgm:t>
        <a:bodyPr/>
        <a:lstStyle/>
        <a:p>
          <a:endParaRPr lang="ru-RU"/>
        </a:p>
      </dgm:t>
    </dgm:pt>
    <dgm:pt modelId="{322F086F-ED76-4D4F-8BD9-7F53620EB69C}" type="pres">
      <dgm:prSet presAssocID="{FA91706E-6DAD-447A-B9F5-ABCB3FEC4E6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B7A33-7D99-4539-B7CF-B954A60B50ED}" type="pres">
      <dgm:prSet presAssocID="{75238D97-0B4F-4725-920E-EE4FA48638D2}" presName="spacer" presStyleCnt="0"/>
      <dgm:spPr/>
      <dgm:t>
        <a:bodyPr/>
        <a:lstStyle/>
        <a:p>
          <a:endParaRPr lang="ru-RU"/>
        </a:p>
      </dgm:t>
    </dgm:pt>
    <dgm:pt modelId="{4506880F-EC27-44D0-959A-3BC5D9B1202E}" type="pres">
      <dgm:prSet presAssocID="{2D9A3637-4383-4DCB-8455-758E47F13174}" presName="comp" presStyleCnt="0"/>
      <dgm:spPr/>
      <dgm:t>
        <a:bodyPr/>
        <a:lstStyle/>
        <a:p>
          <a:endParaRPr lang="ru-RU"/>
        </a:p>
      </dgm:t>
    </dgm:pt>
    <dgm:pt modelId="{A7387762-D443-4F7F-ADA9-BD6B8E7D1C78}" type="pres">
      <dgm:prSet presAssocID="{2D9A3637-4383-4DCB-8455-758E47F13174}" presName="box" presStyleLbl="node1" presStyleIdx="4" presStyleCnt="5"/>
      <dgm:spPr/>
      <dgm:t>
        <a:bodyPr/>
        <a:lstStyle/>
        <a:p>
          <a:endParaRPr lang="ru-RU"/>
        </a:p>
      </dgm:t>
    </dgm:pt>
    <dgm:pt modelId="{33C8CAD1-86E2-4850-81A7-D5B88BF66540}" type="pres">
      <dgm:prSet presAssocID="{2D9A3637-4383-4DCB-8455-758E47F13174}" presName="img" presStyleLbl="fgImgPlace1" presStyleIdx="4" presStyleCnt="5" custScaleX="48247" custLinFactNeighborX="-26974" custLinFactNeighborY="-1654"/>
      <dgm:spPr/>
      <dgm:t>
        <a:bodyPr/>
        <a:lstStyle/>
        <a:p>
          <a:endParaRPr lang="ru-RU"/>
        </a:p>
      </dgm:t>
    </dgm:pt>
    <dgm:pt modelId="{2EA51ABF-F483-400C-BD7C-E055DE61BC21}" type="pres">
      <dgm:prSet presAssocID="{2D9A3637-4383-4DCB-8455-758E47F1317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EA2713-96A5-47CF-BABE-51AB52D50521}" srcId="{260BD62E-9DB2-4A3C-9914-698AA39A5D20}" destId="{2D9A3637-4383-4DCB-8455-758E47F13174}" srcOrd="4" destOrd="0" parTransId="{BD2E79F8-ACB2-4B0C-A43E-A0F3EF3C0C3A}" sibTransId="{13134936-7D19-4390-90A1-ED82450F8A89}"/>
    <dgm:cxn modelId="{C7258459-D02A-41B2-9680-EF11CDBE0863}" type="presOf" srcId="{D8BFBA29-B088-44FA-950E-62C2AA6908A0}" destId="{C605894D-58C8-4B71-81C7-0285464715B0}" srcOrd="0" destOrd="0" presId="urn:microsoft.com/office/officeart/2005/8/layout/vList4#1"/>
    <dgm:cxn modelId="{6FF19874-D4E4-412C-A1EA-5DDA35561F55}" type="presOf" srcId="{6EDC0FCF-F790-4018-B151-073247478D80}" destId="{5221152E-7636-4F40-9B4C-D48E6AEB8172}" srcOrd="0" destOrd="0" presId="urn:microsoft.com/office/officeart/2005/8/layout/vList4#1"/>
    <dgm:cxn modelId="{CD910895-E766-4D26-8871-24A9FC54F828}" type="presOf" srcId="{841B1CDE-BE7A-4FC6-8B4E-87AF664C2950}" destId="{81548537-C8B1-47C5-A374-D7AC52A87389}" srcOrd="1" destOrd="0" presId="urn:microsoft.com/office/officeart/2005/8/layout/vList4#1"/>
    <dgm:cxn modelId="{D87B5154-B1E3-4E0D-A063-1192B98F7EE8}" type="presOf" srcId="{260BD62E-9DB2-4A3C-9914-698AA39A5D20}" destId="{041FF414-E895-4D28-80EC-0121E96B2848}" srcOrd="0" destOrd="0" presId="urn:microsoft.com/office/officeart/2005/8/layout/vList4#1"/>
    <dgm:cxn modelId="{E8D708AF-F391-4DB2-9172-E2B67DED4C57}" type="presOf" srcId="{2D9A3637-4383-4DCB-8455-758E47F13174}" destId="{2EA51ABF-F483-400C-BD7C-E055DE61BC21}" srcOrd="1" destOrd="0" presId="urn:microsoft.com/office/officeart/2005/8/layout/vList4#1"/>
    <dgm:cxn modelId="{4E044628-B1C2-424B-B7E2-19FB9A4358BA}" type="presOf" srcId="{841B1CDE-BE7A-4FC6-8B4E-87AF664C2950}" destId="{50FCB7F6-1B0A-4103-BB40-C95E1BB72E93}" srcOrd="0" destOrd="0" presId="urn:microsoft.com/office/officeart/2005/8/layout/vList4#1"/>
    <dgm:cxn modelId="{5012B07F-C5C9-4FD8-A8CA-B484236C3FFE}" srcId="{260BD62E-9DB2-4A3C-9914-698AA39A5D20}" destId="{D8BFBA29-B088-44FA-950E-62C2AA6908A0}" srcOrd="0" destOrd="0" parTransId="{B4871296-13E3-493A-AECF-AEDB7C5E9AE9}" sibTransId="{5A3662B1-125A-4308-ABB5-9B534C950A55}"/>
    <dgm:cxn modelId="{5DB9E106-1FBF-4E99-B8F0-B4682B542BD6}" type="presOf" srcId="{6EDC0FCF-F790-4018-B151-073247478D80}" destId="{7BDC6BAB-2692-43B4-A668-15663F9B9442}" srcOrd="1" destOrd="0" presId="urn:microsoft.com/office/officeart/2005/8/layout/vList4#1"/>
    <dgm:cxn modelId="{3A5C67C8-F9AA-4E2C-A9C1-D3C89612284D}" srcId="{260BD62E-9DB2-4A3C-9914-698AA39A5D20}" destId="{841B1CDE-BE7A-4FC6-8B4E-87AF664C2950}" srcOrd="1" destOrd="0" parTransId="{CE46E0D2-8C16-4471-872B-61FAF3EB3575}" sibTransId="{3471C03E-A6CD-4C4E-A66A-695A8EE931E0}"/>
    <dgm:cxn modelId="{0463020C-A8A2-4C16-A45C-F4492FC7E167}" srcId="{260BD62E-9DB2-4A3C-9914-698AA39A5D20}" destId="{FA91706E-6DAD-447A-B9F5-ABCB3FEC4E6E}" srcOrd="3" destOrd="0" parTransId="{3CFC618D-F985-45F2-BA0A-8B45B3BA1A54}" sibTransId="{75238D97-0B4F-4725-920E-EE4FA48638D2}"/>
    <dgm:cxn modelId="{86D0B5F3-8D46-4BB9-93CD-22AFBE298C69}" type="presOf" srcId="{FA91706E-6DAD-447A-B9F5-ABCB3FEC4E6E}" destId="{9AD3739C-E684-4E5A-B8C5-06F744EF37AF}" srcOrd="0" destOrd="0" presId="urn:microsoft.com/office/officeart/2005/8/layout/vList4#1"/>
    <dgm:cxn modelId="{538ABE89-7C94-4999-872D-3EC2EF597C8C}" type="presOf" srcId="{FA91706E-6DAD-447A-B9F5-ABCB3FEC4E6E}" destId="{322F086F-ED76-4D4F-8BD9-7F53620EB69C}" srcOrd="1" destOrd="0" presId="urn:microsoft.com/office/officeart/2005/8/layout/vList4#1"/>
    <dgm:cxn modelId="{019EC9F3-8471-4C0B-B18D-32A8F639DDDF}" type="presOf" srcId="{2D9A3637-4383-4DCB-8455-758E47F13174}" destId="{A7387762-D443-4F7F-ADA9-BD6B8E7D1C78}" srcOrd="0" destOrd="0" presId="urn:microsoft.com/office/officeart/2005/8/layout/vList4#1"/>
    <dgm:cxn modelId="{F3D21B23-3FF4-4C5B-8CD5-85F3E1586E82}" type="presOf" srcId="{D8BFBA29-B088-44FA-950E-62C2AA6908A0}" destId="{90800159-7E0B-4F2F-BFB9-AEC15BEF8AE9}" srcOrd="1" destOrd="0" presId="urn:microsoft.com/office/officeart/2005/8/layout/vList4#1"/>
    <dgm:cxn modelId="{4B9B69E5-3938-4956-BD55-7C97DC9C3CB0}" srcId="{260BD62E-9DB2-4A3C-9914-698AA39A5D20}" destId="{6EDC0FCF-F790-4018-B151-073247478D80}" srcOrd="2" destOrd="0" parTransId="{ED54956D-AB8E-4F28-B4D1-702D3EF63FB8}" sibTransId="{6593BA41-46FE-4EF7-B237-F5091D0456C4}"/>
    <dgm:cxn modelId="{CF2CF647-46D1-41E0-86D0-FBF9F10C71D3}" type="presParOf" srcId="{041FF414-E895-4D28-80EC-0121E96B2848}" destId="{88EA4673-6FF2-4E4E-923C-E2D5920818C9}" srcOrd="0" destOrd="0" presId="urn:microsoft.com/office/officeart/2005/8/layout/vList4#1"/>
    <dgm:cxn modelId="{63BD51F5-3A89-4CEE-9F40-453504A2B7CB}" type="presParOf" srcId="{88EA4673-6FF2-4E4E-923C-E2D5920818C9}" destId="{C605894D-58C8-4B71-81C7-0285464715B0}" srcOrd="0" destOrd="0" presId="urn:microsoft.com/office/officeart/2005/8/layout/vList4#1"/>
    <dgm:cxn modelId="{19DB08FA-C85F-4771-A599-9EDB0CBEAFA5}" type="presParOf" srcId="{88EA4673-6FF2-4E4E-923C-E2D5920818C9}" destId="{8C040E69-477B-4CE1-BA05-06E572B80A5C}" srcOrd="1" destOrd="0" presId="urn:microsoft.com/office/officeart/2005/8/layout/vList4#1"/>
    <dgm:cxn modelId="{B73CB651-93B0-4971-9BBD-1D2DB3201CD1}" type="presParOf" srcId="{88EA4673-6FF2-4E4E-923C-E2D5920818C9}" destId="{90800159-7E0B-4F2F-BFB9-AEC15BEF8AE9}" srcOrd="2" destOrd="0" presId="urn:microsoft.com/office/officeart/2005/8/layout/vList4#1"/>
    <dgm:cxn modelId="{CE164383-FDB3-434E-9B3B-5581B37E7FAB}" type="presParOf" srcId="{041FF414-E895-4D28-80EC-0121E96B2848}" destId="{1F9B4803-E294-472A-98BA-FF6DF947A8DD}" srcOrd="1" destOrd="0" presId="urn:microsoft.com/office/officeart/2005/8/layout/vList4#1"/>
    <dgm:cxn modelId="{E8D259D9-3D1B-48A1-A5AA-616335B9DFA1}" type="presParOf" srcId="{041FF414-E895-4D28-80EC-0121E96B2848}" destId="{A5D16C5D-1546-43AF-AF27-32EB9E9C7A5F}" srcOrd="2" destOrd="0" presId="urn:microsoft.com/office/officeart/2005/8/layout/vList4#1"/>
    <dgm:cxn modelId="{FD4D0D30-71A8-4906-8E97-073FECDEC1DE}" type="presParOf" srcId="{A5D16C5D-1546-43AF-AF27-32EB9E9C7A5F}" destId="{50FCB7F6-1B0A-4103-BB40-C95E1BB72E93}" srcOrd="0" destOrd="0" presId="urn:microsoft.com/office/officeart/2005/8/layout/vList4#1"/>
    <dgm:cxn modelId="{14764D35-21F5-45A4-BA33-7F0B48C51FDF}" type="presParOf" srcId="{A5D16C5D-1546-43AF-AF27-32EB9E9C7A5F}" destId="{332850EF-B194-4A66-B8F6-4BDA3F61167E}" srcOrd="1" destOrd="0" presId="urn:microsoft.com/office/officeart/2005/8/layout/vList4#1"/>
    <dgm:cxn modelId="{35BC8A53-EDD1-4199-B18D-DDD9BBA86D34}" type="presParOf" srcId="{A5D16C5D-1546-43AF-AF27-32EB9E9C7A5F}" destId="{81548537-C8B1-47C5-A374-D7AC52A87389}" srcOrd="2" destOrd="0" presId="urn:microsoft.com/office/officeart/2005/8/layout/vList4#1"/>
    <dgm:cxn modelId="{73B10B9F-F4CB-471E-80EC-D0B33850F32E}" type="presParOf" srcId="{041FF414-E895-4D28-80EC-0121E96B2848}" destId="{2B7B4FC2-B474-44B1-A0CB-5B61855FD3E4}" srcOrd="3" destOrd="0" presId="urn:microsoft.com/office/officeart/2005/8/layout/vList4#1"/>
    <dgm:cxn modelId="{BAB1F3EA-3D80-404B-815F-52160F821630}" type="presParOf" srcId="{041FF414-E895-4D28-80EC-0121E96B2848}" destId="{F8FBA490-D578-411B-BA99-6623CFA12442}" srcOrd="4" destOrd="0" presId="urn:microsoft.com/office/officeart/2005/8/layout/vList4#1"/>
    <dgm:cxn modelId="{3111E5B0-2983-464A-810F-E2CFAFF1259E}" type="presParOf" srcId="{F8FBA490-D578-411B-BA99-6623CFA12442}" destId="{5221152E-7636-4F40-9B4C-D48E6AEB8172}" srcOrd="0" destOrd="0" presId="urn:microsoft.com/office/officeart/2005/8/layout/vList4#1"/>
    <dgm:cxn modelId="{C7C5D454-700B-4632-A21D-54EA83E727A0}" type="presParOf" srcId="{F8FBA490-D578-411B-BA99-6623CFA12442}" destId="{71A3B348-37A0-4BD0-9C69-7BF3F50F118D}" srcOrd="1" destOrd="0" presId="urn:microsoft.com/office/officeart/2005/8/layout/vList4#1"/>
    <dgm:cxn modelId="{9419C1EE-A8A6-4411-96D5-7B2A1C86E34B}" type="presParOf" srcId="{F8FBA490-D578-411B-BA99-6623CFA12442}" destId="{7BDC6BAB-2692-43B4-A668-15663F9B9442}" srcOrd="2" destOrd="0" presId="urn:microsoft.com/office/officeart/2005/8/layout/vList4#1"/>
    <dgm:cxn modelId="{32144CF9-D276-41D9-89F6-A29D15FA338B}" type="presParOf" srcId="{041FF414-E895-4D28-80EC-0121E96B2848}" destId="{C49B41FE-7CF2-46A9-9749-5C428053BD04}" srcOrd="5" destOrd="0" presId="urn:microsoft.com/office/officeart/2005/8/layout/vList4#1"/>
    <dgm:cxn modelId="{C575D4EA-1765-410E-965D-D6372323D183}" type="presParOf" srcId="{041FF414-E895-4D28-80EC-0121E96B2848}" destId="{D97A1B4E-8C3B-4840-BD63-FE4E6975A6FF}" srcOrd="6" destOrd="0" presId="urn:microsoft.com/office/officeart/2005/8/layout/vList4#1"/>
    <dgm:cxn modelId="{3D0408F4-CF2C-47DB-A028-351DF181E4C2}" type="presParOf" srcId="{D97A1B4E-8C3B-4840-BD63-FE4E6975A6FF}" destId="{9AD3739C-E684-4E5A-B8C5-06F744EF37AF}" srcOrd="0" destOrd="0" presId="urn:microsoft.com/office/officeart/2005/8/layout/vList4#1"/>
    <dgm:cxn modelId="{88E20E6D-800A-40FA-890E-4C295163D709}" type="presParOf" srcId="{D97A1B4E-8C3B-4840-BD63-FE4E6975A6FF}" destId="{66AD4016-927A-4E28-95C5-79A4C3AA64F8}" srcOrd="1" destOrd="0" presId="urn:microsoft.com/office/officeart/2005/8/layout/vList4#1"/>
    <dgm:cxn modelId="{7291ECD5-DEED-4832-AF91-EFF797296640}" type="presParOf" srcId="{D97A1B4E-8C3B-4840-BD63-FE4E6975A6FF}" destId="{322F086F-ED76-4D4F-8BD9-7F53620EB69C}" srcOrd="2" destOrd="0" presId="urn:microsoft.com/office/officeart/2005/8/layout/vList4#1"/>
    <dgm:cxn modelId="{687BA052-742F-4213-95A8-94E09156B8C1}" type="presParOf" srcId="{041FF414-E895-4D28-80EC-0121E96B2848}" destId="{A17B7A33-7D99-4539-B7CF-B954A60B50ED}" srcOrd="7" destOrd="0" presId="urn:microsoft.com/office/officeart/2005/8/layout/vList4#1"/>
    <dgm:cxn modelId="{9FA448D6-025C-418D-9555-65A2F47012E7}" type="presParOf" srcId="{041FF414-E895-4D28-80EC-0121E96B2848}" destId="{4506880F-EC27-44D0-959A-3BC5D9B1202E}" srcOrd="8" destOrd="0" presId="urn:microsoft.com/office/officeart/2005/8/layout/vList4#1"/>
    <dgm:cxn modelId="{087184D2-673B-4AFB-9716-C19A3FE7A0F5}" type="presParOf" srcId="{4506880F-EC27-44D0-959A-3BC5D9B1202E}" destId="{A7387762-D443-4F7F-ADA9-BD6B8E7D1C78}" srcOrd="0" destOrd="0" presId="urn:microsoft.com/office/officeart/2005/8/layout/vList4#1"/>
    <dgm:cxn modelId="{D0C71906-748D-4884-B5AB-5FF80410CC97}" type="presParOf" srcId="{4506880F-EC27-44D0-959A-3BC5D9B1202E}" destId="{33C8CAD1-86E2-4850-81A7-D5B88BF66540}" srcOrd="1" destOrd="0" presId="urn:microsoft.com/office/officeart/2005/8/layout/vList4#1"/>
    <dgm:cxn modelId="{E10A40FF-BEC0-4726-80F0-849F60F537EB}" type="presParOf" srcId="{4506880F-EC27-44D0-959A-3BC5D9B1202E}" destId="{2EA51ABF-F483-400C-BD7C-E055DE61BC2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B08E6C-E674-4C4C-970A-C36BB350A6C5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8B320B-32C4-4CE1-B45D-38F4C3DDA545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Географическая широта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D6846A-98A9-4AD9-A8F4-837DB54935A2}" type="parTrans" cxnId="{83ECA97B-4E29-40B4-ADD9-7DD0868EAF2F}">
      <dgm:prSet/>
      <dgm:spPr/>
      <dgm:t>
        <a:bodyPr/>
        <a:lstStyle/>
        <a:p>
          <a:endParaRPr lang="ru-RU"/>
        </a:p>
      </dgm:t>
    </dgm:pt>
    <dgm:pt modelId="{B5A36559-931F-408D-B72C-7F0523902D30}" type="sibTrans" cxnId="{83ECA97B-4E29-40B4-ADD9-7DD0868EAF2F}">
      <dgm:prSet/>
      <dgm:spPr/>
      <dgm:t>
        <a:bodyPr/>
        <a:lstStyle/>
        <a:p>
          <a:endParaRPr lang="ru-RU"/>
        </a:p>
      </dgm:t>
    </dgm:pt>
    <dgm:pt modelId="{BAE6AA71-3D97-4D8E-ADDE-F37F861999D7}">
      <dgm:prSet phldrT="[Текст]" custT="1"/>
      <dgm:spPr/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Количество поглощенной солнечной радиации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B3271-AB54-42B1-B804-70FE6924EBE5}" type="parTrans" cxnId="{9CAC271E-0B46-499B-9E8F-9A9C0DFA7625}">
      <dgm:prSet/>
      <dgm:spPr/>
      <dgm:t>
        <a:bodyPr/>
        <a:lstStyle/>
        <a:p>
          <a:endParaRPr lang="ru-RU"/>
        </a:p>
      </dgm:t>
    </dgm:pt>
    <dgm:pt modelId="{A53C6A60-3C04-4A9C-B72B-6B2F630263FA}" type="sibTrans" cxnId="{9CAC271E-0B46-499B-9E8F-9A9C0DFA7625}">
      <dgm:prSet/>
      <dgm:spPr/>
      <dgm:t>
        <a:bodyPr/>
        <a:lstStyle/>
        <a:p>
          <a:endParaRPr lang="ru-RU"/>
        </a:p>
      </dgm:t>
    </dgm:pt>
    <dgm:pt modelId="{9228CEFE-1B36-42C3-8A2D-CC9908423399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Температура воздуха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8CDF0D-689D-4CE8-B548-BC7636D29DB3}" type="parTrans" cxnId="{D5787A21-F154-4282-BF14-7050798EA119}">
      <dgm:prSet/>
      <dgm:spPr/>
      <dgm:t>
        <a:bodyPr/>
        <a:lstStyle/>
        <a:p>
          <a:endParaRPr lang="ru-RU"/>
        </a:p>
      </dgm:t>
    </dgm:pt>
    <dgm:pt modelId="{95FB785C-AC20-430B-A239-1C3F71138BD0}" type="sibTrans" cxnId="{D5787A21-F154-4282-BF14-7050798EA119}">
      <dgm:prSet/>
      <dgm:spPr/>
      <dgm:t>
        <a:bodyPr/>
        <a:lstStyle/>
        <a:p>
          <a:endParaRPr lang="ru-RU"/>
        </a:p>
      </dgm:t>
    </dgm:pt>
    <dgm:pt modelId="{D0C2D6F5-BF61-4B00-BA0E-EBD7E22AE832}">
      <dgm:prSet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Угол падения солнечных лучей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D7EF09-4A3F-4262-80A3-816DD72B7F74}" type="parTrans" cxnId="{9353B6B3-F300-41BA-B035-97C561BF90F7}">
      <dgm:prSet/>
      <dgm:spPr/>
      <dgm:t>
        <a:bodyPr/>
        <a:lstStyle/>
        <a:p>
          <a:endParaRPr lang="ru-RU"/>
        </a:p>
      </dgm:t>
    </dgm:pt>
    <dgm:pt modelId="{87C2F777-38B8-4C35-BFCE-E7970430644B}" type="sibTrans" cxnId="{9353B6B3-F300-41BA-B035-97C561BF90F7}">
      <dgm:prSet/>
      <dgm:spPr/>
      <dgm:t>
        <a:bodyPr/>
        <a:lstStyle/>
        <a:p>
          <a:endParaRPr lang="ru-RU"/>
        </a:p>
      </dgm:t>
    </dgm:pt>
    <dgm:pt modelId="{D6435AD1-07B8-4DA0-B0EA-B99FAD2728ED}" type="pres">
      <dgm:prSet presAssocID="{29B08E6C-E674-4C4C-970A-C36BB350A6C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054E85-EE64-4274-ADDC-1792ADCC3BAE}" type="pres">
      <dgm:prSet presAssocID="{A58B320B-32C4-4CE1-B45D-38F4C3DDA545}" presName="composite" presStyleCnt="0"/>
      <dgm:spPr/>
    </dgm:pt>
    <dgm:pt modelId="{70315071-6BF9-4959-A28A-8F1C31D93E95}" type="pres">
      <dgm:prSet presAssocID="{A58B320B-32C4-4CE1-B45D-38F4C3DDA545}" presName="imgShp" presStyleLbl="fgImgPlace1" presStyleIdx="0" presStyleCnt="4"/>
      <dgm:spPr/>
    </dgm:pt>
    <dgm:pt modelId="{80D93C26-577C-4DD0-B3A1-94F15836023D}" type="pres">
      <dgm:prSet presAssocID="{A58B320B-32C4-4CE1-B45D-38F4C3DDA545}" presName="txShp" presStyleLbl="node1" presStyleIdx="0" presStyleCnt="4" custScaleX="144780" custScaleY="2000000" custLinFactNeighborX="620" custLinFactNeighborY="-451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E7E5E6F-5A29-4626-9F7E-E173CAD38DBC}" type="pres">
      <dgm:prSet presAssocID="{B5A36559-931F-408D-B72C-7F0523902D30}" presName="spacing" presStyleCnt="0"/>
      <dgm:spPr/>
    </dgm:pt>
    <dgm:pt modelId="{587AF09F-B66A-4830-830D-7FDD555DB271}" type="pres">
      <dgm:prSet presAssocID="{BAE6AA71-3D97-4D8E-ADDE-F37F861999D7}" presName="composite" presStyleCnt="0"/>
      <dgm:spPr/>
    </dgm:pt>
    <dgm:pt modelId="{F9235B63-BD42-4B19-9C91-D8B6A5D88964}" type="pres">
      <dgm:prSet presAssocID="{BAE6AA71-3D97-4D8E-ADDE-F37F861999D7}" presName="imgShp" presStyleLbl="fgImgPlace1" presStyleIdx="1" presStyleCnt="4"/>
      <dgm:spPr/>
    </dgm:pt>
    <dgm:pt modelId="{695318CB-CB48-4C42-B4CD-1795BBC8ED17}" type="pres">
      <dgm:prSet presAssocID="{BAE6AA71-3D97-4D8E-ADDE-F37F861999D7}" presName="txShp" presStyleLbl="node1" presStyleIdx="1" presStyleCnt="4" custScaleX="144780" custScaleY="2000000" custLinFactNeighborX="620" custLinFactNeighborY="2721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7AFA99C-0D20-4682-9961-A7FD15022D7D}" type="pres">
      <dgm:prSet presAssocID="{A53C6A60-3C04-4A9C-B72B-6B2F630263FA}" presName="spacing" presStyleCnt="0"/>
      <dgm:spPr/>
    </dgm:pt>
    <dgm:pt modelId="{9D3EECA0-E4B7-4856-ABF4-79D2135FB39E}" type="pres">
      <dgm:prSet presAssocID="{9228CEFE-1B36-42C3-8A2D-CC9908423399}" presName="composite" presStyleCnt="0"/>
      <dgm:spPr/>
    </dgm:pt>
    <dgm:pt modelId="{DD3A6B84-3661-4D8E-99DC-3C1DF75F6987}" type="pres">
      <dgm:prSet presAssocID="{9228CEFE-1B36-42C3-8A2D-CC9908423399}" presName="imgShp" presStyleLbl="fgImgPlace1" presStyleIdx="2" presStyleCnt="4"/>
      <dgm:spPr/>
    </dgm:pt>
    <dgm:pt modelId="{DECA8323-E786-459A-B59E-11CFE7835222}" type="pres">
      <dgm:prSet presAssocID="{9228CEFE-1B36-42C3-8A2D-CC9908423399}" presName="txShp" presStyleLbl="node1" presStyleIdx="2" presStyleCnt="4" custScaleX="144780" custScaleY="2000000" custLinFactNeighborX="620" custLinFactNeighborY="2721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410F2FD-1080-419E-94B4-B2797310D4CA}" type="pres">
      <dgm:prSet presAssocID="{95FB785C-AC20-430B-A239-1C3F71138BD0}" presName="spacing" presStyleCnt="0"/>
      <dgm:spPr/>
    </dgm:pt>
    <dgm:pt modelId="{FF482C8E-7320-450C-BD8F-0BFB4A06D4D6}" type="pres">
      <dgm:prSet presAssocID="{D0C2D6F5-BF61-4B00-BA0E-EBD7E22AE832}" presName="composite" presStyleCnt="0"/>
      <dgm:spPr/>
    </dgm:pt>
    <dgm:pt modelId="{73F97AB7-E0BB-48D5-935E-78AA2D849B1A}" type="pres">
      <dgm:prSet presAssocID="{D0C2D6F5-BF61-4B00-BA0E-EBD7E22AE832}" presName="imgShp" presStyleLbl="fgImgPlace1" presStyleIdx="3" presStyleCnt="4"/>
      <dgm:spPr/>
    </dgm:pt>
    <dgm:pt modelId="{40820883-2231-402C-9609-A4745DAE523C}" type="pres">
      <dgm:prSet presAssocID="{D0C2D6F5-BF61-4B00-BA0E-EBD7E22AE832}" presName="txShp" presStyleLbl="node1" presStyleIdx="3" presStyleCnt="4" custScaleX="144780" custScaleY="2000000" custLinFactNeighborX="620" custLinFactNeighborY="2721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1B1FAC08-5579-41D1-BD37-ED62CD0703C6}" type="presOf" srcId="{29B08E6C-E674-4C4C-970A-C36BB350A6C5}" destId="{D6435AD1-07B8-4DA0-B0EA-B99FAD2728ED}" srcOrd="0" destOrd="0" presId="urn:microsoft.com/office/officeart/2005/8/layout/vList3#1"/>
    <dgm:cxn modelId="{9353B6B3-F300-41BA-B035-97C561BF90F7}" srcId="{29B08E6C-E674-4C4C-970A-C36BB350A6C5}" destId="{D0C2D6F5-BF61-4B00-BA0E-EBD7E22AE832}" srcOrd="3" destOrd="0" parTransId="{FDD7EF09-4A3F-4262-80A3-816DD72B7F74}" sibTransId="{87C2F777-38B8-4C35-BFCE-E7970430644B}"/>
    <dgm:cxn modelId="{2BB5A989-0223-4079-B2C8-9D76F366BA4D}" type="presOf" srcId="{9228CEFE-1B36-42C3-8A2D-CC9908423399}" destId="{DECA8323-E786-459A-B59E-11CFE7835222}" srcOrd="0" destOrd="0" presId="urn:microsoft.com/office/officeart/2005/8/layout/vList3#1"/>
    <dgm:cxn modelId="{B3F6BFF9-2074-4307-8F15-F0EE27CDE82C}" type="presOf" srcId="{D0C2D6F5-BF61-4B00-BA0E-EBD7E22AE832}" destId="{40820883-2231-402C-9609-A4745DAE523C}" srcOrd="0" destOrd="0" presId="urn:microsoft.com/office/officeart/2005/8/layout/vList3#1"/>
    <dgm:cxn modelId="{8FC70880-3FA4-487C-A1BE-39FD6F3C646C}" type="presOf" srcId="{BAE6AA71-3D97-4D8E-ADDE-F37F861999D7}" destId="{695318CB-CB48-4C42-B4CD-1795BBC8ED17}" srcOrd="0" destOrd="0" presId="urn:microsoft.com/office/officeart/2005/8/layout/vList3#1"/>
    <dgm:cxn modelId="{83ECA97B-4E29-40B4-ADD9-7DD0868EAF2F}" srcId="{29B08E6C-E674-4C4C-970A-C36BB350A6C5}" destId="{A58B320B-32C4-4CE1-B45D-38F4C3DDA545}" srcOrd="0" destOrd="0" parTransId="{E1D6846A-98A9-4AD9-A8F4-837DB54935A2}" sibTransId="{B5A36559-931F-408D-B72C-7F0523902D30}"/>
    <dgm:cxn modelId="{D5787A21-F154-4282-BF14-7050798EA119}" srcId="{29B08E6C-E674-4C4C-970A-C36BB350A6C5}" destId="{9228CEFE-1B36-42C3-8A2D-CC9908423399}" srcOrd="2" destOrd="0" parTransId="{D68CDF0D-689D-4CE8-B548-BC7636D29DB3}" sibTransId="{95FB785C-AC20-430B-A239-1C3F71138BD0}"/>
    <dgm:cxn modelId="{678428BD-AA16-49FD-A73B-D48A324979F6}" type="presOf" srcId="{A58B320B-32C4-4CE1-B45D-38F4C3DDA545}" destId="{80D93C26-577C-4DD0-B3A1-94F15836023D}" srcOrd="0" destOrd="0" presId="urn:microsoft.com/office/officeart/2005/8/layout/vList3#1"/>
    <dgm:cxn modelId="{9CAC271E-0B46-499B-9E8F-9A9C0DFA7625}" srcId="{29B08E6C-E674-4C4C-970A-C36BB350A6C5}" destId="{BAE6AA71-3D97-4D8E-ADDE-F37F861999D7}" srcOrd="1" destOrd="0" parTransId="{342B3271-AB54-42B1-B804-70FE6924EBE5}" sibTransId="{A53C6A60-3C04-4A9C-B72B-6B2F630263FA}"/>
    <dgm:cxn modelId="{C310A038-E7B8-47BB-B106-9EB5E9724411}" type="presParOf" srcId="{D6435AD1-07B8-4DA0-B0EA-B99FAD2728ED}" destId="{C1054E85-EE64-4274-ADDC-1792ADCC3BAE}" srcOrd="0" destOrd="0" presId="urn:microsoft.com/office/officeart/2005/8/layout/vList3#1"/>
    <dgm:cxn modelId="{537A05FC-C77F-4168-826F-48144C4529EC}" type="presParOf" srcId="{C1054E85-EE64-4274-ADDC-1792ADCC3BAE}" destId="{70315071-6BF9-4959-A28A-8F1C31D93E95}" srcOrd="0" destOrd="0" presId="urn:microsoft.com/office/officeart/2005/8/layout/vList3#1"/>
    <dgm:cxn modelId="{1028FE08-490C-4F66-ACA0-8528C88D87FC}" type="presParOf" srcId="{C1054E85-EE64-4274-ADDC-1792ADCC3BAE}" destId="{80D93C26-577C-4DD0-B3A1-94F15836023D}" srcOrd="1" destOrd="0" presId="urn:microsoft.com/office/officeart/2005/8/layout/vList3#1"/>
    <dgm:cxn modelId="{3FEFC42B-D6B8-4BAC-9995-28F9EDFF05F9}" type="presParOf" srcId="{D6435AD1-07B8-4DA0-B0EA-B99FAD2728ED}" destId="{BE7E5E6F-5A29-4626-9F7E-E173CAD38DBC}" srcOrd="1" destOrd="0" presId="urn:microsoft.com/office/officeart/2005/8/layout/vList3#1"/>
    <dgm:cxn modelId="{EDF568D9-7413-44FC-82C2-CF0F664C3075}" type="presParOf" srcId="{D6435AD1-07B8-4DA0-B0EA-B99FAD2728ED}" destId="{587AF09F-B66A-4830-830D-7FDD555DB271}" srcOrd="2" destOrd="0" presId="urn:microsoft.com/office/officeart/2005/8/layout/vList3#1"/>
    <dgm:cxn modelId="{F39FD57F-2ABF-4F78-966A-935C59CE17E5}" type="presParOf" srcId="{587AF09F-B66A-4830-830D-7FDD555DB271}" destId="{F9235B63-BD42-4B19-9C91-D8B6A5D88964}" srcOrd="0" destOrd="0" presId="urn:microsoft.com/office/officeart/2005/8/layout/vList3#1"/>
    <dgm:cxn modelId="{47B8D1AD-9E86-4EF6-8DF1-E7AAAD09081E}" type="presParOf" srcId="{587AF09F-B66A-4830-830D-7FDD555DB271}" destId="{695318CB-CB48-4C42-B4CD-1795BBC8ED17}" srcOrd="1" destOrd="0" presId="urn:microsoft.com/office/officeart/2005/8/layout/vList3#1"/>
    <dgm:cxn modelId="{98B2924A-03C6-4FD4-B2C5-37257050CFFD}" type="presParOf" srcId="{D6435AD1-07B8-4DA0-B0EA-B99FAD2728ED}" destId="{07AFA99C-0D20-4682-9961-A7FD15022D7D}" srcOrd="3" destOrd="0" presId="urn:microsoft.com/office/officeart/2005/8/layout/vList3#1"/>
    <dgm:cxn modelId="{695C1DC5-F771-4C98-9BF8-1A844C7A90DA}" type="presParOf" srcId="{D6435AD1-07B8-4DA0-B0EA-B99FAD2728ED}" destId="{9D3EECA0-E4B7-4856-ABF4-79D2135FB39E}" srcOrd="4" destOrd="0" presId="urn:microsoft.com/office/officeart/2005/8/layout/vList3#1"/>
    <dgm:cxn modelId="{EC60C210-A218-4859-BF4E-DB5BF1FDABCF}" type="presParOf" srcId="{9D3EECA0-E4B7-4856-ABF4-79D2135FB39E}" destId="{DD3A6B84-3661-4D8E-99DC-3C1DF75F6987}" srcOrd="0" destOrd="0" presId="urn:microsoft.com/office/officeart/2005/8/layout/vList3#1"/>
    <dgm:cxn modelId="{FF1A6B10-330E-44A2-B5FC-B3004BAEE18D}" type="presParOf" srcId="{9D3EECA0-E4B7-4856-ABF4-79D2135FB39E}" destId="{DECA8323-E786-459A-B59E-11CFE7835222}" srcOrd="1" destOrd="0" presId="urn:microsoft.com/office/officeart/2005/8/layout/vList3#1"/>
    <dgm:cxn modelId="{FEEA86E3-2250-45DD-A672-2A8F026BD4A8}" type="presParOf" srcId="{D6435AD1-07B8-4DA0-B0EA-B99FAD2728ED}" destId="{E410F2FD-1080-419E-94B4-B2797310D4CA}" srcOrd="5" destOrd="0" presId="urn:microsoft.com/office/officeart/2005/8/layout/vList3#1"/>
    <dgm:cxn modelId="{9F20DDDF-2925-430D-8C3E-59725CED0DD1}" type="presParOf" srcId="{D6435AD1-07B8-4DA0-B0EA-B99FAD2728ED}" destId="{FF482C8E-7320-450C-BD8F-0BFB4A06D4D6}" srcOrd="6" destOrd="0" presId="urn:microsoft.com/office/officeart/2005/8/layout/vList3#1"/>
    <dgm:cxn modelId="{17A9C014-905B-4FB0-AD0D-68EDA17F9CFF}" type="presParOf" srcId="{FF482C8E-7320-450C-BD8F-0BFB4A06D4D6}" destId="{73F97AB7-E0BB-48D5-935E-78AA2D849B1A}" srcOrd="0" destOrd="0" presId="urn:microsoft.com/office/officeart/2005/8/layout/vList3#1"/>
    <dgm:cxn modelId="{4267B434-3C72-4EB7-81C6-C480782E3819}" type="presParOf" srcId="{FF482C8E-7320-450C-BD8F-0BFB4A06D4D6}" destId="{40820883-2231-402C-9609-A4745DAE523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EA58C-2C5F-4874-8F4B-B254E831D188}">
      <dsp:nvSpPr>
        <dsp:cNvPr id="0" name=""/>
        <dsp:cNvSpPr/>
      </dsp:nvSpPr>
      <dsp:spPr>
        <a:xfrm>
          <a:off x="-7164848" y="-1095313"/>
          <a:ext cx="8527330" cy="8527330"/>
        </a:xfrm>
        <a:prstGeom prst="blockArc">
          <a:avLst>
            <a:gd name="adj1" fmla="val 18900000"/>
            <a:gd name="adj2" fmla="val 2700000"/>
            <a:gd name="adj3" fmla="val 25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EFC51-2F3F-42C4-8152-E0E3704EF8A6}">
      <dsp:nvSpPr>
        <dsp:cNvPr id="0" name=""/>
        <dsp:cNvSpPr/>
      </dsp:nvSpPr>
      <dsp:spPr>
        <a:xfrm>
          <a:off x="687034" y="288029"/>
          <a:ext cx="8038600" cy="681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533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Рельеф, горные породы, климат, воды, почвы, растительный и животный мир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034" y="288029"/>
        <a:ext cx="8038600" cy="681718"/>
      </dsp:txXfrm>
    </dsp:sp>
    <dsp:sp modelId="{7C9A98BF-B3A8-4B23-B0A3-91CB3CDB5D84}">
      <dsp:nvSpPr>
        <dsp:cNvPr id="0" name=""/>
        <dsp:cNvSpPr/>
      </dsp:nvSpPr>
      <dsp:spPr>
        <a:xfrm>
          <a:off x="90298" y="250299"/>
          <a:ext cx="833910" cy="833910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77DFB883-440D-4639-934F-1DF316C0FB2E}">
      <dsp:nvSpPr>
        <dsp:cNvPr id="0" name=""/>
        <dsp:cNvSpPr/>
      </dsp:nvSpPr>
      <dsp:spPr>
        <a:xfrm>
          <a:off x="1056011" y="1334256"/>
          <a:ext cx="7671678" cy="667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533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Климат формирует почва и воды, растительный и животный мир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6011" y="1334256"/>
        <a:ext cx="7671678" cy="667128"/>
      </dsp:txXfrm>
    </dsp:sp>
    <dsp:sp modelId="{D2F1EFC1-CF82-4887-8AC4-02AC038342CB}">
      <dsp:nvSpPr>
        <dsp:cNvPr id="0" name=""/>
        <dsp:cNvSpPr/>
      </dsp:nvSpPr>
      <dsp:spPr>
        <a:xfrm>
          <a:off x="582892" y="1224138"/>
          <a:ext cx="833910" cy="833910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F9FC7713-46ED-4948-AB1A-507BDD4EE9F0}">
      <dsp:nvSpPr>
        <dsp:cNvPr id="0" name=""/>
        <dsp:cNvSpPr/>
      </dsp:nvSpPr>
      <dsp:spPr>
        <a:xfrm>
          <a:off x="1306945" y="2334821"/>
          <a:ext cx="7420744" cy="667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533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Климат зависит от наклона солнечных лучей над поверхностью Земли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06945" y="2334821"/>
        <a:ext cx="7420744" cy="667128"/>
      </dsp:txXfrm>
    </dsp:sp>
    <dsp:sp modelId="{BCC836DF-1934-4BE4-9120-D060AAF63287}">
      <dsp:nvSpPr>
        <dsp:cNvPr id="0" name=""/>
        <dsp:cNvSpPr/>
      </dsp:nvSpPr>
      <dsp:spPr>
        <a:xfrm>
          <a:off x="805740" y="2240431"/>
          <a:ext cx="833910" cy="833910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7418DAF3-1E8A-467D-AFB9-416D3787EEEA}">
      <dsp:nvSpPr>
        <dsp:cNvPr id="0" name=""/>
        <dsp:cNvSpPr/>
      </dsp:nvSpPr>
      <dsp:spPr>
        <a:xfrm>
          <a:off x="1306945" y="3334753"/>
          <a:ext cx="7420744" cy="667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533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Арктический, умеренный, тропический, экваториальный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06945" y="3334753"/>
        <a:ext cx="7420744" cy="667128"/>
      </dsp:txXfrm>
    </dsp:sp>
    <dsp:sp modelId="{C2B79439-2AC7-481B-8D1E-D66134C66D68}">
      <dsp:nvSpPr>
        <dsp:cNvPr id="0" name=""/>
        <dsp:cNvSpPr/>
      </dsp:nvSpPr>
      <dsp:spPr>
        <a:xfrm>
          <a:off x="859052" y="3247910"/>
          <a:ext cx="833910" cy="833910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C6247EDB-ECAF-49D5-94B3-76BF99AFD0DA}">
      <dsp:nvSpPr>
        <dsp:cNvPr id="0" name=""/>
        <dsp:cNvSpPr/>
      </dsp:nvSpPr>
      <dsp:spPr>
        <a:xfrm>
          <a:off x="1056011" y="4335319"/>
          <a:ext cx="7671678" cy="667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533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Субарктический, субтропический, субэкваториальный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6011" y="4335319"/>
        <a:ext cx="7671678" cy="667128"/>
      </dsp:txXfrm>
    </dsp:sp>
    <dsp:sp modelId="{48F1BC95-468A-4E65-9A13-7B991A92C76A}">
      <dsp:nvSpPr>
        <dsp:cNvPr id="0" name=""/>
        <dsp:cNvSpPr/>
      </dsp:nvSpPr>
      <dsp:spPr>
        <a:xfrm>
          <a:off x="639056" y="4251928"/>
          <a:ext cx="833910" cy="833910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DCACFA86-39A9-4E2E-9746-26F7B03C180C}">
      <dsp:nvSpPr>
        <dsp:cNvPr id="0" name=""/>
        <dsp:cNvSpPr/>
      </dsp:nvSpPr>
      <dsp:spPr>
        <a:xfrm>
          <a:off x="507253" y="5335884"/>
          <a:ext cx="8220436" cy="667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533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Господство тех или иных воздушных масс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7253" y="5335884"/>
        <a:ext cx="8220436" cy="667128"/>
      </dsp:txXfrm>
    </dsp:sp>
    <dsp:sp modelId="{704E8D26-9F5C-477F-B0A5-E9B215BA1590}">
      <dsp:nvSpPr>
        <dsp:cNvPr id="0" name=""/>
        <dsp:cNvSpPr/>
      </dsp:nvSpPr>
      <dsp:spPr>
        <a:xfrm>
          <a:off x="90298" y="5252493"/>
          <a:ext cx="833910" cy="833910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EA58C-2C5F-4874-8F4B-B254E831D188}">
      <dsp:nvSpPr>
        <dsp:cNvPr id="0" name=""/>
        <dsp:cNvSpPr/>
      </dsp:nvSpPr>
      <dsp:spPr>
        <a:xfrm>
          <a:off x="-7164848" y="-1095313"/>
          <a:ext cx="8527330" cy="8527330"/>
        </a:xfrm>
        <a:prstGeom prst="blockArc">
          <a:avLst>
            <a:gd name="adj1" fmla="val 18900000"/>
            <a:gd name="adj2" fmla="val 2700000"/>
            <a:gd name="adj3" fmla="val 25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EFC51-2F3F-42C4-8152-E0E3704EF8A6}">
      <dsp:nvSpPr>
        <dsp:cNvPr id="0" name=""/>
        <dsp:cNvSpPr/>
      </dsp:nvSpPr>
      <dsp:spPr>
        <a:xfrm>
          <a:off x="507253" y="333690"/>
          <a:ext cx="8115416" cy="667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533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Многолетний режим погоды характерный для данной местности </a:t>
          </a:r>
          <a:b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7253" y="333690"/>
        <a:ext cx="8115416" cy="667128"/>
      </dsp:txXfrm>
    </dsp:sp>
    <dsp:sp modelId="{7C9A98BF-B3A8-4B23-B0A3-91CB3CDB5D84}">
      <dsp:nvSpPr>
        <dsp:cNvPr id="0" name=""/>
        <dsp:cNvSpPr/>
      </dsp:nvSpPr>
      <dsp:spPr>
        <a:xfrm>
          <a:off x="90298" y="250299"/>
          <a:ext cx="833910" cy="833910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77DFB883-440D-4639-934F-1DF316C0FB2E}">
      <dsp:nvSpPr>
        <dsp:cNvPr id="0" name=""/>
        <dsp:cNvSpPr/>
      </dsp:nvSpPr>
      <dsp:spPr>
        <a:xfrm>
          <a:off x="1056011" y="1334256"/>
          <a:ext cx="7566658" cy="667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533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Состояние 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тропосферы в данном месте в 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определенный  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момент времени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6011" y="1334256"/>
        <a:ext cx="7566658" cy="667128"/>
      </dsp:txXfrm>
    </dsp:sp>
    <dsp:sp modelId="{D2F1EFC1-CF82-4887-8AC4-02AC038342CB}">
      <dsp:nvSpPr>
        <dsp:cNvPr id="0" name=""/>
        <dsp:cNvSpPr/>
      </dsp:nvSpPr>
      <dsp:spPr>
        <a:xfrm>
          <a:off x="582892" y="1224138"/>
          <a:ext cx="833910" cy="833910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D518DE40-E6EA-48B7-83B0-CEBCDD8E8296}">
      <dsp:nvSpPr>
        <dsp:cNvPr id="0" name=""/>
        <dsp:cNvSpPr/>
      </dsp:nvSpPr>
      <dsp:spPr>
        <a:xfrm>
          <a:off x="1306945" y="2334821"/>
          <a:ext cx="7315724" cy="667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533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Движение воздуха в горизонтальном направлении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06945" y="2334821"/>
        <a:ext cx="7315724" cy="667128"/>
      </dsp:txXfrm>
    </dsp:sp>
    <dsp:sp modelId="{F7E535D0-C149-4ED8-9D0D-51C632964CCF}">
      <dsp:nvSpPr>
        <dsp:cNvPr id="0" name=""/>
        <dsp:cNvSpPr/>
      </dsp:nvSpPr>
      <dsp:spPr>
        <a:xfrm>
          <a:off x="792364" y="2232250"/>
          <a:ext cx="833910" cy="833910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217DA4FE-F620-43E2-8532-99DE9E0AEA1A}">
      <dsp:nvSpPr>
        <dsp:cNvPr id="0" name=""/>
        <dsp:cNvSpPr/>
      </dsp:nvSpPr>
      <dsp:spPr>
        <a:xfrm>
          <a:off x="1306945" y="3334753"/>
          <a:ext cx="7315724" cy="667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533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Разница атмосферного давления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06945" y="3334753"/>
        <a:ext cx="7315724" cy="667128"/>
      </dsp:txXfrm>
    </dsp:sp>
    <dsp:sp modelId="{BCC836DF-1934-4BE4-9120-D060AAF63287}">
      <dsp:nvSpPr>
        <dsp:cNvPr id="0" name=""/>
        <dsp:cNvSpPr/>
      </dsp:nvSpPr>
      <dsp:spPr>
        <a:xfrm>
          <a:off x="805740" y="3240363"/>
          <a:ext cx="833910" cy="833910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1B578F58-0357-48E8-9978-5C6ED1E45AA1}">
      <dsp:nvSpPr>
        <dsp:cNvPr id="0" name=""/>
        <dsp:cNvSpPr/>
      </dsp:nvSpPr>
      <dsp:spPr>
        <a:xfrm>
          <a:off x="1056011" y="4335319"/>
          <a:ext cx="7566658" cy="667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533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Самое высокое – впадина </a:t>
          </a:r>
          <a:r>
            <a:rPr lang="ru-RU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Каракия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самое низкое – Хан-</a:t>
          </a:r>
          <a:r>
            <a:rPr lang="ru-RU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Танири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6011" y="4335319"/>
        <a:ext cx="7566658" cy="667128"/>
      </dsp:txXfrm>
    </dsp:sp>
    <dsp:sp modelId="{C2B79439-2AC7-481B-8D1E-D66134C66D68}">
      <dsp:nvSpPr>
        <dsp:cNvPr id="0" name=""/>
        <dsp:cNvSpPr/>
      </dsp:nvSpPr>
      <dsp:spPr>
        <a:xfrm>
          <a:off x="608118" y="4248475"/>
          <a:ext cx="833910" cy="833910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DCACFA86-39A9-4E2E-9746-26F7B03C180C}">
      <dsp:nvSpPr>
        <dsp:cNvPr id="0" name=""/>
        <dsp:cNvSpPr/>
      </dsp:nvSpPr>
      <dsp:spPr>
        <a:xfrm>
          <a:off x="507253" y="5335884"/>
          <a:ext cx="8115416" cy="667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533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Линии, соединяющие точки с одинаковым давлением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7253" y="5335884"/>
        <a:ext cx="8115416" cy="667128"/>
      </dsp:txXfrm>
    </dsp:sp>
    <dsp:sp modelId="{704E8D26-9F5C-477F-B0A5-E9B215BA1590}">
      <dsp:nvSpPr>
        <dsp:cNvPr id="0" name=""/>
        <dsp:cNvSpPr/>
      </dsp:nvSpPr>
      <dsp:spPr>
        <a:xfrm>
          <a:off x="90298" y="5252493"/>
          <a:ext cx="833910" cy="833910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FDD6E-25BE-46F6-940C-7CD8CEB18612}">
      <dsp:nvSpPr>
        <dsp:cNvPr id="0" name=""/>
        <dsp:cNvSpPr/>
      </dsp:nvSpPr>
      <dsp:spPr>
        <a:xfrm>
          <a:off x="0" y="612416"/>
          <a:ext cx="8663786" cy="16198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Климатические показатели: 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средние температуры, годовое количество осадков и распределение их по сезонам, испаряемость, коэффициент увлажнения</a:t>
          </a:r>
          <a:endParaRPr lang="ru-RU" sz="2400" kern="1200" dirty="0"/>
        </a:p>
      </dsp:txBody>
      <dsp:txXfrm>
        <a:off x="0" y="612416"/>
        <a:ext cx="8663786" cy="1619831"/>
      </dsp:txXfrm>
    </dsp:sp>
    <dsp:sp modelId="{0ADE240E-3833-4EA1-8E1F-B9F797F89FAE}">
      <dsp:nvSpPr>
        <dsp:cNvPr id="0" name=""/>
        <dsp:cNvSpPr/>
      </dsp:nvSpPr>
      <dsp:spPr>
        <a:xfrm rot="10800000">
          <a:off x="0" y="221735"/>
          <a:ext cx="8663786" cy="629562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Климатические условия  </a:t>
          </a:r>
          <a:endParaRPr lang="ru-RU" sz="2400" b="1" kern="1200" dirty="0">
            <a:solidFill>
              <a:srgbClr val="00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21735"/>
        <a:ext cx="8663786" cy="4090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9AD58-17B6-4F8A-AFB9-4EB1A03268A0}">
      <dsp:nvSpPr>
        <dsp:cNvPr id="0" name=""/>
        <dsp:cNvSpPr/>
      </dsp:nvSpPr>
      <dsp:spPr>
        <a:xfrm>
          <a:off x="3550693" y="1494794"/>
          <a:ext cx="1947071" cy="1112648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СОЛНЕЧНАЯ РАДИАЦИЯ 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50693" y="1494794"/>
        <a:ext cx="1947071" cy="1112648"/>
      </dsp:txXfrm>
    </dsp:sp>
    <dsp:sp modelId="{F8D4FA9E-F20E-4C2D-97E4-5A6F3756221B}">
      <dsp:nvSpPr>
        <dsp:cNvPr id="0" name=""/>
        <dsp:cNvSpPr/>
      </dsp:nvSpPr>
      <dsp:spPr>
        <a:xfrm rot="10754368">
          <a:off x="2640487" y="1493160"/>
          <a:ext cx="1067599" cy="1025541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21E84FA2-3748-466F-9821-E85349A75F05}">
      <dsp:nvSpPr>
        <dsp:cNvPr id="0" name=""/>
        <dsp:cNvSpPr/>
      </dsp:nvSpPr>
      <dsp:spPr>
        <a:xfrm>
          <a:off x="1346273" y="1341171"/>
          <a:ext cx="2100508" cy="14148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Угол падения солнечных лучей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 </a:t>
          </a:r>
          <a:endParaRPr lang="ru-RU" sz="2000" b="1" kern="1200" dirty="0"/>
        </a:p>
      </dsp:txBody>
      <dsp:txXfrm>
        <a:off x="1387713" y="1382611"/>
        <a:ext cx="2017628" cy="1331975"/>
      </dsp:txXfrm>
    </dsp:sp>
    <dsp:sp modelId="{32EEB73F-09EA-4C45-91F4-02EF927B6571}">
      <dsp:nvSpPr>
        <dsp:cNvPr id="0" name=""/>
        <dsp:cNvSpPr/>
      </dsp:nvSpPr>
      <dsp:spPr>
        <a:xfrm rot="16155156">
          <a:off x="4265852" y="359021"/>
          <a:ext cx="558886" cy="1680158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2021D222-6B33-46C0-8464-69A8EDF3C844}">
      <dsp:nvSpPr>
        <dsp:cNvPr id="0" name=""/>
        <dsp:cNvSpPr/>
      </dsp:nvSpPr>
      <dsp:spPr>
        <a:xfrm>
          <a:off x="3639128" y="305484"/>
          <a:ext cx="1736172" cy="8827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Облачность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64983" y="331339"/>
        <a:ext cx="1684462" cy="831029"/>
      </dsp:txXfrm>
    </dsp:sp>
    <dsp:sp modelId="{050F70A4-B516-4116-B77B-8526E2D3E830}">
      <dsp:nvSpPr>
        <dsp:cNvPr id="0" name=""/>
        <dsp:cNvSpPr/>
      </dsp:nvSpPr>
      <dsp:spPr>
        <a:xfrm rot="21588864">
          <a:off x="5436093" y="1478417"/>
          <a:ext cx="1051350" cy="101802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3A8B5-BE31-4DA5-916D-60E3B67446DB}">
      <dsp:nvSpPr>
        <dsp:cNvPr id="0" name=""/>
        <dsp:cNvSpPr/>
      </dsp:nvSpPr>
      <dsp:spPr>
        <a:xfrm>
          <a:off x="5682170" y="1340761"/>
          <a:ext cx="2359649" cy="13388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Подстилающая поверхность 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21384" y="1379975"/>
        <a:ext cx="2281221" cy="12604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5894D-58C8-4B71-81C7-0285464715B0}">
      <dsp:nvSpPr>
        <dsp:cNvPr id="0" name=""/>
        <dsp:cNvSpPr/>
      </dsp:nvSpPr>
      <dsp:spPr>
        <a:xfrm>
          <a:off x="0" y="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Перечислите климатообразующие факторы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1703661" y="0"/>
        <a:ext cx="6368832" cy="891627"/>
      </dsp:txXfrm>
    </dsp:sp>
    <dsp:sp modelId="{8C040E69-477B-4CE1-BA05-06E572B80A5C}">
      <dsp:nvSpPr>
        <dsp:cNvPr id="0" name=""/>
        <dsp:cNvSpPr/>
      </dsp:nvSpPr>
      <dsp:spPr>
        <a:xfrm>
          <a:off x="71443" y="71437"/>
          <a:ext cx="778947" cy="71330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FCB7F6-1B0A-4103-BB40-C95E1BB72E93}">
      <dsp:nvSpPr>
        <dsp:cNvPr id="0" name=""/>
        <dsp:cNvSpPr/>
      </dsp:nvSpPr>
      <dsp:spPr>
        <a:xfrm>
          <a:off x="0" y="1019477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Что называется солнечной радиацией?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1703661" y="1019477"/>
        <a:ext cx="6368832" cy="891627"/>
      </dsp:txXfrm>
    </dsp:sp>
    <dsp:sp modelId="{332850EF-B194-4A66-B8F6-4BDA3F61167E}">
      <dsp:nvSpPr>
        <dsp:cNvPr id="0" name=""/>
        <dsp:cNvSpPr/>
      </dsp:nvSpPr>
      <dsp:spPr>
        <a:xfrm>
          <a:off x="71443" y="1090909"/>
          <a:ext cx="792702" cy="71330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670591"/>
            <a:satOff val="11904"/>
            <a:lumOff val="1052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21152E-7636-4F40-9B4C-D48E6AEB8172}">
      <dsp:nvSpPr>
        <dsp:cNvPr id="0" name=""/>
        <dsp:cNvSpPr/>
      </dsp:nvSpPr>
      <dsp:spPr>
        <a:xfrm>
          <a:off x="0" y="194817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Какой вид солнечной радиации определяет температуру воздуха?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1703661" y="1948170"/>
        <a:ext cx="6368832" cy="891627"/>
      </dsp:txXfrm>
    </dsp:sp>
    <dsp:sp modelId="{71A3B348-37A0-4BD0-9C69-7BF3F50F118D}">
      <dsp:nvSpPr>
        <dsp:cNvPr id="0" name=""/>
        <dsp:cNvSpPr/>
      </dsp:nvSpPr>
      <dsp:spPr>
        <a:xfrm>
          <a:off x="71443" y="2019607"/>
          <a:ext cx="778947" cy="71330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D3739C-E684-4E5A-B8C5-06F744EF37AF}">
      <dsp:nvSpPr>
        <dsp:cNvPr id="0" name=""/>
        <dsp:cNvSpPr/>
      </dsp:nvSpPr>
      <dsp:spPr>
        <a:xfrm>
          <a:off x="0" y="294237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Какая особенность рельефа Казахстана способствует проникновению холодных воздушных масс глубоко на юг?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1703661" y="2942370"/>
        <a:ext cx="6368832" cy="891627"/>
      </dsp:txXfrm>
    </dsp:sp>
    <dsp:sp modelId="{66AD4016-927A-4E28-95C5-79A4C3AA64F8}">
      <dsp:nvSpPr>
        <dsp:cNvPr id="0" name=""/>
        <dsp:cNvSpPr/>
      </dsp:nvSpPr>
      <dsp:spPr>
        <a:xfrm>
          <a:off x="71443" y="3019735"/>
          <a:ext cx="778947" cy="71330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8011774"/>
            <a:satOff val="35713"/>
            <a:lumOff val="315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387762-D443-4F7F-ADA9-BD6B8E7D1C78}">
      <dsp:nvSpPr>
        <dsp:cNvPr id="0" name=""/>
        <dsp:cNvSpPr/>
      </dsp:nvSpPr>
      <dsp:spPr>
        <a:xfrm>
          <a:off x="0" y="392316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В</a:t>
          </a:r>
          <a:r>
            <a:rPr lang="ru-RU" sz="2000" b="1" kern="1200" baseline="0" dirty="0" smtClean="0">
              <a:latin typeface="Calibri" pitchFamily="34" charset="0"/>
            </a:rPr>
            <a:t> </a:t>
          </a:r>
          <a:r>
            <a:rPr lang="ru-RU" sz="24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каких единицах измеряется солнечная радиация? 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1703661" y="3923160"/>
        <a:ext cx="6368832" cy="891627"/>
      </dsp:txXfrm>
    </dsp:sp>
    <dsp:sp modelId="{33C8CAD1-86E2-4850-81A7-D5B88BF66540}">
      <dsp:nvSpPr>
        <dsp:cNvPr id="0" name=""/>
        <dsp:cNvSpPr/>
      </dsp:nvSpPr>
      <dsp:spPr>
        <a:xfrm>
          <a:off x="71443" y="4000525"/>
          <a:ext cx="778947" cy="71330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93C26-577C-4DD0-B3A1-94F15836023D}">
      <dsp:nvSpPr>
        <dsp:cNvPr id="0" name=""/>
        <dsp:cNvSpPr/>
      </dsp:nvSpPr>
      <dsp:spPr>
        <a:xfrm rot="10800000">
          <a:off x="144955" y="0"/>
          <a:ext cx="6140081" cy="6304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0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Географическая широта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44955" y="0"/>
        <a:ext cx="6140081" cy="630471"/>
      </dsp:txXfrm>
    </dsp:sp>
    <dsp:sp modelId="{70315071-6BF9-4959-A28A-8F1C31D93E95}">
      <dsp:nvSpPr>
        <dsp:cNvPr id="0" name=""/>
        <dsp:cNvSpPr/>
      </dsp:nvSpPr>
      <dsp:spPr>
        <a:xfrm>
          <a:off x="1052453" y="300332"/>
          <a:ext cx="31523" cy="315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5318CB-CB48-4C42-B4CD-1795BBC8ED17}">
      <dsp:nvSpPr>
        <dsp:cNvPr id="0" name=""/>
        <dsp:cNvSpPr/>
      </dsp:nvSpPr>
      <dsp:spPr>
        <a:xfrm rot="10800000">
          <a:off x="144955" y="649319"/>
          <a:ext cx="6140081" cy="6304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0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Количество поглощенной солнечной радиации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44955" y="649319"/>
        <a:ext cx="6140081" cy="630471"/>
      </dsp:txXfrm>
    </dsp:sp>
    <dsp:sp modelId="{F9235B63-BD42-4B19-9C91-D8B6A5D88964}">
      <dsp:nvSpPr>
        <dsp:cNvPr id="0" name=""/>
        <dsp:cNvSpPr/>
      </dsp:nvSpPr>
      <dsp:spPr>
        <a:xfrm>
          <a:off x="1052453" y="940213"/>
          <a:ext cx="31523" cy="315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CA8323-E786-459A-B59E-11CFE7835222}">
      <dsp:nvSpPr>
        <dsp:cNvPr id="0" name=""/>
        <dsp:cNvSpPr/>
      </dsp:nvSpPr>
      <dsp:spPr>
        <a:xfrm rot="10800000">
          <a:off x="144955" y="1289200"/>
          <a:ext cx="6140081" cy="6304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0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Температура воздуха 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44955" y="1289200"/>
        <a:ext cx="6140081" cy="630471"/>
      </dsp:txXfrm>
    </dsp:sp>
    <dsp:sp modelId="{DD3A6B84-3661-4D8E-99DC-3C1DF75F6987}">
      <dsp:nvSpPr>
        <dsp:cNvPr id="0" name=""/>
        <dsp:cNvSpPr/>
      </dsp:nvSpPr>
      <dsp:spPr>
        <a:xfrm>
          <a:off x="1052453" y="1580094"/>
          <a:ext cx="31523" cy="315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820883-2231-402C-9609-A4745DAE523C}">
      <dsp:nvSpPr>
        <dsp:cNvPr id="0" name=""/>
        <dsp:cNvSpPr/>
      </dsp:nvSpPr>
      <dsp:spPr>
        <a:xfrm rot="10800000">
          <a:off x="144955" y="1921360"/>
          <a:ext cx="6140081" cy="6304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0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Угол падения солнечных лучей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44955" y="1921360"/>
        <a:ext cx="6140081" cy="630471"/>
      </dsp:txXfrm>
    </dsp:sp>
    <dsp:sp modelId="{73F97AB7-E0BB-48D5-935E-78AA2D849B1A}">
      <dsp:nvSpPr>
        <dsp:cNvPr id="0" name=""/>
        <dsp:cNvSpPr/>
      </dsp:nvSpPr>
      <dsp:spPr>
        <a:xfrm>
          <a:off x="1052453" y="2219976"/>
          <a:ext cx="31523" cy="315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A8BA3-7B25-4996-9212-EB4761B91232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7B15C-D00C-418B-BB8B-3ED204347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33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15C-D00C-418B-BB8B-3ED204347FB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58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15C-D00C-418B-BB8B-3ED204347FB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02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5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щелчку на овал появляются виды радиации,</a:t>
            </a:r>
            <a:r>
              <a:rPr lang="ru-RU" baseline="0" dirty="0" smtClean="0"/>
              <a:t> а распределение щелчок на прямоугольник с красным контуром.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15C-D00C-418B-BB8B-3ED204347FB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77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15C-D00C-418B-BB8B-3ED204347FB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12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15C-D00C-418B-BB8B-3ED204347FB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35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15C-D00C-418B-BB8B-3ED204347FB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2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15C-D00C-418B-BB8B-3ED204347FB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585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15C-D00C-418B-BB8B-3ED204347FB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99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8"/>
            <a:ext cx="9144000" cy="6861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 userDrawn="1"/>
        </p:nvSpPr>
        <p:spPr>
          <a:xfrm>
            <a:off x="7468416" y="6263516"/>
            <a:ext cx="1494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Рябова Л.Н.</a:t>
            </a:r>
            <a:endParaRPr lang="ru-RU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8"/>
            <a:ext cx="9144000" cy="6861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8"/>
            <a:ext cx="9144000" cy="6861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BB10F-C58C-4E8C-95F3-AAEAF5AF6BAB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ll dir="r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7.jpe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19.jpeg"/><Relationship Id="rId10" Type="http://schemas.microsoft.com/office/2007/relationships/diagramDrawing" Target="../diagrams/drawing6.xml"/><Relationship Id="rId4" Type="http://schemas.openxmlformats.org/officeDocument/2006/relationships/image" Target="../media/image18.jpeg"/><Relationship Id="rId9" Type="http://schemas.openxmlformats.org/officeDocument/2006/relationships/diagramColors" Target="../diagrams/colors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altaynews.kz/uploads/posts/2012-08/1346245783_dsc_4353-kz.jpg" TargetMode="External"/><Relationship Id="rId3" Type="http://schemas.openxmlformats.org/officeDocument/2006/relationships/hyperlink" Target="http://server0proxy.appspot.com/fototelegraf.ru/wp-content/uploads/2012/03/priroda-kazakhstana-24.jpg" TargetMode="External"/><Relationship Id="rId7" Type="http://schemas.openxmlformats.org/officeDocument/2006/relationships/hyperlink" Target="http://planetolog.ru/images/country/KZ.gif" TargetMode="External"/><Relationship Id="rId2" Type="http://schemas.openxmlformats.org/officeDocument/2006/relationships/hyperlink" Target="http://kazvoyage.kz/img/all/slider-45-large.jpg?14198419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1.pichost.me/640/56/1793080.jpg" TargetMode="External"/><Relationship Id="rId5" Type="http://schemas.openxmlformats.org/officeDocument/2006/relationships/hyperlink" Target="http://files2.repka.com/repka_2/images/u051321/d3d10bb0/0b48020f_pageCover.jpg" TargetMode="External"/><Relationship Id="rId10" Type="http://schemas.openxmlformats.org/officeDocument/2006/relationships/hyperlink" Target="http://www.manzara.be/data/media/320/www.manzara.be_-_Yesil_gol_manzaras.jpg" TargetMode="External"/><Relationship Id="rId4" Type="http://schemas.openxmlformats.org/officeDocument/2006/relationships/hyperlink" Target="http://people-of-art.ru/cimg/2014/102520/0424187" TargetMode="External"/><Relationship Id="rId9" Type="http://schemas.openxmlformats.org/officeDocument/2006/relationships/hyperlink" Target="http://supersadovod.ru/wp-content/uploads/2013/01/Veter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4.jpeg"/><Relationship Id="rId4" Type="http://schemas.openxmlformats.org/officeDocument/2006/relationships/diagramData" Target="../diagrams/data3.xml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7504" y="1781344"/>
            <a:ext cx="89289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Климатообразующие факторы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Солнечная радиация</a:t>
            </a:r>
          </a:p>
        </p:txBody>
      </p:sp>
      <p:sp>
        <p:nvSpPr>
          <p:cNvPr id="13" name="Прямоугольник 12">
            <a:hlinkClick r:id="" action="ppaction://hlinkshowjump?jump=nextslide"/>
          </p:cNvPr>
          <p:cNvSpPr/>
          <p:nvPr/>
        </p:nvSpPr>
        <p:spPr>
          <a:xfrm>
            <a:off x="395536" y="4437112"/>
            <a:ext cx="122413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7539" y="260648"/>
            <a:ext cx="77689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Климат </a:t>
            </a:r>
            <a:r>
              <a:rPr lang="ru-RU" sz="72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</a:t>
            </a:r>
            <a:r>
              <a:rPr lang="ru-RU" sz="72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азахстана</a:t>
            </a:r>
            <a:endParaRPr lang="ru-RU" sz="72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1979712" y="5517232"/>
            <a:ext cx="115212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4" action="ppaction://hlinksldjump"/>
          </p:cNvPr>
          <p:cNvSpPr/>
          <p:nvPr/>
        </p:nvSpPr>
        <p:spPr>
          <a:xfrm>
            <a:off x="3635896" y="4509120"/>
            <a:ext cx="115212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5" action="ppaction://hlinksldjump"/>
          </p:cNvPr>
          <p:cNvSpPr/>
          <p:nvPr/>
        </p:nvSpPr>
        <p:spPr>
          <a:xfrm>
            <a:off x="5148064" y="5445224"/>
            <a:ext cx="115212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5650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231974393"/>
              </p:ext>
            </p:extLst>
          </p:nvPr>
        </p:nvGraphicFramePr>
        <p:xfrm>
          <a:off x="500034" y="1214422"/>
          <a:ext cx="8072494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14348" y="1357298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2285992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286124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4286256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214950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03648" y="1196752"/>
            <a:ext cx="7143800" cy="9361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Космические, планетарные, географические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03648" y="2276872"/>
            <a:ext cx="7143800" cy="8572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 algn="ctr"/>
            <a:r>
              <a:rPr lang="ru-RU" sz="2400" b="1" dirty="0" smtClean="0">
                <a:ln w="18415" cmpd="sng"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Излучение солнцем тепла и света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03648" y="3212976"/>
            <a:ext cx="7143800" cy="8572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 algn="ctr"/>
            <a:r>
              <a:rPr lang="ru-RU" sz="2400" b="1" dirty="0" smtClean="0">
                <a:ln w="18415" cmpd="sng"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Поглощенная радиация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03648" y="4155515"/>
            <a:ext cx="7143800" cy="9078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 algn="ctr"/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b="1" dirty="0" smtClean="0">
                <a:ln w="18415" cmpd="sng"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Равнинность территории </a:t>
            </a:r>
          </a:p>
          <a:p>
            <a:pPr lvl="1" algn="ctr"/>
            <a:r>
              <a:rPr lang="ru-RU" sz="2400" b="1" dirty="0" smtClean="0">
                <a:ln w="18415" cmpd="sng"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 ее наклон с юга на север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03648" y="5157192"/>
            <a:ext cx="7143800" cy="8572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 algn="ctr">
              <a:lnSpc>
                <a:spcPts val="2000"/>
              </a:lnSpc>
            </a:pPr>
            <a:r>
              <a:rPr lang="ru-RU" sz="2000" dirty="0" smtClean="0">
                <a:latin typeface="Calibri" pitchFamily="34" charset="0"/>
              </a:rPr>
              <a:t> </a:t>
            </a:r>
          </a:p>
          <a:p>
            <a:pPr lvl="1" algn="ctr">
              <a:lnSpc>
                <a:spcPts val="2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Ккал/см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или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МДж/м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² </a:t>
            </a:r>
          </a:p>
          <a:p>
            <a:pPr lvl="1" algn="ctr">
              <a:lnSpc>
                <a:spcPts val="2000"/>
              </a:lnSpc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(100 ккал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/см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² = 42МДж/м</a:t>
            </a: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²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lvl="1" algn="ctr">
              <a:lnSpc>
                <a:spcPts val="2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07504" y="-8993"/>
            <a:ext cx="8928992" cy="1143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по теме «Климатообразующие факторы»</a:t>
            </a:r>
            <a:endParaRPr lang="ru-RU" sz="3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395536" y="548680"/>
            <a:ext cx="8358246" cy="5342376"/>
            <a:chOff x="395536" y="841668"/>
            <a:chExt cx="8358246" cy="4974690"/>
          </a:xfrm>
        </p:grpSpPr>
        <p:sp>
          <p:nvSpPr>
            <p:cNvPr id="11" name="TextBox 10"/>
            <p:cNvSpPr txBox="1"/>
            <p:nvPr/>
          </p:nvSpPr>
          <p:spPr>
            <a:xfrm>
              <a:off x="395536" y="841668"/>
              <a:ext cx="8358246" cy="12323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Общее количество солнечной радиации, достигающей поверхности Земли, называется:</a:t>
              </a:r>
            </a:p>
            <a:p>
              <a:pPr marL="800100" lvl="1" indent="-342900"/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А.  Отраженная радиация.      Б.  Поглощенная радиация.     </a:t>
              </a:r>
            </a:p>
            <a:p>
              <a:pPr marL="800100" lvl="1" indent="-342900"/>
              <a:r>
                <a:rPr lang="ru-RU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В.  Прямая радиация                 Г.   Суммарная радиация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5536" y="2115658"/>
              <a:ext cx="8358246" cy="68304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2500"/>
                </a:lnSpc>
                <a:buFont typeface="+mj-lt"/>
                <a:buAutoNum type="arabicPeriod" startAt="2"/>
              </a:pPr>
              <a:r>
                <a:rPr lang="ru-RU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Самый большой показатель отраженной радиации имеет:</a:t>
              </a:r>
            </a:p>
            <a:p>
              <a:pPr marL="800100" lvl="1" indent="-342900">
                <a:lnSpc>
                  <a:spcPts val="2500"/>
                </a:lnSpc>
              </a:pPr>
              <a:r>
                <a:rPr lang="ru-RU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А.  Песок           Б.  Лес           В.  Вспаханное поле            Г. Снег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5536" y="2853231"/>
              <a:ext cx="8358246" cy="117503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90000"/>
                </a:lnSpc>
                <a:buFont typeface="+mj-lt"/>
                <a:buAutoNum type="arabicPeriod" startAt="3"/>
              </a:pPr>
              <a:r>
                <a:rPr lang="ru-RU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Самое сильное воздействие на климат большей части Казахстана оказывает океан:</a:t>
              </a:r>
            </a:p>
            <a:p>
              <a:pPr marL="800100" lvl="1" indent="-342900"/>
              <a:r>
                <a:rPr lang="ru-RU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А.  Тихий                            Б.  Индийский</a:t>
              </a:r>
            </a:p>
            <a:p>
              <a:pPr marL="800100" lvl="1" indent="-342900"/>
              <a:r>
                <a:rPr lang="ru-RU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В.  Атлантический            Г.  Северный Ледовитый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5536" y="4127220"/>
              <a:ext cx="8358246" cy="94576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ru-RU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Температуру воздуха определяет:</a:t>
              </a:r>
            </a:p>
            <a:p>
              <a:pPr marL="800100" lvl="1" indent="-342900"/>
              <a:r>
                <a:rPr lang="ru-RU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А. Суммарная радиация             Б. Поглощенная радиация   </a:t>
              </a:r>
            </a:p>
            <a:p>
              <a:pPr marL="800100" lvl="1" indent="-342900"/>
              <a:r>
                <a:rPr lang="ru-RU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В. Отраженная радиация           Г. Рассеянная радиация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36" y="5157192"/>
              <a:ext cx="8358246" cy="65916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5"/>
              </a:pPr>
              <a:r>
                <a:rPr lang="ru-RU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 движении с запада на восток количество солнечной радиации: </a:t>
              </a:r>
            </a:p>
            <a:p>
              <a:pPr marL="800100" lvl="1" indent="-342900"/>
              <a:r>
                <a:rPr lang="ru-RU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А.  Возрастает             Б.  Не изменяется                  В.  Уменьшается</a:t>
              </a:r>
            </a:p>
          </p:txBody>
        </p:sp>
      </p:grpSp>
      <p:sp>
        <p:nvSpPr>
          <p:cNvPr id="3" name="5-конечная звезда 2"/>
          <p:cNvSpPr/>
          <p:nvPr/>
        </p:nvSpPr>
        <p:spPr>
          <a:xfrm>
            <a:off x="3851920" y="1484784"/>
            <a:ext cx="407685" cy="331609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6444208" y="2207445"/>
            <a:ext cx="407685" cy="331609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446843" y="3585594"/>
            <a:ext cx="407685" cy="331609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4055761" y="4419097"/>
            <a:ext cx="407685" cy="331609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2843808" y="5530762"/>
            <a:ext cx="407685" cy="331609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Полуденный угол падения солнечных лучей и продолжительность солнечного сияния в Казахстана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670984"/>
              </p:ext>
            </p:extLst>
          </p:nvPr>
        </p:nvGraphicFramePr>
        <p:xfrm>
          <a:off x="251520" y="1052736"/>
          <a:ext cx="8640960" cy="2517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1584176"/>
                <a:gridCol w="1512168"/>
                <a:gridCol w="1656184"/>
                <a:gridCol w="1584176"/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Географическая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широта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 декабря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 июня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Угол падения солнечных лучей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День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Угол падения солнечных лучей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День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55°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сш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12˚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7ч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40м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58˚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19ч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22м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45°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сш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8ч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48м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15ч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37м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40°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сш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9ч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19м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15ч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07м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504" y="3645024"/>
            <a:ext cx="892899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Используя данные таблицы, определите, где на территории Казахстана угол падения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солнечных лучей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наибольший (зимой или летом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)?</a:t>
            </a:r>
          </a:p>
          <a:p>
            <a:pPr marL="361950" indent="-36195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территория страны и когда получает больше всего солнечного тепла и света? Ответ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поясните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61950" indent="-36195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широте ближе всего 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находится </a:t>
            </a:r>
            <a:r>
              <a:rPr 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Актау?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-361950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 падения солнечных лучей и продолжительность солнечного сияния 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нашем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районе и сделайте выводы о количестве солнечной радиации</a:t>
            </a:r>
          </a:p>
        </p:txBody>
      </p:sp>
    </p:spTree>
    <p:extLst>
      <p:ext uri="{BB962C8B-B14F-4D97-AF65-F5344CB8AC3E}">
        <p14:creationId xmlns:p14="http://schemas.microsoft.com/office/powerpoint/2010/main" val="154056495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по теме </a:t>
            </a:r>
          </a:p>
          <a:p>
            <a:pPr algn="ctr">
              <a:lnSpc>
                <a:spcPts val="3000"/>
              </a:lnSpc>
            </a:pP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«Климатообразующие факторы»</a:t>
            </a:r>
            <a:endParaRPr lang="ru-RU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052736"/>
            <a:ext cx="864096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1.</a:t>
            </a:r>
            <a:r>
              <a:rPr lang="ru-RU" sz="2400" b="1" dirty="0" smtClean="0"/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соответствие между видом солнечной радиации и обозначением на рисунке.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 descr="D:\Климат\задание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6144" y="2060848"/>
            <a:ext cx="4896545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292080" y="2132856"/>
            <a:ext cx="2304256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Рассеянная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92078" y="3175382"/>
            <a:ext cx="2304257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Отраженная 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92080" y="4162728"/>
            <a:ext cx="2304257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Поглощенная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92080" y="5085184"/>
            <a:ext cx="2304256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Прямая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8260755" y="2060848"/>
            <a:ext cx="576064" cy="57606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8296656" y="3103374"/>
            <a:ext cx="576064" cy="57606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296656" y="4090720"/>
            <a:ext cx="576064" cy="57606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400779" y="5013176"/>
            <a:ext cx="576064" cy="57606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Прямая со стрелкой 28"/>
          <p:cNvCxnSpPr>
            <a:stCxn id="24" idx="3"/>
          </p:cNvCxnSpPr>
          <p:nvPr/>
        </p:nvCxnSpPr>
        <p:spPr>
          <a:xfrm flipH="1">
            <a:off x="7596336" y="2552549"/>
            <a:ext cx="748782" cy="27486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5" idx="2"/>
          </p:cNvCxnSpPr>
          <p:nvPr/>
        </p:nvCxnSpPr>
        <p:spPr>
          <a:xfrm flipH="1" flipV="1">
            <a:off x="7636228" y="2348880"/>
            <a:ext cx="660428" cy="10425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6" idx="2"/>
          </p:cNvCxnSpPr>
          <p:nvPr/>
        </p:nvCxnSpPr>
        <p:spPr>
          <a:xfrm flipH="1">
            <a:off x="7636228" y="4378752"/>
            <a:ext cx="6604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7" idx="1"/>
          </p:cNvCxnSpPr>
          <p:nvPr/>
        </p:nvCxnSpPr>
        <p:spPr>
          <a:xfrm flipH="1" flipV="1">
            <a:off x="7600328" y="3340446"/>
            <a:ext cx="884814" cy="17570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520" y="260648"/>
            <a:ext cx="864096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Уберите  рисунки, на которых неправильно показано выпадение осадков на склонах гор.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51520" y="1196752"/>
            <a:ext cx="2808312" cy="2232248"/>
            <a:chOff x="179512" y="2348880"/>
            <a:chExt cx="2808312" cy="2232248"/>
          </a:xfrm>
        </p:grpSpPr>
        <p:pic>
          <p:nvPicPr>
            <p:cNvPr id="11" name="Picture 4" descr="D:\Климат\задание 3.jpg"/>
            <p:cNvPicPr>
              <a:picLocks noChangeAspect="1" noChangeArrowheads="1"/>
            </p:cNvPicPr>
            <p:nvPr/>
          </p:nvPicPr>
          <p:blipFill>
            <a:blip r:embed="rId3" cstate="email">
              <a:lum/>
            </a:blip>
            <a:srcRect/>
            <a:stretch>
              <a:fillRect/>
            </a:stretch>
          </p:blipFill>
          <p:spPr bwMode="auto">
            <a:xfrm>
              <a:off x="179512" y="2348880"/>
              <a:ext cx="2808312" cy="22322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2555776" y="4005064"/>
              <a:ext cx="432048" cy="5760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203848" y="1196752"/>
            <a:ext cx="2808312" cy="2232248"/>
            <a:chOff x="3131840" y="2348880"/>
            <a:chExt cx="2808312" cy="2232248"/>
          </a:xfrm>
        </p:grpSpPr>
        <p:pic>
          <p:nvPicPr>
            <p:cNvPr id="10" name="Picture 4" descr="D:\Климат\задание 3.jpg"/>
            <p:cNvPicPr>
              <a:picLocks noChangeAspect="1" noChangeArrowheads="1"/>
            </p:cNvPicPr>
            <p:nvPr/>
          </p:nvPicPr>
          <p:blipFill>
            <a:blip r:embed="rId4" cstate="email">
              <a:lum/>
            </a:blip>
            <a:srcRect/>
            <a:stretch>
              <a:fillRect/>
            </a:stretch>
          </p:blipFill>
          <p:spPr bwMode="auto">
            <a:xfrm>
              <a:off x="3131840" y="2348880"/>
              <a:ext cx="2769307" cy="22322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6" name="Прямоугольник 15"/>
            <p:cNvSpPr/>
            <p:nvPr/>
          </p:nvSpPr>
          <p:spPr>
            <a:xfrm>
              <a:off x="5508104" y="4005064"/>
              <a:ext cx="432048" cy="5760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084168" y="1196752"/>
            <a:ext cx="2817704" cy="2232248"/>
            <a:chOff x="6084168" y="2348880"/>
            <a:chExt cx="2817704" cy="2232248"/>
          </a:xfrm>
        </p:grpSpPr>
        <p:pic>
          <p:nvPicPr>
            <p:cNvPr id="1028" name="Picture 4" descr="D:\Климат\задание 3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084168" y="2348880"/>
              <a:ext cx="2817704" cy="22322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7" name="Прямоугольник 16"/>
            <p:cNvSpPr/>
            <p:nvPr/>
          </p:nvSpPr>
          <p:spPr>
            <a:xfrm>
              <a:off x="8460432" y="4005064"/>
              <a:ext cx="432048" cy="5760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51520" y="3573016"/>
            <a:ext cx="86409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8000"/>
                </a:solidFill>
              </a:rPr>
              <a:t>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3.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Построить логическую цепочку.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596336" y="5733256"/>
            <a:ext cx="1188640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Ответ </a:t>
            </a:r>
            <a:endParaRPr lang="ru-RU" sz="2000" dirty="0"/>
          </a:p>
        </p:txBody>
      </p:sp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val="403197587"/>
              </p:ext>
            </p:extLst>
          </p:nvPr>
        </p:nvGraphicFramePr>
        <p:xfrm>
          <a:off x="1115616" y="4077072"/>
          <a:ext cx="6377404" cy="2551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115616" y="5949280"/>
            <a:ext cx="636124" cy="648072"/>
          </a:xfrm>
          <a:prstGeom prst="rect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t" anchorCtr="1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15616" y="5373216"/>
            <a:ext cx="636124" cy="576064"/>
          </a:xfrm>
          <a:prstGeom prst="rect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15616" y="4725144"/>
            <a:ext cx="636124" cy="648072"/>
          </a:xfrm>
          <a:prstGeom prst="rect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15616" y="4077072"/>
            <a:ext cx="636124" cy="648072"/>
          </a:xfrm>
          <a:prstGeom prst="rect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1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51520" y="1268760"/>
            <a:ext cx="6480720" cy="4774883"/>
            <a:chOff x="251520" y="1268760"/>
            <a:chExt cx="6480720" cy="4774883"/>
          </a:xfrm>
        </p:grpSpPr>
        <p:pic>
          <p:nvPicPr>
            <p:cNvPr id="2050" name="Picture 2" descr="D:\Климат\задание 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268760"/>
              <a:ext cx="6480720" cy="47748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2267744" y="4725144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5%</a:t>
              </a:r>
              <a:endPara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64088" y="1844824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25-35%</a:t>
              </a:r>
              <a:endPara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71600" y="2564904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80-95%</a:t>
              </a:r>
              <a:endPara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7544" y="4365104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10-20%</a:t>
              </a:r>
              <a:endPara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11960" y="3645024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10-30%</a:t>
              </a:r>
              <a:endPara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7544" y="5517232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20-25%</a:t>
              </a:r>
              <a:endPara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7824" y="5589240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5-10%</a:t>
              </a:r>
              <a:endPara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08104" y="4653136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5-10%</a:t>
              </a:r>
              <a:endPara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6056" y="5589240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40%</a:t>
              </a:r>
              <a:endPara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452320" y="1772816"/>
            <a:ext cx="100811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5-10%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520" y="260648"/>
            <a:ext cx="864096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8000"/>
                </a:solidFill>
              </a:rPr>
              <a:t>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4.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соответствие между значениями отраженной радиации и подстилающей поверхностью.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52320" y="2276872"/>
            <a:ext cx="100811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5-10%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52320" y="2780928"/>
            <a:ext cx="100811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5%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52320" y="3284984"/>
            <a:ext cx="100811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10-20%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52320" y="4797152"/>
            <a:ext cx="100811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52320" y="4293096"/>
            <a:ext cx="100811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20-25%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52320" y="3789040"/>
            <a:ext cx="100811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10-30%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52320" y="5301208"/>
            <a:ext cx="100811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25-35%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52320" y="5805264"/>
            <a:ext cx="100811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80-95%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2636912"/>
            <a:ext cx="1224136" cy="4320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220072" y="1916832"/>
            <a:ext cx="1224136" cy="4320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95536" y="5517232"/>
            <a:ext cx="1224136" cy="4320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95536" y="4437112"/>
            <a:ext cx="1224136" cy="4320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267744" y="4725144"/>
            <a:ext cx="1224136" cy="4320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915816" y="5517232"/>
            <a:ext cx="1224136" cy="4320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139952" y="3645024"/>
            <a:ext cx="1224136" cy="4320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508104" y="4653136"/>
            <a:ext cx="1224136" cy="4320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004048" y="5517232"/>
            <a:ext cx="1224136" cy="4320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347864" y="6237312"/>
            <a:ext cx="1656184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Открыть </a:t>
            </a:r>
            <a:endParaRPr 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164288" y="1196752"/>
            <a:ext cx="15338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Отраженная</a:t>
            </a:r>
          </a:p>
          <a:p>
            <a:pPr algn="ctr">
              <a:lnSpc>
                <a:spcPts val="1800"/>
              </a:lnSpc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радиации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162727"/>
              </p:ext>
            </p:extLst>
          </p:nvPr>
        </p:nvGraphicFramePr>
        <p:xfrm>
          <a:off x="179512" y="260648"/>
          <a:ext cx="8784976" cy="6247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"/>
                <a:gridCol w="3384376"/>
                <a:gridCol w="5112568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Солнечная радиация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Тепло и свет, излучаемые Солнцем</a:t>
                      </a:r>
                      <a:endParaRPr lang="ru-RU" sz="2400" dirty="0"/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Что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такое с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уммарная радиация?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Тепло и свет, которые достигают поверхности Земли</a:t>
                      </a:r>
                      <a:endParaRPr lang="ru-RU" sz="2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Из чего складывается суммарная радиация?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Прямая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+ рассеянная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Какой вид радиации преобладает в пасмурный день?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Рассеянная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Можно ли загореть в пасмурный день?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Да.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ассеянная радиация доходит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 поверхности Земли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Почему на одинаковой географической широте зимой температура воздуха разная?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Кроме угла падения солнечных лучей влияет также подстилающая поверхность, состояние атмосферы (облачность), циркуляция атмосферы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Что такое радиационный баланс?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Часть суммарной солнечной радиации, которая остается после затраты ее на отражение и тепловое излучение от земной поверхности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51920" y="239911"/>
            <a:ext cx="5112568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715120"/>
            <a:ext cx="5112568" cy="62564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49156" y="1340767"/>
            <a:ext cx="5112568" cy="7200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2106313"/>
            <a:ext cx="5112568" cy="8906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2996952"/>
            <a:ext cx="5112568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49156" y="3717032"/>
            <a:ext cx="5112568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49156" y="5229200"/>
            <a:ext cx="5112568" cy="12961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35301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дом:  §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964708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ресурсы</a:t>
            </a:r>
            <a:endParaRPr lang="ru-RU" sz="3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35283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500" u="sng" dirty="0">
                <a:hlinkClick r:id="rId2"/>
              </a:rPr>
              <a:t>http://kazvoyage.kz/img/all/slider-45-large.jpg?1419841980</a:t>
            </a:r>
            <a:r>
              <a:rPr lang="ru-RU" sz="1500" dirty="0"/>
              <a:t>  Природа Казахстана</a:t>
            </a:r>
          </a:p>
          <a:p>
            <a:pPr>
              <a:buFont typeface="Wingdings" pitchFamily="2" charset="2"/>
              <a:buChar char="Ø"/>
            </a:pPr>
            <a:r>
              <a:rPr lang="ru-RU" sz="1500" u="sng" dirty="0">
                <a:hlinkClick r:id="rId3"/>
              </a:rPr>
              <a:t>http://server0proxy.appspot.com/fototelegraf.ru/wp-content/uploads/2012/03/priroda-kazakhstana-24.jpg</a:t>
            </a:r>
            <a:r>
              <a:rPr lang="ru-RU" sz="1500" dirty="0"/>
              <a:t> Осень</a:t>
            </a:r>
          </a:p>
          <a:p>
            <a:pPr>
              <a:buFont typeface="Wingdings" pitchFamily="2" charset="2"/>
              <a:buChar char="Ø"/>
            </a:pPr>
            <a:r>
              <a:rPr lang="ru-RU" sz="1500" u="sng" dirty="0">
                <a:hlinkClick r:id="rId4"/>
              </a:rPr>
              <a:t>http://people-of-art.ru/cimg/2014/102520/0424187</a:t>
            </a:r>
            <a:r>
              <a:rPr lang="ru-RU" sz="1500" dirty="0"/>
              <a:t> Весна</a:t>
            </a:r>
          </a:p>
          <a:p>
            <a:pPr>
              <a:buFont typeface="Wingdings" pitchFamily="2" charset="2"/>
              <a:buChar char="Ø"/>
            </a:pPr>
            <a:r>
              <a:rPr lang="ru-RU" sz="1500" u="sng" dirty="0">
                <a:hlinkClick r:id="rId5"/>
              </a:rPr>
              <a:t>http://files2.repka.com/repka_2/images/u051321/d3d10bb0/0b48020f_pageCover.jpg</a:t>
            </a:r>
            <a:r>
              <a:rPr lang="ru-RU" sz="1500" dirty="0"/>
              <a:t> Зима</a:t>
            </a:r>
          </a:p>
          <a:p>
            <a:pPr>
              <a:buFont typeface="Wingdings" pitchFamily="2" charset="2"/>
              <a:buChar char="Ø"/>
            </a:pPr>
            <a:r>
              <a:rPr lang="ru-RU" sz="1500" u="sng" dirty="0">
                <a:hlinkClick r:id="rId6"/>
              </a:rPr>
              <a:t>http://p1.pichost.me/640/56/1793080.jpg</a:t>
            </a:r>
            <a:r>
              <a:rPr lang="ru-RU" sz="1500" dirty="0"/>
              <a:t> Летний </a:t>
            </a:r>
            <a:r>
              <a:rPr lang="ru-RU" sz="1500" dirty="0" smtClean="0"/>
              <a:t>закат</a:t>
            </a:r>
            <a:r>
              <a:rPr lang="ru-RU" sz="1500" dirty="0"/>
              <a:t> </a:t>
            </a:r>
            <a:endParaRPr lang="ru-RU" sz="1500" dirty="0" smtClean="0"/>
          </a:p>
          <a:p>
            <a:pPr>
              <a:buFont typeface="Wingdings" pitchFamily="2" charset="2"/>
              <a:buChar char="Ø"/>
            </a:pPr>
            <a:r>
              <a:rPr lang="ru-RU" sz="1500" u="sng" dirty="0">
                <a:hlinkClick r:id="rId7"/>
              </a:rPr>
              <a:t>http://planetolog.ru/images/country/KZ.gif</a:t>
            </a:r>
            <a:r>
              <a:rPr lang="ru-RU" sz="1500" dirty="0"/>
              <a:t> Казахстан на карте мира</a:t>
            </a:r>
          </a:p>
          <a:p>
            <a:pPr>
              <a:buFont typeface="Wingdings" pitchFamily="2" charset="2"/>
              <a:buChar char="Ø"/>
            </a:pPr>
            <a:r>
              <a:rPr lang="ru-RU" sz="1500" u="sng" dirty="0">
                <a:hlinkClick r:id="rId8"/>
              </a:rPr>
              <a:t>http://altaynews.kz/uploads/posts/2012-08/1346245783_dsc_4353-kz.jpg</a:t>
            </a:r>
            <a:r>
              <a:rPr lang="ru-RU" sz="1500" dirty="0"/>
              <a:t> </a:t>
            </a:r>
            <a:r>
              <a:rPr lang="ru-RU" sz="1500" dirty="0" smtClean="0"/>
              <a:t>  Горы </a:t>
            </a:r>
            <a:r>
              <a:rPr lang="ru-RU" sz="1500" dirty="0"/>
              <a:t>Кент</a:t>
            </a:r>
          </a:p>
          <a:p>
            <a:pPr>
              <a:buFont typeface="Wingdings" pitchFamily="2" charset="2"/>
              <a:buChar char="Ø"/>
            </a:pPr>
            <a:r>
              <a:rPr lang="ru-RU" sz="1500" u="sng" dirty="0">
                <a:hlinkClick r:id="rId9"/>
              </a:rPr>
              <a:t>http://supersadovod.ru/wp-content/uploads/2013/01/Veter.jpg</a:t>
            </a:r>
            <a:r>
              <a:rPr lang="ru-RU" sz="1500" dirty="0"/>
              <a:t> </a:t>
            </a:r>
            <a:r>
              <a:rPr lang="ru-RU" sz="1500" dirty="0" smtClean="0"/>
              <a:t>Ветер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hlinkClick r:id="rId10"/>
              </a:rPr>
              <a:t>http://www.manzara.be/data/media/320/www.manzara.be_-_</a:t>
            </a:r>
            <a:r>
              <a:rPr lang="en-US" sz="1600" dirty="0" smtClean="0">
                <a:hlinkClick r:id="rId10"/>
              </a:rPr>
              <a:t>Yesil_gol_manzaras.jpg</a:t>
            </a:r>
            <a:r>
              <a:rPr lang="ru-RU" sz="1600" dirty="0" smtClean="0"/>
              <a:t> Природа</a:t>
            </a:r>
            <a:endParaRPr lang="ru-RU" sz="1500" dirty="0"/>
          </a:p>
          <a:p>
            <a:pPr marL="0" lvl="0" indent="0">
              <a:buNone/>
            </a:pP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861678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61594611"/>
              </p:ext>
            </p:extLst>
          </p:nvPr>
        </p:nvGraphicFramePr>
        <p:xfrm>
          <a:off x="179512" y="260648"/>
          <a:ext cx="881798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7951" y="2492896"/>
            <a:ext cx="8553423" cy="8038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«Климат» в переводе с греческого означает наклон. Почему?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294" y="3474977"/>
            <a:ext cx="8601964" cy="8038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основные климатические пояса…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6119" y="5517232"/>
            <a:ext cx="8601964" cy="8038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каким признакам определяют климатические пояса?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564" y="4509120"/>
            <a:ext cx="8601964" cy="8038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переходные климатические пояса…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9410" y="1484784"/>
            <a:ext cx="8601964" cy="8038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думаете, почему мы приступаем к изучению климата, а не вод или почвы?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8283" y="548680"/>
            <a:ext cx="8601964" cy="8038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природные компоненты формируют природный комплекс?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968579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65235603"/>
              </p:ext>
            </p:extLst>
          </p:nvPr>
        </p:nvGraphicFramePr>
        <p:xfrm>
          <a:off x="179512" y="260648"/>
          <a:ext cx="871296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536891"/>
            <a:ext cx="8601964" cy="8038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 – это…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146" y="1556792"/>
            <a:ext cx="8601964" cy="8038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Погода – это…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146" y="2558536"/>
            <a:ext cx="8601964" cy="8038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 – это…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8838" y="3501008"/>
            <a:ext cx="8601964" cy="8038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образования ветра -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938" y="4509120"/>
            <a:ext cx="8601964" cy="8038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в РК самое высокое и самое низкое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атмосферное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давление?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517232"/>
            <a:ext cx="8601964" cy="8038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Изобары – это…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09633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"/>
          <a:stretch/>
        </p:blipFill>
        <p:spPr>
          <a:xfrm>
            <a:off x="274176" y="908720"/>
            <a:ext cx="2784809" cy="1368534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56" y="116632"/>
            <a:ext cx="8229600" cy="4320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Климатообразующие факторы</a:t>
            </a:r>
            <a:endParaRPr lang="ru-RU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93341174"/>
              </p:ext>
            </p:extLst>
          </p:nvPr>
        </p:nvGraphicFramePr>
        <p:xfrm>
          <a:off x="228694" y="4221088"/>
          <a:ext cx="866378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7"/>
          <a:stretch/>
        </p:blipFill>
        <p:spPr>
          <a:xfrm>
            <a:off x="6123883" y="939496"/>
            <a:ext cx="2798371" cy="1337759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51" y="908721"/>
            <a:ext cx="2847208" cy="1372150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635" y="2564904"/>
            <a:ext cx="2815599" cy="18722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Солнечная радиация:</a:t>
            </a:r>
          </a:p>
          <a:p>
            <a:pPr algn="ctr">
              <a:lnSpc>
                <a:spcPct val="7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ависит от угла падения солнечных лучей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93057" y="2564904"/>
            <a:ext cx="2815599" cy="18722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Циркуляция  ВМ: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перемещение ВМ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поверхностью Земли,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тепла и влаги из одних районов 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06655" y="2564904"/>
            <a:ext cx="2815599" cy="18722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</a:t>
            </a:r>
          </a:p>
          <a:p>
            <a:pPr algn="ctr">
              <a:lnSpc>
                <a:spcPct val="70000"/>
              </a:lnSpc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заимодействие материков и океанов</a:t>
            </a:r>
          </a:p>
          <a:p>
            <a:pPr algn="ctr">
              <a:lnSpc>
                <a:spcPct val="70000"/>
              </a:lnSpc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арактер подстилающей поверхностей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417118" y="2334409"/>
            <a:ext cx="484632" cy="216024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358540" y="2348880"/>
            <a:ext cx="484632" cy="216024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311613" y="2313776"/>
            <a:ext cx="484632" cy="251127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634" y="548679"/>
            <a:ext cx="2901517" cy="3600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Космические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53152" y="548681"/>
            <a:ext cx="2933282" cy="3600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Планетарные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86434" y="548681"/>
            <a:ext cx="2835820" cy="3908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Географические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02850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 Казахстана зависит от:</a:t>
            </a:r>
            <a:endParaRPr lang="ru-RU" sz="3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00600"/>
          </a:xfrm>
        </p:spPr>
        <p:txBody>
          <a:bodyPr>
            <a:normAutofit/>
          </a:bodyPr>
          <a:lstStyle/>
          <a:p>
            <a:pPr marL="627063" indent="-517525">
              <a:buFont typeface="+mj-lt"/>
              <a:buAutoNum type="arabicPeriod"/>
            </a:pP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Географической </a:t>
            </a:r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широты </a:t>
            </a: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чем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 от экватора, тем ниже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температура;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7063" indent="-517525">
              <a:buFont typeface="+mj-lt"/>
              <a:buAutoNum type="arabicPeriod"/>
            </a:pP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Высоты </a:t>
            </a:r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местности над уровнем моря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чем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выше, тем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холоднее;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7063" indent="-517525">
              <a:buFont typeface="+mj-lt"/>
              <a:buAutoNum type="arabicPeriod"/>
            </a:pP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Влияния </a:t>
            </a:r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океанов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удалении от океана увеличивается амплитуда температур и уменьшается количество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осадков;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7063" indent="-517525">
              <a:buFont typeface="+mj-lt"/>
              <a:buAutoNum type="arabicPeriod"/>
            </a:pP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Влияния </a:t>
            </a:r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горы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барьер на пути движения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воздуха.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77830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r="8095" b="15593"/>
          <a:stretch/>
        </p:blipFill>
        <p:spPr>
          <a:xfrm>
            <a:off x="4716015" y="654561"/>
            <a:ext cx="4210813" cy="212636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климата Казахстана</a:t>
            </a:r>
            <a:endParaRPr lang="ru-RU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2830760"/>
            <a:ext cx="8892480" cy="386104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 </a:t>
            </a:r>
            <a:r>
              <a:rPr lang="ru-RU" sz="2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Казахстана </a:t>
            </a:r>
            <a:r>
              <a:rPr lang="ru-RU" sz="2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умеренный резко континентальный: </a:t>
            </a:r>
            <a:endParaRPr lang="ru-RU" sz="26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 в умеренном поясе освещенности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Находится далеко от океанов и морей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амплитуда температуры воздуха между летом и зимой,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ухость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воздуха, незначительное количество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атмосферных осадков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8557" y="636931"/>
            <a:ext cx="4387723" cy="2143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Казахстан  расположен в центре Евразии, на значительном удалении от морей и океанов, смягчающее действие которых незначительно.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26" y="4797152"/>
            <a:ext cx="2088232" cy="1894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343" y="4797152"/>
            <a:ext cx="2156960" cy="18946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69" y="4797152"/>
            <a:ext cx="2144486" cy="18919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01" y="4797152"/>
            <a:ext cx="2160240" cy="1894657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img-fotki.yandex.ru/get/3706/y098765.c/0_146f3_b497aabf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179512" y="861380"/>
            <a:ext cx="4176464" cy="5216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2813" y="188640"/>
            <a:ext cx="8229600" cy="4180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Солнечная радиация и ее виды 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9" name="Picture 7" descr="C:\Documents and Settings\User\Мои документы\Мои рисунки\Организатор клипов (Microsoft)\j043258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918" y="861380"/>
            <a:ext cx="1252508" cy="1252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3" name="Прямая со стрелкой 22"/>
          <p:cNvCxnSpPr/>
          <p:nvPr/>
        </p:nvCxnSpPr>
        <p:spPr>
          <a:xfrm rot="16200000" flipH="1">
            <a:off x="1115616" y="1916832"/>
            <a:ext cx="1152128" cy="100811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-792596" y="3681028"/>
            <a:ext cx="3384376" cy="14401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267744" y="3068960"/>
            <a:ext cx="72008" cy="2376264"/>
          </a:xfrm>
          <a:prstGeom prst="straightConnector1">
            <a:avLst/>
          </a:prstGeom>
          <a:ln w="57150">
            <a:solidFill>
              <a:srgbClr val="FFFF00"/>
            </a:solidFill>
            <a:prstDash val="lgDash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483768" y="2348880"/>
            <a:ext cx="576064" cy="50405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899592" y="5013176"/>
            <a:ext cx="504056" cy="50405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2483768" y="4941168"/>
            <a:ext cx="576064" cy="57606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2060967" y="5762937"/>
            <a:ext cx="432048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619231" y="5759924"/>
            <a:ext cx="432048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63688" y="1916832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467544" y="3573016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2483768" y="4221088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1043608" y="4653136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3059832" y="2564904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3131840" y="4941168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302405" y="5497200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2575997" y="5524597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306952" y="6010195"/>
            <a:ext cx="3777570" cy="6906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Поглощенная радиация  </a:t>
            </a:r>
          </a:p>
          <a:p>
            <a:pPr marL="342900" indent="-342900" algn="ctr"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воздуха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608004" y="692696"/>
            <a:ext cx="4320480" cy="986104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Солнечная  радиация -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излучение тепла и света Солнцем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608004" y="1791951"/>
            <a:ext cx="4356484" cy="461665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солнечной 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радиации</a:t>
            </a:r>
            <a:endParaRPr lang="ru-RU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27" t="46034" r="29614" b="36850"/>
          <a:stretch/>
        </p:blipFill>
        <p:spPr>
          <a:xfrm>
            <a:off x="4896166" y="4353294"/>
            <a:ext cx="3564266" cy="2460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58707" y="4871918"/>
            <a:ext cx="1116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ОТРАЖЕННАЯ СОЛНЕЧНАЯ РАДИАЦИЯ</a:t>
            </a:r>
            <a:endParaRPr lang="ru-RU" sz="800" dirty="0"/>
          </a:p>
        </p:txBody>
      </p:sp>
      <p:pic>
        <p:nvPicPr>
          <p:cNvPr id="45" name="Picture 7" descr="C:\Documents and Settings\User\Мои документы\Мои рисунки\Организатор клипов (Microsoft)\j043258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0419" y="4192269"/>
            <a:ext cx="1421994" cy="1291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7064270" y="2587956"/>
            <a:ext cx="1754291" cy="399014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Суммарная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люс 2"/>
          <p:cNvSpPr/>
          <p:nvPr/>
        </p:nvSpPr>
        <p:spPr>
          <a:xfrm>
            <a:off x="6588698" y="2600908"/>
            <a:ext cx="395096" cy="403717"/>
          </a:xfrm>
          <a:prstGeom prst="mathPlus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608004" y="2325798"/>
            <a:ext cx="1921475" cy="461665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Прямая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21267" y="2861369"/>
            <a:ext cx="1908212" cy="461665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Рассеянная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39778" y="3573015"/>
            <a:ext cx="2088706" cy="461665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Поглощенная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620862" y="3573016"/>
            <a:ext cx="2057437" cy="461665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Отраженная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 flipH="1">
            <a:off x="6444208" y="2986970"/>
            <a:ext cx="1497208" cy="586046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" idx="2"/>
            <a:endCxn id="33" idx="0"/>
          </p:cNvCxnSpPr>
          <p:nvPr/>
        </p:nvCxnSpPr>
        <p:spPr>
          <a:xfrm flipH="1">
            <a:off x="7884131" y="2986970"/>
            <a:ext cx="57285" cy="586045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04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9" grpId="0" animBg="1"/>
      <p:bldP spid="70" grpId="0" animBg="1"/>
      <p:bldP spid="4" grpId="0"/>
      <p:bldP spid="2" grpId="0" animBg="1"/>
      <p:bldP spid="3" grpId="0" animBg="1"/>
      <p:bldP spid="30" grpId="0" animBg="1"/>
      <p:bldP spid="31" grpId="0" animBg="1"/>
      <p:bldP spid="33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579305750"/>
              </p:ext>
            </p:extLst>
          </p:nvPr>
        </p:nvGraphicFramePr>
        <p:xfrm>
          <a:off x="0" y="0"/>
          <a:ext cx="9144000" cy="40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8" name="Прямая соединительная линия 27"/>
          <p:cNvCxnSpPr/>
          <p:nvPr/>
        </p:nvCxnSpPr>
        <p:spPr>
          <a:xfrm rot="5400000">
            <a:off x="467544" y="4869160"/>
            <a:ext cx="648072" cy="360040"/>
          </a:xfrm>
          <a:prstGeom prst="line">
            <a:avLst/>
          </a:prstGeom>
          <a:ln>
            <a:solidFill>
              <a:srgbClr val="EFE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251520" y="3717032"/>
            <a:ext cx="8587556" cy="2664296"/>
            <a:chOff x="251520" y="3717032"/>
            <a:chExt cx="8587556" cy="2469588"/>
          </a:xfrm>
        </p:grpSpPr>
        <p:sp>
          <p:nvSpPr>
            <p:cNvPr id="23" name="Пятиугольник 22"/>
            <p:cNvSpPr/>
            <p:nvPr/>
          </p:nvSpPr>
          <p:spPr>
            <a:xfrm rot="16200000">
              <a:off x="2627784" y="3645024"/>
              <a:ext cx="1008112" cy="1152128"/>
            </a:xfrm>
            <a:prstGeom prst="homePlate">
              <a:avLst/>
            </a:prstGeom>
            <a:solidFill>
              <a:srgbClr val="FFFFBD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40%</a:t>
              </a:r>
              <a:endPara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Пятиугольник 21"/>
            <p:cNvSpPr/>
            <p:nvPr/>
          </p:nvSpPr>
          <p:spPr>
            <a:xfrm rot="16200000">
              <a:off x="1115616" y="3645024"/>
              <a:ext cx="1008112" cy="1152128"/>
            </a:xfrm>
            <a:prstGeom prst="homePlate">
              <a:avLst/>
            </a:prstGeom>
            <a:solidFill>
              <a:srgbClr val="FFFFBD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90%</a:t>
              </a:r>
              <a:endPara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Пятиугольник 23"/>
            <p:cNvSpPr/>
            <p:nvPr/>
          </p:nvSpPr>
          <p:spPr>
            <a:xfrm rot="16200000">
              <a:off x="4211960" y="3645024"/>
              <a:ext cx="1008112" cy="1152128"/>
            </a:xfrm>
            <a:prstGeom prst="homePlate">
              <a:avLst/>
            </a:prstGeom>
            <a:solidFill>
              <a:srgbClr val="FFFFBD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10-25%</a:t>
              </a:r>
              <a:endPara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Пятиугольник 24"/>
            <p:cNvSpPr/>
            <p:nvPr/>
          </p:nvSpPr>
          <p:spPr>
            <a:xfrm rot="16200000">
              <a:off x="5652120" y="3645024"/>
              <a:ext cx="1008112" cy="1152128"/>
            </a:xfrm>
            <a:prstGeom prst="homePlate">
              <a:avLst/>
            </a:prstGeom>
            <a:solidFill>
              <a:srgbClr val="FFFFBD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5%</a:t>
              </a:r>
              <a:endPara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Пятиугольник 25"/>
            <p:cNvSpPr/>
            <p:nvPr/>
          </p:nvSpPr>
          <p:spPr>
            <a:xfrm rot="16200000">
              <a:off x="7164288" y="3645024"/>
              <a:ext cx="1008112" cy="1152128"/>
            </a:xfrm>
            <a:prstGeom prst="homePlate">
              <a:avLst/>
            </a:prstGeom>
            <a:solidFill>
              <a:srgbClr val="FFFFBD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5%</a:t>
              </a:r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31" name="Picture 7" descr="D:\Климат\подст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509661"/>
              <a:ext cx="8587556" cy="1676959"/>
            </a:xfrm>
            <a:prstGeom prst="rect">
              <a:avLst/>
            </a:prstGeom>
            <a:noFill/>
          </p:spPr>
        </p:pic>
      </p:grpSp>
      <p:sp>
        <p:nvSpPr>
          <p:cNvPr id="33" name="Прямоугольник 32"/>
          <p:cNvSpPr/>
          <p:nvPr/>
        </p:nvSpPr>
        <p:spPr>
          <a:xfrm>
            <a:off x="238880" y="2929136"/>
            <a:ext cx="8587556" cy="787232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Альбедо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тражательная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 подстилающей поверхности (в %)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>
            <a:hlinkClick r:id="" action="ppaction://noaction"/>
          </p:cNvPr>
          <p:cNvSpPr/>
          <p:nvPr/>
        </p:nvSpPr>
        <p:spPr>
          <a:xfrm>
            <a:off x="7688979" y="2305618"/>
            <a:ext cx="285182" cy="285182"/>
          </a:xfrm>
          <a:prstGeom prst="ellipse">
            <a:avLst/>
          </a:prstGeom>
          <a:blipFill>
            <a:blip r:embed="rId9" cstate="email">
              <a:lum bright="35000"/>
            </a:blip>
            <a:stretch>
              <a:fillRect/>
            </a:stretch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8880" y="2865552"/>
            <a:ext cx="8725608" cy="914400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Радиационный баланс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часть суммарной солнечной радиации, которая остается после затраты ее на отражение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тепловое излучение от земной поверхности (остаточная радиация)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912" y="4047630"/>
            <a:ext cx="5184576" cy="360040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354013" algn="l"/>
              </a:tabLst>
            </a:pPr>
            <a: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 – 150 </a:t>
            </a:r>
            <a:r>
              <a:rPr lang="ru-RU" sz="2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</a:t>
            </a:r>
            <a: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/см² в год, С – менее 100 </a:t>
            </a:r>
            <a:r>
              <a:rPr lang="ru-RU" sz="2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</a:t>
            </a:r>
            <a: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/см²</a:t>
            </a:r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560" y="116632"/>
            <a:ext cx="8229600" cy="346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 §20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520" y="620688"/>
            <a:ext cx="8712968" cy="648072"/>
          </a:xfrm>
        </p:spPr>
        <p:txBody>
          <a:bodyPr>
            <a:normAutofit lnSpcReduction="10000"/>
          </a:bodyPr>
          <a:lstStyle/>
          <a:p>
            <a:pPr marL="354013" indent="-354013" eaLnBrk="1" hangingPunct="1">
              <a:lnSpc>
                <a:spcPct val="8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карте учебника на стр. 84 определите величину суммарной солнечной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раиации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сделайте вывод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268499"/>
              </p:ext>
            </p:extLst>
          </p:nvPr>
        </p:nvGraphicFramePr>
        <p:xfrm>
          <a:off x="272551" y="1340768"/>
          <a:ext cx="864363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20"/>
                <a:gridCol w="576331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Город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Суммарная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солнечная радиация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1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Актау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1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Петропавловск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1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Алматы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1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Шымкент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412" y="3717032"/>
            <a:ext cx="880307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>
              <a:lnSpc>
                <a:spcPct val="80000"/>
              </a:lnSpc>
              <a:tabLst>
                <a:tab pos="354013" algn="l"/>
              </a:tabLs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регионы Казахстана получают больше солнечной  радиации?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4407670"/>
            <a:ext cx="8784976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ct val="80000"/>
              </a:lnSpc>
              <a:buFont typeface="+mj-lt"/>
              <a:buAutoNum type="arabicPeriod" startAt="2"/>
              <a:tabLst>
                <a:tab pos="354013" algn="l"/>
              </a:tabLst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Костанай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Москва находятся на одной широте, но продолжительность солнечного сияния 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Костанае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больше на 400 часов? Почему?</a:t>
            </a:r>
            <a:endParaRPr lang="ru-RU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1463" indent="-271463">
              <a:lnSpc>
                <a:spcPct val="80000"/>
              </a:lnSpc>
              <a:buFont typeface="+mj-lt"/>
              <a:buAutoNum type="arabicPeriod" startAt="2"/>
              <a:tabLst>
                <a:tab pos="354013" algn="l"/>
              </a:tabLs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юге Казахстана 260 ясных дней, а на севере только 120 дней в году?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это объяснить?</a:t>
            </a:r>
          </a:p>
          <a:p>
            <a:pPr marL="271463" indent="-271463">
              <a:lnSpc>
                <a:spcPct val="80000"/>
              </a:lnSpc>
              <a:buFont typeface="+mj-lt"/>
              <a:buAutoNum type="arabicPeriod" startAt="2"/>
              <a:tabLst>
                <a:tab pos="354013" algn="l"/>
              </a:tabLs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в Алматы количество ясных дней больше, чем во Владивостоке, хотя они находятся на одной широте?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5049047"/>
            <a:ext cx="6624736" cy="309111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теплое время года в 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Костанае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отсутствует облачность</a:t>
            </a:r>
            <a:endParaRPr lang="ru-RU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5598765"/>
            <a:ext cx="3434680" cy="309111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Географической широтой</a:t>
            </a:r>
            <a:endParaRPr lang="ru-RU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6420022"/>
            <a:ext cx="3290664" cy="309111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Степень влияния океана</a:t>
            </a:r>
            <a:endParaRPr lang="ru-RU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15753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5336</TotalTime>
  <Words>1190</Words>
  <Application>Microsoft Office PowerPoint</Application>
  <PresentationFormat>Экран (4:3)</PresentationFormat>
  <Paragraphs>252</Paragraphs>
  <Slides>19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Презентация PowerPoint</vt:lpstr>
      <vt:lpstr>Презентация PowerPoint</vt:lpstr>
      <vt:lpstr>Презентация PowerPoint</vt:lpstr>
      <vt:lpstr>Климатообразующие факторы</vt:lpstr>
      <vt:lpstr>Климат Казахстана зависит от:</vt:lpstr>
      <vt:lpstr>Особенности климата Казахстана</vt:lpstr>
      <vt:lpstr>Солнечная радиация и ее виды </vt:lpstr>
      <vt:lpstr>Презентация PowerPoint</vt:lpstr>
      <vt:lpstr>Задание: §20 </vt:lpstr>
      <vt:lpstr>Презентация PowerPoint</vt:lpstr>
      <vt:lpstr>Вопросы по теме «Климатообразующие факторы»</vt:lpstr>
      <vt:lpstr>Презентация PowerPoint</vt:lpstr>
      <vt:lpstr>Полуденный угол падения солнечных лучей и продолжительность солнечного сияния в Казахстана</vt:lpstr>
      <vt:lpstr>Презентация PowerPoint</vt:lpstr>
      <vt:lpstr>Презентация PowerPoint</vt:lpstr>
      <vt:lpstr>Презентация PowerPoint</vt:lpstr>
      <vt:lpstr>Презентация PowerPoint</vt:lpstr>
      <vt:lpstr>На дом:  §20</vt:lpstr>
      <vt:lpstr>Интернет ресурсы</vt:lpstr>
    </vt:vector>
  </TitlesOfParts>
  <Manager>АКТАУ</Manager>
  <Company>ЭКЛИЦЕЙ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КЛИМАТООБРАЗУЮЩИЕ ФАКТОРЫ</dc:title>
  <dc:subject>КАЗАХСТАНА</dc:subject>
  <dc:creator>РЯБОВА Л.Н.</dc:creator>
  <cp:keywords>НИКИТА</cp:keywords>
  <cp:lastModifiedBy>User</cp:lastModifiedBy>
  <cp:revision>517</cp:revision>
  <dcterms:created xsi:type="dcterms:W3CDTF">2010-11-19T17:16:13Z</dcterms:created>
  <dcterms:modified xsi:type="dcterms:W3CDTF">2016-11-11T12:39:25Z</dcterms:modified>
  <cp:category>8 Класс</cp:category>
</cp:coreProperties>
</file>