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9" r:id="rId1"/>
  </p:sldMasterIdLst>
  <p:sldIdLst>
    <p:sldId id="256" r:id="rId2"/>
    <p:sldId id="258" r:id="rId3"/>
    <p:sldId id="263" r:id="rId4"/>
    <p:sldId id="259" r:id="rId5"/>
    <p:sldId id="260" r:id="rId6"/>
    <p:sldId id="261" r:id="rId7"/>
    <p:sldId id="262" r:id="rId8"/>
    <p:sldId id="264" r:id="rId9"/>
    <p:sldId id="265" r:id="rId10"/>
    <p:sldId id="266" r:id="rId11"/>
    <p:sldId id="267" r:id="rId12"/>
    <p:sldId id="268" r:id="rId13"/>
    <p:sldId id="269" r:id="rId14"/>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15"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howGuides="1">
      <p:cViewPr varScale="1">
        <p:scale>
          <a:sx n="70" d="100"/>
          <a:sy n="70" d="100"/>
        </p:scale>
        <p:origin x="714" y="72"/>
      </p:cViewPr>
      <p:guideLst>
        <p:guide orient="horz" pos="2115"/>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_rels/data2.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image" Target="../media/image9.jpg"/></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7809162-F324-44C0-AA98-815318F526D9}" type="doc">
      <dgm:prSet loTypeId="urn:microsoft.com/office/officeart/2008/layout/RadialCluster" loCatId="cycle" qsTypeId="urn:microsoft.com/office/officeart/2005/8/quickstyle/simple3" qsCatId="simple" csTypeId="urn:microsoft.com/office/officeart/2005/8/colors/colorful1" csCatId="colorful" phldr="1"/>
      <dgm:spPr/>
      <dgm:t>
        <a:bodyPr/>
        <a:lstStyle/>
        <a:p>
          <a:endParaRPr lang="ru-RU"/>
        </a:p>
      </dgm:t>
    </dgm:pt>
    <dgm:pt modelId="{C9AC7F1E-AC1B-4C6B-BFFA-4F6C61621528}">
      <dgm:prSet phldrT="[Текст]"/>
      <dgm:spPr/>
      <dgm:t>
        <a:bodyPr/>
        <a:lstStyle/>
        <a:p>
          <a:r>
            <a:rPr lang="kk-KZ" dirty="0" smtClean="0">
              <a:latin typeface="Times New Roman" panose="02020603050405020304" pitchFamily="18" charset="0"/>
              <a:cs typeface="Times New Roman" panose="02020603050405020304" pitchFamily="18" charset="0"/>
            </a:rPr>
            <a:t>Шам </a:t>
          </a:r>
          <a:endParaRPr lang="ru-RU" dirty="0">
            <a:latin typeface="Times New Roman" panose="02020603050405020304" pitchFamily="18" charset="0"/>
            <a:cs typeface="Times New Roman" panose="02020603050405020304" pitchFamily="18" charset="0"/>
          </a:endParaRPr>
        </a:p>
      </dgm:t>
    </dgm:pt>
    <dgm:pt modelId="{8BA667A9-20FD-4C14-9A8B-E8898A9223CD}" type="parTrans" cxnId="{C732D18C-4E76-4038-99D5-4A5E8DF2EE35}">
      <dgm:prSet/>
      <dgm:spPr/>
      <dgm:t>
        <a:bodyPr/>
        <a:lstStyle/>
        <a:p>
          <a:endParaRPr lang="ru-RU"/>
        </a:p>
      </dgm:t>
    </dgm:pt>
    <dgm:pt modelId="{F03236ED-6F7F-49D2-B76B-6081A76F134A}" type="sibTrans" cxnId="{C732D18C-4E76-4038-99D5-4A5E8DF2EE35}">
      <dgm:prSet/>
      <dgm:spPr/>
      <dgm:t>
        <a:bodyPr/>
        <a:lstStyle/>
        <a:p>
          <a:endParaRPr lang="ru-RU"/>
        </a:p>
      </dgm:t>
    </dgm:pt>
    <dgm:pt modelId="{9BF80CCA-9AAC-4B37-9CBA-933FCB6AF4FB}">
      <dgm:prSet phldrT="[Текст]"/>
      <dgm:spPr/>
      <dgm:t>
        <a:bodyPr/>
        <a:lstStyle/>
        <a:p>
          <a:r>
            <a:rPr lang="ru-RU" b="1" dirty="0" smtClean="0">
              <a:latin typeface="Times New Roman" panose="02020603050405020304" pitchFamily="18" charset="0"/>
              <a:cs typeface="Times New Roman" panose="02020603050405020304" pitchFamily="18" charset="0"/>
            </a:rPr>
            <a:t>Энергия </a:t>
          </a:r>
          <a:r>
            <a:rPr lang="ru-RU" b="1" dirty="0" err="1" smtClean="0">
              <a:latin typeface="Times New Roman" panose="02020603050405020304" pitchFamily="18" charset="0"/>
              <a:cs typeface="Times New Roman" panose="02020603050405020304" pitchFamily="18" charset="0"/>
            </a:rPr>
            <a:t>үнемдеуші</a:t>
          </a:r>
          <a:r>
            <a:rPr lang="ru-RU" b="1" dirty="0" smtClean="0">
              <a:latin typeface="Times New Roman" panose="02020603050405020304" pitchFamily="18" charset="0"/>
              <a:cs typeface="Times New Roman" panose="02020603050405020304" pitchFamily="18" charset="0"/>
            </a:rPr>
            <a:t>  </a:t>
          </a:r>
          <a:endParaRPr lang="ru-RU" dirty="0">
            <a:latin typeface="Times New Roman" panose="02020603050405020304" pitchFamily="18" charset="0"/>
            <a:cs typeface="Times New Roman" panose="02020603050405020304" pitchFamily="18" charset="0"/>
          </a:endParaRPr>
        </a:p>
      </dgm:t>
    </dgm:pt>
    <dgm:pt modelId="{56BDCDB7-0777-4E6F-AED5-B5570A41B04C}" type="parTrans" cxnId="{1BA20CA4-1D4F-4E5F-A7E0-24D339790634}">
      <dgm:prSet/>
      <dgm:spPr/>
      <dgm:t>
        <a:bodyPr/>
        <a:lstStyle/>
        <a:p>
          <a:endParaRPr lang="ru-RU"/>
        </a:p>
      </dgm:t>
    </dgm:pt>
    <dgm:pt modelId="{455EF08D-31C9-4FAA-8A51-71D02931162B}" type="sibTrans" cxnId="{1BA20CA4-1D4F-4E5F-A7E0-24D339790634}">
      <dgm:prSet/>
      <dgm:spPr/>
      <dgm:t>
        <a:bodyPr/>
        <a:lstStyle/>
        <a:p>
          <a:endParaRPr lang="ru-RU"/>
        </a:p>
      </dgm:t>
    </dgm:pt>
    <dgm:pt modelId="{8D3C97C3-216C-4DAC-BB8A-8FDCAD3CDE15}">
      <dgm:prSet phldrT="[Текст]"/>
      <dgm:spPr/>
      <dgm:t>
        <a:bodyPr/>
        <a:lstStyle/>
        <a:p>
          <a:r>
            <a:rPr lang="kk-KZ" dirty="0" smtClean="0">
              <a:latin typeface="Times New Roman" panose="02020603050405020304" pitchFamily="18" charset="0"/>
              <a:cs typeface="Times New Roman" panose="02020603050405020304" pitchFamily="18" charset="0"/>
            </a:rPr>
            <a:t>Светодиодты </a:t>
          </a:r>
          <a:endParaRPr lang="ru-RU" dirty="0">
            <a:latin typeface="Times New Roman" panose="02020603050405020304" pitchFamily="18" charset="0"/>
            <a:cs typeface="Times New Roman" panose="02020603050405020304" pitchFamily="18" charset="0"/>
          </a:endParaRPr>
        </a:p>
      </dgm:t>
    </dgm:pt>
    <dgm:pt modelId="{92B3F290-034B-4E9F-B8A3-993D321FCE4F}" type="parTrans" cxnId="{AC0501F8-38F8-4AFA-B233-02077904DF64}">
      <dgm:prSet/>
      <dgm:spPr/>
      <dgm:t>
        <a:bodyPr/>
        <a:lstStyle/>
        <a:p>
          <a:endParaRPr lang="ru-RU"/>
        </a:p>
      </dgm:t>
    </dgm:pt>
    <dgm:pt modelId="{6CB4A0E9-8B91-46FB-854C-AC2122FE0D01}" type="sibTrans" cxnId="{AC0501F8-38F8-4AFA-B233-02077904DF64}">
      <dgm:prSet/>
      <dgm:spPr/>
      <dgm:t>
        <a:bodyPr/>
        <a:lstStyle/>
        <a:p>
          <a:endParaRPr lang="ru-RU"/>
        </a:p>
      </dgm:t>
    </dgm:pt>
    <dgm:pt modelId="{75085FB3-0398-4E7E-893C-716E05C3559A}">
      <dgm:prSet phldrT="[Текст]"/>
      <dgm:spPr/>
      <dgm:t>
        <a:bodyPr/>
        <a:lstStyle/>
        <a:p>
          <a:r>
            <a:rPr lang="kk-KZ" dirty="0" smtClean="0">
              <a:latin typeface="Times New Roman" panose="02020603050405020304" pitchFamily="18" charset="0"/>
              <a:cs typeface="Times New Roman" panose="02020603050405020304" pitchFamily="18" charset="0"/>
            </a:rPr>
            <a:t>Қыздыру шамдары </a:t>
          </a:r>
          <a:endParaRPr lang="ru-RU" dirty="0">
            <a:latin typeface="Times New Roman" panose="02020603050405020304" pitchFamily="18" charset="0"/>
            <a:cs typeface="Times New Roman" panose="02020603050405020304" pitchFamily="18" charset="0"/>
          </a:endParaRPr>
        </a:p>
      </dgm:t>
    </dgm:pt>
    <dgm:pt modelId="{5FAFD537-7965-44A7-957E-D65087EFD2BB}" type="parTrans" cxnId="{2CED8E74-81B7-4CE7-A407-2B840344D993}">
      <dgm:prSet/>
      <dgm:spPr/>
      <dgm:t>
        <a:bodyPr/>
        <a:lstStyle/>
        <a:p>
          <a:endParaRPr lang="ru-RU"/>
        </a:p>
      </dgm:t>
    </dgm:pt>
    <dgm:pt modelId="{33D0E774-A54C-4DA5-A1DA-B79C05FE0B1A}" type="sibTrans" cxnId="{2CED8E74-81B7-4CE7-A407-2B840344D993}">
      <dgm:prSet/>
      <dgm:spPr/>
      <dgm:t>
        <a:bodyPr/>
        <a:lstStyle/>
        <a:p>
          <a:endParaRPr lang="ru-RU"/>
        </a:p>
      </dgm:t>
    </dgm:pt>
    <dgm:pt modelId="{52E074AF-88A0-4A32-96B8-72CD784230DA}">
      <dgm:prSet phldrT="[Текст]"/>
      <dgm:spPr/>
      <dgm:t>
        <a:bodyPr/>
        <a:lstStyle/>
        <a:p>
          <a:r>
            <a:rPr lang="kk-KZ" dirty="0" smtClean="0">
              <a:latin typeface="Times New Roman" panose="02020603050405020304" pitchFamily="18" charset="0"/>
              <a:cs typeface="Times New Roman" panose="02020603050405020304" pitchFamily="18" charset="0"/>
            </a:rPr>
            <a:t>Галогенді</a:t>
          </a:r>
          <a:endParaRPr lang="ru-RU" dirty="0">
            <a:latin typeface="Times New Roman" panose="02020603050405020304" pitchFamily="18" charset="0"/>
            <a:cs typeface="Times New Roman" panose="02020603050405020304" pitchFamily="18" charset="0"/>
          </a:endParaRPr>
        </a:p>
      </dgm:t>
    </dgm:pt>
    <dgm:pt modelId="{70262CDF-D7FC-484B-B3E4-27A1E22E3951}" type="parTrans" cxnId="{8B05DAFD-20B3-4FA1-90DB-53D8F09B11E5}">
      <dgm:prSet/>
      <dgm:spPr/>
      <dgm:t>
        <a:bodyPr/>
        <a:lstStyle/>
        <a:p>
          <a:endParaRPr lang="ru-RU"/>
        </a:p>
      </dgm:t>
    </dgm:pt>
    <dgm:pt modelId="{03BD2814-7F6D-4166-ABD3-D88F9DB88A7B}" type="sibTrans" cxnId="{8B05DAFD-20B3-4FA1-90DB-53D8F09B11E5}">
      <dgm:prSet/>
      <dgm:spPr/>
      <dgm:t>
        <a:bodyPr/>
        <a:lstStyle/>
        <a:p>
          <a:endParaRPr lang="ru-RU"/>
        </a:p>
      </dgm:t>
    </dgm:pt>
    <dgm:pt modelId="{92E658CC-3013-4BD0-9716-7F652AAB953C}" type="pres">
      <dgm:prSet presAssocID="{B7809162-F324-44C0-AA98-815318F526D9}" presName="Name0" presStyleCnt="0">
        <dgm:presLayoutVars>
          <dgm:chMax val="1"/>
          <dgm:chPref val="1"/>
          <dgm:dir/>
          <dgm:animOne val="branch"/>
          <dgm:animLvl val="lvl"/>
        </dgm:presLayoutVars>
      </dgm:prSet>
      <dgm:spPr/>
      <dgm:t>
        <a:bodyPr/>
        <a:lstStyle/>
        <a:p>
          <a:endParaRPr lang="ru-RU"/>
        </a:p>
      </dgm:t>
    </dgm:pt>
    <dgm:pt modelId="{9C6B5CFA-4905-4B8F-AC3B-CCD2629CEDEE}" type="pres">
      <dgm:prSet presAssocID="{C9AC7F1E-AC1B-4C6B-BFFA-4F6C61621528}" presName="singleCycle" presStyleCnt="0"/>
      <dgm:spPr/>
    </dgm:pt>
    <dgm:pt modelId="{2D6C9858-1251-41D3-BCF0-C13E6FDD3FB6}" type="pres">
      <dgm:prSet presAssocID="{C9AC7F1E-AC1B-4C6B-BFFA-4F6C61621528}" presName="singleCenter" presStyleLbl="node1" presStyleIdx="0" presStyleCnt="5" custScaleX="136266" custScaleY="100987">
        <dgm:presLayoutVars>
          <dgm:chMax val="7"/>
          <dgm:chPref val="7"/>
        </dgm:presLayoutVars>
      </dgm:prSet>
      <dgm:spPr/>
      <dgm:t>
        <a:bodyPr/>
        <a:lstStyle/>
        <a:p>
          <a:endParaRPr lang="ru-RU"/>
        </a:p>
      </dgm:t>
    </dgm:pt>
    <dgm:pt modelId="{9FFEA285-987A-43C3-ACA3-C088F0C16E73}" type="pres">
      <dgm:prSet presAssocID="{56BDCDB7-0777-4E6F-AED5-B5570A41B04C}" presName="Name56" presStyleLbl="parChTrans1D2" presStyleIdx="0" presStyleCnt="4"/>
      <dgm:spPr/>
      <dgm:t>
        <a:bodyPr/>
        <a:lstStyle/>
        <a:p>
          <a:endParaRPr lang="ru-RU"/>
        </a:p>
      </dgm:t>
    </dgm:pt>
    <dgm:pt modelId="{921FCEEE-C855-44C2-9990-CA0C5E80B1B9}" type="pres">
      <dgm:prSet presAssocID="{9BF80CCA-9AAC-4B37-9CBA-933FCB6AF4FB}" presName="text0" presStyleLbl="node1" presStyleIdx="1" presStyleCnt="5" custScaleX="241913">
        <dgm:presLayoutVars>
          <dgm:bulletEnabled val="1"/>
        </dgm:presLayoutVars>
      </dgm:prSet>
      <dgm:spPr/>
      <dgm:t>
        <a:bodyPr/>
        <a:lstStyle/>
        <a:p>
          <a:endParaRPr lang="ru-RU"/>
        </a:p>
      </dgm:t>
    </dgm:pt>
    <dgm:pt modelId="{800AA4B8-BCFB-41DD-BE90-6BFD22B818C2}" type="pres">
      <dgm:prSet presAssocID="{92B3F290-034B-4E9F-B8A3-993D321FCE4F}" presName="Name56" presStyleLbl="parChTrans1D2" presStyleIdx="1" presStyleCnt="4"/>
      <dgm:spPr/>
      <dgm:t>
        <a:bodyPr/>
        <a:lstStyle/>
        <a:p>
          <a:endParaRPr lang="ru-RU"/>
        </a:p>
      </dgm:t>
    </dgm:pt>
    <dgm:pt modelId="{1BE51F94-DC03-4123-9320-F73545A8BD3A}" type="pres">
      <dgm:prSet presAssocID="{8D3C97C3-216C-4DAC-BB8A-8FDCAD3CDE15}" presName="text0" presStyleLbl="node1" presStyleIdx="2" presStyleCnt="5" custScaleX="219081" custScaleY="123528" custRadScaleRad="157619" custRadScaleInc="-1922">
        <dgm:presLayoutVars>
          <dgm:bulletEnabled val="1"/>
        </dgm:presLayoutVars>
      </dgm:prSet>
      <dgm:spPr/>
      <dgm:t>
        <a:bodyPr/>
        <a:lstStyle/>
        <a:p>
          <a:endParaRPr lang="ru-RU"/>
        </a:p>
      </dgm:t>
    </dgm:pt>
    <dgm:pt modelId="{2DF1E2DE-D7CC-4D0C-95AC-89AF432D773E}" type="pres">
      <dgm:prSet presAssocID="{70262CDF-D7FC-484B-B3E4-27A1E22E3951}" presName="Name56" presStyleLbl="parChTrans1D2" presStyleIdx="2" presStyleCnt="4"/>
      <dgm:spPr/>
      <dgm:t>
        <a:bodyPr/>
        <a:lstStyle/>
        <a:p>
          <a:endParaRPr lang="ru-RU"/>
        </a:p>
      </dgm:t>
    </dgm:pt>
    <dgm:pt modelId="{DCC006D9-16A3-4862-B80E-52CD6949A3A4}" type="pres">
      <dgm:prSet presAssocID="{52E074AF-88A0-4A32-96B8-72CD784230DA}" presName="text0" presStyleLbl="node1" presStyleIdx="3" presStyleCnt="5" custScaleX="260350">
        <dgm:presLayoutVars>
          <dgm:bulletEnabled val="1"/>
        </dgm:presLayoutVars>
      </dgm:prSet>
      <dgm:spPr/>
      <dgm:t>
        <a:bodyPr/>
        <a:lstStyle/>
        <a:p>
          <a:endParaRPr lang="ru-RU"/>
        </a:p>
      </dgm:t>
    </dgm:pt>
    <dgm:pt modelId="{6E9CAE89-AA54-4A80-A943-DB78A5EC37AC}" type="pres">
      <dgm:prSet presAssocID="{5FAFD537-7965-44A7-957E-D65087EFD2BB}" presName="Name56" presStyleLbl="parChTrans1D2" presStyleIdx="3" presStyleCnt="4"/>
      <dgm:spPr/>
      <dgm:t>
        <a:bodyPr/>
        <a:lstStyle/>
        <a:p>
          <a:endParaRPr lang="ru-RU"/>
        </a:p>
      </dgm:t>
    </dgm:pt>
    <dgm:pt modelId="{29EC7B9A-77B7-4E5B-96DA-7753466A8C5A}" type="pres">
      <dgm:prSet presAssocID="{75085FB3-0398-4E7E-893C-716E05C3559A}" presName="text0" presStyleLbl="node1" presStyleIdx="4" presStyleCnt="5" custScaleX="195804" custScaleY="103131" custRadScaleRad="147934" custRadScaleInc="-2454">
        <dgm:presLayoutVars>
          <dgm:bulletEnabled val="1"/>
        </dgm:presLayoutVars>
      </dgm:prSet>
      <dgm:spPr/>
      <dgm:t>
        <a:bodyPr/>
        <a:lstStyle/>
        <a:p>
          <a:endParaRPr lang="ru-RU"/>
        </a:p>
      </dgm:t>
    </dgm:pt>
  </dgm:ptLst>
  <dgm:cxnLst>
    <dgm:cxn modelId="{F6AF3DBB-39C8-4A0F-9EDB-F154532C543A}" type="presOf" srcId="{75085FB3-0398-4E7E-893C-716E05C3559A}" destId="{29EC7B9A-77B7-4E5B-96DA-7753466A8C5A}" srcOrd="0" destOrd="0" presId="urn:microsoft.com/office/officeart/2008/layout/RadialCluster"/>
    <dgm:cxn modelId="{C732D18C-4E76-4038-99D5-4A5E8DF2EE35}" srcId="{B7809162-F324-44C0-AA98-815318F526D9}" destId="{C9AC7F1E-AC1B-4C6B-BFFA-4F6C61621528}" srcOrd="0" destOrd="0" parTransId="{8BA667A9-20FD-4C14-9A8B-E8898A9223CD}" sibTransId="{F03236ED-6F7F-49D2-B76B-6081A76F134A}"/>
    <dgm:cxn modelId="{C5D7A392-621E-4B43-AB28-E608B1766AB1}" type="presOf" srcId="{52E074AF-88A0-4A32-96B8-72CD784230DA}" destId="{DCC006D9-16A3-4862-B80E-52CD6949A3A4}" srcOrd="0" destOrd="0" presId="urn:microsoft.com/office/officeart/2008/layout/RadialCluster"/>
    <dgm:cxn modelId="{AC0501F8-38F8-4AFA-B233-02077904DF64}" srcId="{C9AC7F1E-AC1B-4C6B-BFFA-4F6C61621528}" destId="{8D3C97C3-216C-4DAC-BB8A-8FDCAD3CDE15}" srcOrd="1" destOrd="0" parTransId="{92B3F290-034B-4E9F-B8A3-993D321FCE4F}" sibTransId="{6CB4A0E9-8B91-46FB-854C-AC2122FE0D01}"/>
    <dgm:cxn modelId="{B8A90986-1944-475E-A3EC-169147CC7645}" type="presOf" srcId="{C9AC7F1E-AC1B-4C6B-BFFA-4F6C61621528}" destId="{2D6C9858-1251-41D3-BCF0-C13E6FDD3FB6}" srcOrd="0" destOrd="0" presId="urn:microsoft.com/office/officeart/2008/layout/RadialCluster"/>
    <dgm:cxn modelId="{F92DB1C6-E114-47F1-8BCA-199CB9C910E8}" type="presOf" srcId="{9BF80CCA-9AAC-4B37-9CBA-933FCB6AF4FB}" destId="{921FCEEE-C855-44C2-9990-CA0C5E80B1B9}" srcOrd="0" destOrd="0" presId="urn:microsoft.com/office/officeart/2008/layout/RadialCluster"/>
    <dgm:cxn modelId="{378B0C30-7616-420A-A58D-168323FBA18C}" type="presOf" srcId="{B7809162-F324-44C0-AA98-815318F526D9}" destId="{92E658CC-3013-4BD0-9716-7F652AAB953C}" srcOrd="0" destOrd="0" presId="urn:microsoft.com/office/officeart/2008/layout/RadialCluster"/>
    <dgm:cxn modelId="{1BA20CA4-1D4F-4E5F-A7E0-24D339790634}" srcId="{C9AC7F1E-AC1B-4C6B-BFFA-4F6C61621528}" destId="{9BF80CCA-9AAC-4B37-9CBA-933FCB6AF4FB}" srcOrd="0" destOrd="0" parTransId="{56BDCDB7-0777-4E6F-AED5-B5570A41B04C}" sibTransId="{455EF08D-31C9-4FAA-8A51-71D02931162B}"/>
    <dgm:cxn modelId="{8B05DAFD-20B3-4FA1-90DB-53D8F09B11E5}" srcId="{C9AC7F1E-AC1B-4C6B-BFFA-4F6C61621528}" destId="{52E074AF-88A0-4A32-96B8-72CD784230DA}" srcOrd="2" destOrd="0" parTransId="{70262CDF-D7FC-484B-B3E4-27A1E22E3951}" sibTransId="{03BD2814-7F6D-4166-ABD3-D88F9DB88A7B}"/>
    <dgm:cxn modelId="{252BDA93-83FC-4EFE-8835-9CDD951C3AFC}" type="presOf" srcId="{70262CDF-D7FC-484B-B3E4-27A1E22E3951}" destId="{2DF1E2DE-D7CC-4D0C-95AC-89AF432D773E}" srcOrd="0" destOrd="0" presId="urn:microsoft.com/office/officeart/2008/layout/RadialCluster"/>
    <dgm:cxn modelId="{4C202D24-55D7-4C70-8012-4DB5817F04A5}" type="presOf" srcId="{5FAFD537-7965-44A7-957E-D65087EFD2BB}" destId="{6E9CAE89-AA54-4A80-A943-DB78A5EC37AC}" srcOrd="0" destOrd="0" presId="urn:microsoft.com/office/officeart/2008/layout/RadialCluster"/>
    <dgm:cxn modelId="{27C85A3D-AD4D-4760-8D33-763795EB4DED}" type="presOf" srcId="{92B3F290-034B-4E9F-B8A3-993D321FCE4F}" destId="{800AA4B8-BCFB-41DD-BE90-6BFD22B818C2}" srcOrd="0" destOrd="0" presId="urn:microsoft.com/office/officeart/2008/layout/RadialCluster"/>
    <dgm:cxn modelId="{2CED8E74-81B7-4CE7-A407-2B840344D993}" srcId="{C9AC7F1E-AC1B-4C6B-BFFA-4F6C61621528}" destId="{75085FB3-0398-4E7E-893C-716E05C3559A}" srcOrd="3" destOrd="0" parTransId="{5FAFD537-7965-44A7-957E-D65087EFD2BB}" sibTransId="{33D0E774-A54C-4DA5-A1DA-B79C05FE0B1A}"/>
    <dgm:cxn modelId="{C94C4C4E-020E-4AC2-B281-F6DFF4482AA1}" type="presOf" srcId="{56BDCDB7-0777-4E6F-AED5-B5570A41B04C}" destId="{9FFEA285-987A-43C3-ACA3-C088F0C16E73}" srcOrd="0" destOrd="0" presId="urn:microsoft.com/office/officeart/2008/layout/RadialCluster"/>
    <dgm:cxn modelId="{E1FBE5DD-C628-47F3-8B15-3190809DA7C0}" type="presOf" srcId="{8D3C97C3-216C-4DAC-BB8A-8FDCAD3CDE15}" destId="{1BE51F94-DC03-4123-9320-F73545A8BD3A}" srcOrd="0" destOrd="0" presId="urn:microsoft.com/office/officeart/2008/layout/RadialCluster"/>
    <dgm:cxn modelId="{43A61B3E-A5B4-422E-99EE-F74948A7868E}" type="presParOf" srcId="{92E658CC-3013-4BD0-9716-7F652AAB953C}" destId="{9C6B5CFA-4905-4B8F-AC3B-CCD2629CEDEE}" srcOrd="0" destOrd="0" presId="urn:microsoft.com/office/officeart/2008/layout/RadialCluster"/>
    <dgm:cxn modelId="{4BEF1017-29D3-4ED3-82FD-503606C0B1AC}" type="presParOf" srcId="{9C6B5CFA-4905-4B8F-AC3B-CCD2629CEDEE}" destId="{2D6C9858-1251-41D3-BCF0-C13E6FDD3FB6}" srcOrd="0" destOrd="0" presId="urn:microsoft.com/office/officeart/2008/layout/RadialCluster"/>
    <dgm:cxn modelId="{0212BBB1-207F-4A73-B2B5-CFE9FCEC0F94}" type="presParOf" srcId="{9C6B5CFA-4905-4B8F-AC3B-CCD2629CEDEE}" destId="{9FFEA285-987A-43C3-ACA3-C088F0C16E73}" srcOrd="1" destOrd="0" presId="urn:microsoft.com/office/officeart/2008/layout/RadialCluster"/>
    <dgm:cxn modelId="{8AB7E73C-0D4E-4AD4-AD50-7B0F87FED373}" type="presParOf" srcId="{9C6B5CFA-4905-4B8F-AC3B-CCD2629CEDEE}" destId="{921FCEEE-C855-44C2-9990-CA0C5E80B1B9}" srcOrd="2" destOrd="0" presId="urn:microsoft.com/office/officeart/2008/layout/RadialCluster"/>
    <dgm:cxn modelId="{83761A51-D7FE-401F-A3AC-33FF0F6FB10D}" type="presParOf" srcId="{9C6B5CFA-4905-4B8F-AC3B-CCD2629CEDEE}" destId="{800AA4B8-BCFB-41DD-BE90-6BFD22B818C2}" srcOrd="3" destOrd="0" presId="urn:microsoft.com/office/officeart/2008/layout/RadialCluster"/>
    <dgm:cxn modelId="{949F6234-32B5-4EA2-A6FC-1330E1B468CB}" type="presParOf" srcId="{9C6B5CFA-4905-4B8F-AC3B-CCD2629CEDEE}" destId="{1BE51F94-DC03-4123-9320-F73545A8BD3A}" srcOrd="4" destOrd="0" presId="urn:microsoft.com/office/officeart/2008/layout/RadialCluster"/>
    <dgm:cxn modelId="{A34A3621-C9C8-4302-BB12-ACAA61CF7E7B}" type="presParOf" srcId="{9C6B5CFA-4905-4B8F-AC3B-CCD2629CEDEE}" destId="{2DF1E2DE-D7CC-4D0C-95AC-89AF432D773E}" srcOrd="5" destOrd="0" presId="urn:microsoft.com/office/officeart/2008/layout/RadialCluster"/>
    <dgm:cxn modelId="{4AA20B89-7788-4741-A408-DDBD43BFF2D5}" type="presParOf" srcId="{9C6B5CFA-4905-4B8F-AC3B-CCD2629CEDEE}" destId="{DCC006D9-16A3-4862-B80E-52CD6949A3A4}" srcOrd="6" destOrd="0" presId="urn:microsoft.com/office/officeart/2008/layout/RadialCluster"/>
    <dgm:cxn modelId="{5DCEBEA0-31EF-4B87-A024-328D497B0A5B}" type="presParOf" srcId="{9C6B5CFA-4905-4B8F-AC3B-CCD2629CEDEE}" destId="{6E9CAE89-AA54-4A80-A943-DB78A5EC37AC}" srcOrd="7" destOrd="0" presId="urn:microsoft.com/office/officeart/2008/layout/RadialCluster"/>
    <dgm:cxn modelId="{571453BF-6DBB-40F1-8EE0-EC422C5B1332}" type="presParOf" srcId="{9C6B5CFA-4905-4B8F-AC3B-CCD2629CEDEE}" destId="{29EC7B9A-77B7-4E5B-96DA-7753466A8C5A}" srcOrd="8" destOrd="0" presId="urn:microsoft.com/office/officeart/2008/layout/RadialCluster"/>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F832050-FFC9-44D9-8F4C-AFE1640B548E}" type="doc">
      <dgm:prSet loTypeId="urn:microsoft.com/office/officeart/2008/layout/AscendingPictureAccentProcess" loCatId="picture" qsTypeId="urn:microsoft.com/office/officeart/2005/8/quickstyle/simple3" qsCatId="simple" csTypeId="urn:microsoft.com/office/officeart/2005/8/colors/colorful4" csCatId="colorful" phldr="1"/>
      <dgm:spPr/>
      <dgm:t>
        <a:bodyPr/>
        <a:lstStyle/>
        <a:p>
          <a:endParaRPr lang="ru-RU"/>
        </a:p>
      </dgm:t>
    </dgm:pt>
    <dgm:pt modelId="{02503AE3-C108-4692-8223-3B81E36E84E0}">
      <dgm:prSet phldrT="[Текст]" custT="1"/>
      <dgm:spPr/>
      <dgm:t>
        <a:bodyPr/>
        <a:lstStyle/>
        <a:p>
          <a:r>
            <a:rPr lang="ru-RU" sz="3200" dirty="0" err="1" smtClean="0">
              <a:latin typeface="Times New Roman" panose="02020603050405020304" pitchFamily="18" charset="0"/>
              <a:cs typeface="Times New Roman" panose="02020603050405020304" pitchFamily="18" charset="0"/>
            </a:rPr>
            <a:t>жұмыс</a:t>
          </a:r>
          <a:r>
            <a:rPr lang="ru-RU" sz="3200" dirty="0" smtClean="0">
              <a:latin typeface="Times New Roman" panose="02020603050405020304" pitchFamily="18" charset="0"/>
              <a:cs typeface="Times New Roman" panose="02020603050405020304" pitchFamily="18" charset="0"/>
            </a:rPr>
            <a:t> </a:t>
          </a:r>
          <a:r>
            <a:rPr lang="ru-RU" sz="3200" dirty="0" err="1" smtClean="0">
              <a:latin typeface="Times New Roman" panose="02020603050405020304" pitchFamily="18" charset="0"/>
              <a:cs typeface="Times New Roman" panose="02020603050405020304" pitchFamily="18" charset="0"/>
            </a:rPr>
            <a:t>істеу</a:t>
          </a:r>
          <a:r>
            <a:rPr lang="ru-RU" sz="3200" dirty="0" smtClean="0">
              <a:latin typeface="Times New Roman" panose="02020603050405020304" pitchFamily="18" charset="0"/>
              <a:cs typeface="Times New Roman" panose="02020603050405020304" pitchFamily="18" charset="0"/>
            </a:rPr>
            <a:t> </a:t>
          </a:r>
          <a:r>
            <a:rPr lang="ru-RU" sz="3200" dirty="0" err="1" smtClean="0">
              <a:latin typeface="Times New Roman" panose="02020603050405020304" pitchFamily="18" charset="0"/>
              <a:cs typeface="Times New Roman" panose="02020603050405020304" pitchFamily="18" charset="0"/>
            </a:rPr>
            <a:t>уақыты</a:t>
          </a:r>
          <a:r>
            <a:rPr lang="ru-RU" sz="3200" dirty="0" smtClean="0">
              <a:latin typeface="Times New Roman" panose="02020603050405020304" pitchFamily="18" charset="0"/>
              <a:cs typeface="Times New Roman" panose="02020603050405020304" pitchFamily="18" charset="0"/>
            </a:rPr>
            <a:t> 20 </a:t>
          </a:r>
          <a:r>
            <a:rPr lang="ru-RU" sz="3200" dirty="0" err="1" smtClean="0">
              <a:latin typeface="Times New Roman" panose="02020603050405020304" pitchFamily="18" charset="0"/>
              <a:cs typeface="Times New Roman" panose="02020603050405020304" pitchFamily="18" charset="0"/>
            </a:rPr>
            <a:t>есе</a:t>
          </a:r>
          <a:r>
            <a:rPr lang="ru-RU" sz="3200" dirty="0" smtClean="0">
              <a:latin typeface="Times New Roman" panose="02020603050405020304" pitchFamily="18" charset="0"/>
              <a:cs typeface="Times New Roman" panose="02020603050405020304" pitchFamily="18" charset="0"/>
            </a:rPr>
            <a:t> </a:t>
          </a:r>
          <a:r>
            <a:rPr lang="ru-RU" sz="3200" dirty="0" err="1" smtClean="0">
              <a:latin typeface="Times New Roman" panose="02020603050405020304" pitchFamily="18" charset="0"/>
              <a:cs typeface="Times New Roman" panose="02020603050405020304" pitchFamily="18" charset="0"/>
            </a:rPr>
            <a:t>ұзақ</a:t>
          </a:r>
          <a:r>
            <a:rPr lang="ru-RU" sz="3200" dirty="0" smtClean="0">
              <a:latin typeface="Times New Roman" panose="02020603050405020304" pitchFamily="18" charset="0"/>
              <a:cs typeface="Times New Roman" panose="02020603050405020304" pitchFamily="18" charset="0"/>
            </a:rPr>
            <a:t>.</a:t>
          </a:r>
          <a:endParaRPr lang="ru-RU" sz="3200" dirty="0">
            <a:latin typeface="Times New Roman" panose="02020603050405020304" pitchFamily="18" charset="0"/>
            <a:cs typeface="Times New Roman" panose="02020603050405020304" pitchFamily="18" charset="0"/>
          </a:endParaRPr>
        </a:p>
      </dgm:t>
    </dgm:pt>
    <dgm:pt modelId="{670802E8-280F-4D52-AAC4-3847DFDBAEA9}" type="parTrans" cxnId="{9B4BE67F-DF6B-4EFA-BFB5-8775CDE81914}">
      <dgm:prSet/>
      <dgm:spPr/>
      <dgm:t>
        <a:bodyPr/>
        <a:lstStyle/>
        <a:p>
          <a:endParaRPr lang="ru-RU"/>
        </a:p>
      </dgm:t>
    </dgm:pt>
    <dgm:pt modelId="{C10A9AA2-4E93-4C3A-82E6-0FD7F8CF8385}" type="sibTrans" cxnId="{9B4BE67F-DF6B-4EFA-BFB5-8775CDE81914}">
      <dgm:prSet/>
      <dgm:spPr>
        <a:blipFill>
          <a:blip xmlns:r="http://schemas.openxmlformats.org/officeDocument/2006/relationships" r:embed="rId1">
            <a:extLst>
              <a:ext uri="{28A0092B-C50C-407E-A947-70E740481C1C}">
                <a14:useLocalDpi xmlns:a14="http://schemas.microsoft.com/office/drawing/2010/main" val="0"/>
              </a:ext>
            </a:extLst>
          </a:blip>
          <a:srcRect/>
          <a:stretch>
            <a:fillRect/>
          </a:stretch>
        </a:blipFill>
      </dgm:spPr>
      <dgm:t>
        <a:bodyPr/>
        <a:lstStyle/>
        <a:p>
          <a:endParaRPr lang="ru-RU"/>
        </a:p>
      </dgm:t>
    </dgm:pt>
    <dgm:pt modelId="{C3B76E5C-A2DC-46C2-9DCF-4EC17D6115B9}">
      <dgm:prSet phldrT="[Текст]"/>
      <dgm:spPr/>
      <dgm:t>
        <a:bodyPr/>
        <a:lstStyle/>
        <a:p>
          <a:r>
            <a:rPr lang="ru-RU" b="1" i="1" dirty="0" err="1" smtClean="0">
              <a:solidFill>
                <a:srgbClr val="FFFF00"/>
              </a:solidFill>
              <a:latin typeface="Times New Roman" panose="02020603050405020304" pitchFamily="18" charset="0"/>
              <a:cs typeface="Times New Roman" panose="02020603050405020304" pitchFamily="18" charset="0"/>
            </a:rPr>
            <a:t>тоқ</a:t>
          </a:r>
          <a:r>
            <a:rPr lang="ru-RU" b="1" i="1" dirty="0" smtClean="0">
              <a:solidFill>
                <a:srgbClr val="FFFF00"/>
              </a:solidFill>
              <a:latin typeface="Times New Roman" panose="02020603050405020304" pitchFamily="18" charset="0"/>
              <a:cs typeface="Times New Roman" panose="02020603050405020304" pitchFamily="18" charset="0"/>
            </a:rPr>
            <a:t> </a:t>
          </a:r>
          <a:r>
            <a:rPr lang="ru-RU" b="1" i="1" dirty="0" err="1" smtClean="0">
              <a:solidFill>
                <a:srgbClr val="FFFF00"/>
              </a:solidFill>
              <a:latin typeface="Times New Roman" panose="02020603050405020304" pitchFamily="18" charset="0"/>
              <a:cs typeface="Times New Roman" panose="02020603050405020304" pitchFamily="18" charset="0"/>
            </a:rPr>
            <a:t>көзін</a:t>
          </a:r>
          <a:r>
            <a:rPr lang="ru-RU" b="1" i="1" dirty="0" smtClean="0">
              <a:solidFill>
                <a:srgbClr val="FFFF00"/>
              </a:solidFill>
              <a:latin typeface="Times New Roman" panose="02020603050405020304" pitchFamily="18" charset="0"/>
              <a:cs typeface="Times New Roman" panose="02020603050405020304" pitchFamily="18" charset="0"/>
            </a:rPr>
            <a:t> 5 </a:t>
          </a:r>
          <a:r>
            <a:rPr lang="ru-RU" b="1" i="1" dirty="0" err="1" smtClean="0">
              <a:solidFill>
                <a:srgbClr val="FFFF00"/>
              </a:solidFill>
              <a:latin typeface="Times New Roman" panose="02020603050405020304" pitchFamily="18" charset="0"/>
              <a:cs typeface="Times New Roman" panose="02020603050405020304" pitchFamily="18" charset="0"/>
            </a:rPr>
            <a:t>есе</a:t>
          </a:r>
          <a:r>
            <a:rPr lang="ru-RU" b="1" i="1" dirty="0" smtClean="0">
              <a:solidFill>
                <a:srgbClr val="FFFF00"/>
              </a:solidFill>
              <a:latin typeface="Times New Roman" panose="02020603050405020304" pitchFamily="18" charset="0"/>
              <a:cs typeface="Times New Roman" panose="02020603050405020304" pitchFamily="18" charset="0"/>
            </a:rPr>
            <a:t> </a:t>
          </a:r>
          <a:r>
            <a:rPr lang="ru-RU" b="1" i="1" dirty="0" err="1" smtClean="0">
              <a:solidFill>
                <a:srgbClr val="FFFF00"/>
              </a:solidFill>
              <a:latin typeface="Times New Roman" panose="02020603050405020304" pitchFamily="18" charset="0"/>
              <a:cs typeface="Times New Roman" panose="02020603050405020304" pitchFamily="18" charset="0"/>
            </a:rPr>
            <a:t>үнемді</a:t>
          </a:r>
          <a:r>
            <a:rPr lang="ru-RU" b="1" i="1" dirty="0" smtClean="0">
              <a:solidFill>
                <a:srgbClr val="FFFF00"/>
              </a:solidFill>
              <a:latin typeface="Times New Roman" panose="02020603050405020304" pitchFamily="18" charset="0"/>
              <a:cs typeface="Times New Roman" panose="02020603050405020304" pitchFamily="18" charset="0"/>
            </a:rPr>
            <a:t> </a:t>
          </a:r>
          <a:r>
            <a:rPr lang="ru-RU" b="1" i="1" dirty="0" err="1" smtClean="0">
              <a:solidFill>
                <a:srgbClr val="FFFF00"/>
              </a:solidFill>
              <a:latin typeface="Times New Roman" panose="02020603050405020304" pitchFamily="18" charset="0"/>
              <a:cs typeface="Times New Roman" panose="02020603050405020304" pitchFamily="18" charset="0"/>
            </a:rPr>
            <a:t>жұмсайды</a:t>
          </a:r>
          <a:endParaRPr lang="ru-RU" b="1" i="1" dirty="0">
            <a:solidFill>
              <a:srgbClr val="FFFF00"/>
            </a:solidFill>
            <a:latin typeface="Times New Roman" panose="02020603050405020304" pitchFamily="18" charset="0"/>
            <a:cs typeface="Times New Roman" panose="02020603050405020304" pitchFamily="18" charset="0"/>
          </a:endParaRPr>
        </a:p>
      </dgm:t>
    </dgm:pt>
    <dgm:pt modelId="{72D4A543-92AE-447F-91A4-3D968EC22C44}" type="parTrans" cxnId="{681DE1C4-45E8-4B22-BFBD-0AEE6C866B3E}">
      <dgm:prSet/>
      <dgm:spPr/>
      <dgm:t>
        <a:bodyPr/>
        <a:lstStyle/>
        <a:p>
          <a:endParaRPr lang="ru-RU"/>
        </a:p>
      </dgm:t>
    </dgm:pt>
    <dgm:pt modelId="{10742D75-9347-40B5-9A5A-0382116FCF7A}" type="sibTrans" cxnId="{681DE1C4-45E8-4B22-BFBD-0AEE6C866B3E}">
      <dgm:prSet/>
      <dgm:spPr>
        <a:blipFill>
          <a:blip xmlns:r="http://schemas.openxmlformats.org/officeDocument/2006/relationships" r:embed="rId2">
            <a:extLst>
              <a:ext uri="{28A0092B-C50C-407E-A947-70E740481C1C}">
                <a14:useLocalDpi xmlns:a14="http://schemas.microsoft.com/office/drawing/2010/main" val="0"/>
              </a:ext>
            </a:extLst>
          </a:blip>
          <a:srcRect/>
          <a:stretch>
            <a:fillRect l="-22000" r="-22000"/>
          </a:stretch>
        </a:blipFill>
      </dgm:spPr>
      <dgm:t>
        <a:bodyPr/>
        <a:lstStyle/>
        <a:p>
          <a:endParaRPr lang="ru-RU"/>
        </a:p>
      </dgm:t>
    </dgm:pt>
    <dgm:pt modelId="{3E33358A-CC0F-4040-895A-3A2C983CDBE9}" type="pres">
      <dgm:prSet presAssocID="{BF832050-FFC9-44D9-8F4C-AFE1640B548E}" presName="Name0" presStyleCnt="0">
        <dgm:presLayoutVars>
          <dgm:chMax val="7"/>
          <dgm:chPref val="7"/>
          <dgm:dir/>
        </dgm:presLayoutVars>
      </dgm:prSet>
      <dgm:spPr/>
      <dgm:t>
        <a:bodyPr/>
        <a:lstStyle/>
        <a:p>
          <a:endParaRPr lang="ru-RU"/>
        </a:p>
      </dgm:t>
    </dgm:pt>
    <dgm:pt modelId="{95434F87-38AC-4CAB-A387-51DD58CB672F}" type="pres">
      <dgm:prSet presAssocID="{BF832050-FFC9-44D9-8F4C-AFE1640B548E}" presName="dot1" presStyleLbl="alignNode1" presStyleIdx="0" presStyleCnt="10"/>
      <dgm:spPr/>
    </dgm:pt>
    <dgm:pt modelId="{BCD59DE4-224B-4978-976C-204E427C607B}" type="pres">
      <dgm:prSet presAssocID="{BF832050-FFC9-44D9-8F4C-AFE1640B548E}" presName="dot2" presStyleLbl="alignNode1" presStyleIdx="1" presStyleCnt="10"/>
      <dgm:spPr/>
    </dgm:pt>
    <dgm:pt modelId="{9ADCC10D-BA24-451C-96BB-811602518D89}" type="pres">
      <dgm:prSet presAssocID="{BF832050-FFC9-44D9-8F4C-AFE1640B548E}" presName="dot3" presStyleLbl="alignNode1" presStyleIdx="2" presStyleCnt="10"/>
      <dgm:spPr/>
    </dgm:pt>
    <dgm:pt modelId="{160DAB21-DEE9-46CB-829B-3E9F42241780}" type="pres">
      <dgm:prSet presAssocID="{BF832050-FFC9-44D9-8F4C-AFE1640B548E}" presName="dotArrow1" presStyleLbl="alignNode1" presStyleIdx="3" presStyleCnt="10"/>
      <dgm:spPr/>
    </dgm:pt>
    <dgm:pt modelId="{34922B6B-E088-4027-A0B9-8A9082090063}" type="pres">
      <dgm:prSet presAssocID="{BF832050-FFC9-44D9-8F4C-AFE1640B548E}" presName="dotArrow2" presStyleLbl="alignNode1" presStyleIdx="4" presStyleCnt="10"/>
      <dgm:spPr/>
    </dgm:pt>
    <dgm:pt modelId="{CC0C555E-A166-4933-AD05-4901FC3D633F}" type="pres">
      <dgm:prSet presAssocID="{BF832050-FFC9-44D9-8F4C-AFE1640B548E}" presName="dotArrow3" presStyleLbl="alignNode1" presStyleIdx="5" presStyleCnt="10"/>
      <dgm:spPr/>
    </dgm:pt>
    <dgm:pt modelId="{AC9F3ACB-1098-4253-89E2-8AEA95C1A8EA}" type="pres">
      <dgm:prSet presAssocID="{BF832050-FFC9-44D9-8F4C-AFE1640B548E}" presName="dotArrow4" presStyleLbl="alignNode1" presStyleIdx="6" presStyleCnt="10"/>
      <dgm:spPr/>
    </dgm:pt>
    <dgm:pt modelId="{E8133373-6414-4911-A922-AB2887B4BD42}" type="pres">
      <dgm:prSet presAssocID="{BF832050-FFC9-44D9-8F4C-AFE1640B548E}" presName="dotArrow5" presStyleLbl="alignNode1" presStyleIdx="7" presStyleCnt="10"/>
      <dgm:spPr/>
    </dgm:pt>
    <dgm:pt modelId="{EE11E98A-0801-4CD6-8B65-7B82AE5D9599}" type="pres">
      <dgm:prSet presAssocID="{BF832050-FFC9-44D9-8F4C-AFE1640B548E}" presName="dotArrow6" presStyleLbl="alignNode1" presStyleIdx="8" presStyleCnt="10"/>
      <dgm:spPr/>
    </dgm:pt>
    <dgm:pt modelId="{3A5DB9F9-EC9A-4F11-A9B1-B22567CC3B23}" type="pres">
      <dgm:prSet presAssocID="{BF832050-FFC9-44D9-8F4C-AFE1640B548E}" presName="dotArrow7" presStyleLbl="alignNode1" presStyleIdx="9" presStyleCnt="10"/>
      <dgm:spPr/>
    </dgm:pt>
    <dgm:pt modelId="{2BD7B1E5-5A3F-4016-9F85-F52DB9C1DC09}" type="pres">
      <dgm:prSet presAssocID="{02503AE3-C108-4692-8223-3B81E36E84E0}" presName="parTx1" presStyleLbl="node1" presStyleIdx="0" presStyleCnt="2"/>
      <dgm:spPr/>
      <dgm:t>
        <a:bodyPr/>
        <a:lstStyle/>
        <a:p>
          <a:endParaRPr lang="ru-RU"/>
        </a:p>
      </dgm:t>
    </dgm:pt>
    <dgm:pt modelId="{BCFBC3D3-1351-48A7-BE5D-3725947C27E5}" type="pres">
      <dgm:prSet presAssocID="{C10A9AA2-4E93-4C3A-82E6-0FD7F8CF8385}" presName="picture1" presStyleCnt="0"/>
      <dgm:spPr/>
    </dgm:pt>
    <dgm:pt modelId="{D9DFFEC7-E312-448B-97F2-44A40B1E8B92}" type="pres">
      <dgm:prSet presAssocID="{C10A9AA2-4E93-4C3A-82E6-0FD7F8CF8385}" presName="imageRepeatNode" presStyleLbl="fgImgPlace1" presStyleIdx="0" presStyleCnt="2"/>
      <dgm:spPr/>
      <dgm:t>
        <a:bodyPr/>
        <a:lstStyle/>
        <a:p>
          <a:endParaRPr lang="ru-RU"/>
        </a:p>
      </dgm:t>
    </dgm:pt>
    <dgm:pt modelId="{DC1CBCF5-F877-46DB-83F4-31D0DED072E3}" type="pres">
      <dgm:prSet presAssocID="{C3B76E5C-A2DC-46C2-9DCF-4EC17D6115B9}" presName="parTx2" presStyleLbl="node1" presStyleIdx="1" presStyleCnt="2"/>
      <dgm:spPr/>
      <dgm:t>
        <a:bodyPr/>
        <a:lstStyle/>
        <a:p>
          <a:endParaRPr lang="ru-RU"/>
        </a:p>
      </dgm:t>
    </dgm:pt>
    <dgm:pt modelId="{C82296D7-F7C3-4A29-B005-50FEE4D8C06B}" type="pres">
      <dgm:prSet presAssocID="{10742D75-9347-40B5-9A5A-0382116FCF7A}" presName="picture2" presStyleCnt="0"/>
      <dgm:spPr/>
    </dgm:pt>
    <dgm:pt modelId="{2596AF63-439B-4F1E-BB68-70D5C4566710}" type="pres">
      <dgm:prSet presAssocID="{10742D75-9347-40B5-9A5A-0382116FCF7A}" presName="imageRepeatNode" presStyleLbl="fgImgPlace1" presStyleIdx="1" presStyleCnt="2"/>
      <dgm:spPr/>
      <dgm:t>
        <a:bodyPr/>
        <a:lstStyle/>
        <a:p>
          <a:endParaRPr lang="ru-RU"/>
        </a:p>
      </dgm:t>
    </dgm:pt>
  </dgm:ptLst>
  <dgm:cxnLst>
    <dgm:cxn modelId="{0FAC0D3D-8962-42E5-9CD6-585F876BF7C4}" type="presOf" srcId="{C10A9AA2-4E93-4C3A-82E6-0FD7F8CF8385}" destId="{D9DFFEC7-E312-448B-97F2-44A40B1E8B92}" srcOrd="0" destOrd="0" presId="urn:microsoft.com/office/officeart/2008/layout/AscendingPictureAccentProcess"/>
    <dgm:cxn modelId="{E188540C-4049-461B-A8FF-2E9398F691D5}" type="presOf" srcId="{C3B76E5C-A2DC-46C2-9DCF-4EC17D6115B9}" destId="{DC1CBCF5-F877-46DB-83F4-31D0DED072E3}" srcOrd="0" destOrd="0" presId="urn:microsoft.com/office/officeart/2008/layout/AscendingPictureAccentProcess"/>
    <dgm:cxn modelId="{1F4FA10A-672D-4471-BA8C-CC7937AC68D9}" type="presOf" srcId="{10742D75-9347-40B5-9A5A-0382116FCF7A}" destId="{2596AF63-439B-4F1E-BB68-70D5C4566710}" srcOrd="0" destOrd="0" presId="urn:microsoft.com/office/officeart/2008/layout/AscendingPictureAccentProcess"/>
    <dgm:cxn modelId="{9B4BE67F-DF6B-4EFA-BFB5-8775CDE81914}" srcId="{BF832050-FFC9-44D9-8F4C-AFE1640B548E}" destId="{02503AE3-C108-4692-8223-3B81E36E84E0}" srcOrd="0" destOrd="0" parTransId="{670802E8-280F-4D52-AAC4-3847DFDBAEA9}" sibTransId="{C10A9AA2-4E93-4C3A-82E6-0FD7F8CF8385}"/>
    <dgm:cxn modelId="{C4517C04-912E-444A-8EA0-C7A2C56B97B6}" type="presOf" srcId="{02503AE3-C108-4692-8223-3B81E36E84E0}" destId="{2BD7B1E5-5A3F-4016-9F85-F52DB9C1DC09}" srcOrd="0" destOrd="0" presId="urn:microsoft.com/office/officeart/2008/layout/AscendingPictureAccentProcess"/>
    <dgm:cxn modelId="{FE53CC14-A783-4BE7-B3C2-82623CCE278F}" type="presOf" srcId="{BF832050-FFC9-44D9-8F4C-AFE1640B548E}" destId="{3E33358A-CC0F-4040-895A-3A2C983CDBE9}" srcOrd="0" destOrd="0" presId="urn:microsoft.com/office/officeart/2008/layout/AscendingPictureAccentProcess"/>
    <dgm:cxn modelId="{681DE1C4-45E8-4B22-BFBD-0AEE6C866B3E}" srcId="{BF832050-FFC9-44D9-8F4C-AFE1640B548E}" destId="{C3B76E5C-A2DC-46C2-9DCF-4EC17D6115B9}" srcOrd="1" destOrd="0" parTransId="{72D4A543-92AE-447F-91A4-3D968EC22C44}" sibTransId="{10742D75-9347-40B5-9A5A-0382116FCF7A}"/>
    <dgm:cxn modelId="{50AE1AD0-8853-4F84-95C0-5720E0B80A31}" type="presParOf" srcId="{3E33358A-CC0F-4040-895A-3A2C983CDBE9}" destId="{95434F87-38AC-4CAB-A387-51DD58CB672F}" srcOrd="0" destOrd="0" presId="urn:microsoft.com/office/officeart/2008/layout/AscendingPictureAccentProcess"/>
    <dgm:cxn modelId="{8E7EC615-18FE-4DA9-AD4A-271DA0744A5B}" type="presParOf" srcId="{3E33358A-CC0F-4040-895A-3A2C983CDBE9}" destId="{BCD59DE4-224B-4978-976C-204E427C607B}" srcOrd="1" destOrd="0" presId="urn:microsoft.com/office/officeart/2008/layout/AscendingPictureAccentProcess"/>
    <dgm:cxn modelId="{FBBA445E-EA68-4951-91FA-D1CCA0275126}" type="presParOf" srcId="{3E33358A-CC0F-4040-895A-3A2C983CDBE9}" destId="{9ADCC10D-BA24-451C-96BB-811602518D89}" srcOrd="2" destOrd="0" presId="urn:microsoft.com/office/officeart/2008/layout/AscendingPictureAccentProcess"/>
    <dgm:cxn modelId="{4B3F1395-93FB-4EC3-8D8A-0FC1EFB3965E}" type="presParOf" srcId="{3E33358A-CC0F-4040-895A-3A2C983CDBE9}" destId="{160DAB21-DEE9-46CB-829B-3E9F42241780}" srcOrd="3" destOrd="0" presId="urn:microsoft.com/office/officeart/2008/layout/AscendingPictureAccentProcess"/>
    <dgm:cxn modelId="{A30FD1C9-F41E-44A9-81E2-F9DA91DC1D58}" type="presParOf" srcId="{3E33358A-CC0F-4040-895A-3A2C983CDBE9}" destId="{34922B6B-E088-4027-A0B9-8A9082090063}" srcOrd="4" destOrd="0" presId="urn:microsoft.com/office/officeart/2008/layout/AscendingPictureAccentProcess"/>
    <dgm:cxn modelId="{40244576-59A9-423D-938B-2CD2B5C54A67}" type="presParOf" srcId="{3E33358A-CC0F-4040-895A-3A2C983CDBE9}" destId="{CC0C555E-A166-4933-AD05-4901FC3D633F}" srcOrd="5" destOrd="0" presId="urn:microsoft.com/office/officeart/2008/layout/AscendingPictureAccentProcess"/>
    <dgm:cxn modelId="{7C425C8B-6BC7-4A6E-9910-81BD957262C8}" type="presParOf" srcId="{3E33358A-CC0F-4040-895A-3A2C983CDBE9}" destId="{AC9F3ACB-1098-4253-89E2-8AEA95C1A8EA}" srcOrd="6" destOrd="0" presId="urn:microsoft.com/office/officeart/2008/layout/AscendingPictureAccentProcess"/>
    <dgm:cxn modelId="{EE23242D-2608-4C57-8BC0-8FDA14A52789}" type="presParOf" srcId="{3E33358A-CC0F-4040-895A-3A2C983CDBE9}" destId="{E8133373-6414-4911-A922-AB2887B4BD42}" srcOrd="7" destOrd="0" presId="urn:microsoft.com/office/officeart/2008/layout/AscendingPictureAccentProcess"/>
    <dgm:cxn modelId="{EDA483EE-E360-4D19-A619-ADED22C46419}" type="presParOf" srcId="{3E33358A-CC0F-4040-895A-3A2C983CDBE9}" destId="{EE11E98A-0801-4CD6-8B65-7B82AE5D9599}" srcOrd="8" destOrd="0" presId="urn:microsoft.com/office/officeart/2008/layout/AscendingPictureAccentProcess"/>
    <dgm:cxn modelId="{D4DB7959-B2CA-4F18-97CA-A5A6D1369B1D}" type="presParOf" srcId="{3E33358A-CC0F-4040-895A-3A2C983CDBE9}" destId="{3A5DB9F9-EC9A-4F11-A9B1-B22567CC3B23}" srcOrd="9" destOrd="0" presId="urn:microsoft.com/office/officeart/2008/layout/AscendingPictureAccentProcess"/>
    <dgm:cxn modelId="{F6527114-2AC2-4C14-B3E2-C000DD0FAD37}" type="presParOf" srcId="{3E33358A-CC0F-4040-895A-3A2C983CDBE9}" destId="{2BD7B1E5-5A3F-4016-9F85-F52DB9C1DC09}" srcOrd="10" destOrd="0" presId="urn:microsoft.com/office/officeart/2008/layout/AscendingPictureAccentProcess"/>
    <dgm:cxn modelId="{FA43617C-FEF5-4863-9E9F-5AB2BBCA7390}" type="presParOf" srcId="{3E33358A-CC0F-4040-895A-3A2C983CDBE9}" destId="{BCFBC3D3-1351-48A7-BE5D-3725947C27E5}" srcOrd="11" destOrd="0" presId="urn:microsoft.com/office/officeart/2008/layout/AscendingPictureAccentProcess"/>
    <dgm:cxn modelId="{B4EC7657-F541-44CF-A252-27838AFDECAB}" type="presParOf" srcId="{BCFBC3D3-1351-48A7-BE5D-3725947C27E5}" destId="{D9DFFEC7-E312-448B-97F2-44A40B1E8B92}" srcOrd="0" destOrd="0" presId="urn:microsoft.com/office/officeart/2008/layout/AscendingPictureAccentProcess"/>
    <dgm:cxn modelId="{BBF2B53E-3689-4746-966F-237721CC5DBC}" type="presParOf" srcId="{3E33358A-CC0F-4040-895A-3A2C983CDBE9}" destId="{DC1CBCF5-F877-46DB-83F4-31D0DED072E3}" srcOrd="12" destOrd="0" presId="urn:microsoft.com/office/officeart/2008/layout/AscendingPictureAccentProcess"/>
    <dgm:cxn modelId="{C5108842-712F-4B6F-B371-EC5948DC780E}" type="presParOf" srcId="{3E33358A-CC0F-4040-895A-3A2C983CDBE9}" destId="{C82296D7-F7C3-4A29-B005-50FEE4D8C06B}" srcOrd="13" destOrd="0" presId="urn:microsoft.com/office/officeart/2008/layout/AscendingPictureAccentProcess"/>
    <dgm:cxn modelId="{C5B57520-42F7-4362-A9E7-506E9A7B6458}" type="presParOf" srcId="{C82296D7-F7C3-4A29-B005-50FEE4D8C06B}" destId="{2596AF63-439B-4F1E-BB68-70D5C4566710}" srcOrd="0" destOrd="0" presId="urn:microsoft.com/office/officeart/2008/layout/AscendingPictureAccent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D6C9858-1251-41D3-BCF0-C13E6FDD3FB6}">
      <dsp:nvSpPr>
        <dsp:cNvPr id="0" name=""/>
        <dsp:cNvSpPr/>
      </dsp:nvSpPr>
      <dsp:spPr>
        <a:xfrm>
          <a:off x="4356230" y="2220686"/>
          <a:ext cx="2604767" cy="1930398"/>
        </a:xfrm>
        <a:prstGeom prst="roundRect">
          <a:avLst/>
        </a:prstGeom>
        <a:solidFill>
          <a:schemeClr val="accent2">
            <a:hueOff val="0"/>
            <a:satOff val="0"/>
            <a:lumOff val="0"/>
            <a:alphaOff val="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1440" tIns="91440" rIns="91440" bIns="91440" numCol="1" spcCol="1270" anchor="ctr" anchorCtr="0">
          <a:noAutofit/>
        </a:bodyPr>
        <a:lstStyle/>
        <a:p>
          <a:pPr lvl="0" algn="ctr" defTabSz="1600200">
            <a:lnSpc>
              <a:spcPct val="90000"/>
            </a:lnSpc>
            <a:spcBef>
              <a:spcPct val="0"/>
            </a:spcBef>
            <a:spcAft>
              <a:spcPct val="35000"/>
            </a:spcAft>
          </a:pPr>
          <a:r>
            <a:rPr lang="kk-KZ" sz="3600" kern="1200" dirty="0" smtClean="0">
              <a:latin typeface="Times New Roman" panose="02020603050405020304" pitchFamily="18" charset="0"/>
              <a:cs typeface="Times New Roman" panose="02020603050405020304" pitchFamily="18" charset="0"/>
            </a:rPr>
            <a:t>Шам </a:t>
          </a:r>
          <a:endParaRPr lang="ru-RU" sz="3600" kern="1200" dirty="0">
            <a:latin typeface="Times New Roman" panose="02020603050405020304" pitchFamily="18" charset="0"/>
            <a:cs typeface="Times New Roman" panose="02020603050405020304" pitchFamily="18" charset="0"/>
          </a:endParaRPr>
        </a:p>
      </dsp:txBody>
      <dsp:txXfrm>
        <a:off x="4450464" y="2314920"/>
        <a:ext cx="2416299" cy="1741930"/>
      </dsp:txXfrm>
    </dsp:sp>
    <dsp:sp modelId="{9FFEA285-987A-43C3-ACA3-C088F0C16E73}">
      <dsp:nvSpPr>
        <dsp:cNvPr id="0" name=""/>
        <dsp:cNvSpPr/>
      </dsp:nvSpPr>
      <dsp:spPr>
        <a:xfrm rot="16200000">
          <a:off x="5188907" y="1750979"/>
          <a:ext cx="939412" cy="0"/>
        </a:xfrm>
        <a:custGeom>
          <a:avLst/>
          <a:gdLst/>
          <a:ahLst/>
          <a:cxnLst/>
          <a:rect l="0" t="0" r="0" b="0"/>
          <a:pathLst>
            <a:path>
              <a:moveTo>
                <a:pt x="0" y="0"/>
              </a:moveTo>
              <a:lnTo>
                <a:pt x="939412" y="0"/>
              </a:lnTo>
            </a:path>
          </a:pathLst>
        </a:custGeom>
        <a:noFill/>
        <a:ln w="15875" cap="rnd"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21FCEEE-C855-44C2-9990-CA0C5E80B1B9}">
      <dsp:nvSpPr>
        <dsp:cNvPr id="0" name=""/>
        <dsp:cNvSpPr/>
      </dsp:nvSpPr>
      <dsp:spPr>
        <a:xfrm>
          <a:off x="4109493" y="547"/>
          <a:ext cx="3098242" cy="1280725"/>
        </a:xfrm>
        <a:prstGeom prst="roundRect">
          <a:avLst/>
        </a:prstGeom>
        <a:solidFill>
          <a:schemeClr val="accent3">
            <a:hueOff val="0"/>
            <a:satOff val="0"/>
            <a:lumOff val="0"/>
            <a:alphaOff val="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8900" tIns="88900" rIns="88900" bIns="88900" numCol="1" spcCol="1270" anchor="ctr" anchorCtr="0">
          <a:noAutofit/>
        </a:bodyPr>
        <a:lstStyle/>
        <a:p>
          <a:pPr lvl="0" algn="ctr" defTabSz="1555750">
            <a:lnSpc>
              <a:spcPct val="90000"/>
            </a:lnSpc>
            <a:spcBef>
              <a:spcPct val="0"/>
            </a:spcBef>
            <a:spcAft>
              <a:spcPct val="35000"/>
            </a:spcAft>
          </a:pPr>
          <a:r>
            <a:rPr lang="ru-RU" sz="3500" b="1" kern="1200" dirty="0" smtClean="0">
              <a:latin typeface="Times New Roman" panose="02020603050405020304" pitchFamily="18" charset="0"/>
              <a:cs typeface="Times New Roman" panose="02020603050405020304" pitchFamily="18" charset="0"/>
            </a:rPr>
            <a:t>Энергия </a:t>
          </a:r>
          <a:r>
            <a:rPr lang="ru-RU" sz="3500" b="1" kern="1200" dirty="0" err="1" smtClean="0">
              <a:latin typeface="Times New Roman" panose="02020603050405020304" pitchFamily="18" charset="0"/>
              <a:cs typeface="Times New Roman" panose="02020603050405020304" pitchFamily="18" charset="0"/>
            </a:rPr>
            <a:t>үнемдеуші</a:t>
          </a:r>
          <a:r>
            <a:rPr lang="ru-RU" sz="3500" b="1" kern="1200" dirty="0" smtClean="0">
              <a:latin typeface="Times New Roman" panose="02020603050405020304" pitchFamily="18" charset="0"/>
              <a:cs typeface="Times New Roman" panose="02020603050405020304" pitchFamily="18" charset="0"/>
            </a:rPr>
            <a:t>  </a:t>
          </a:r>
          <a:endParaRPr lang="ru-RU" sz="3500" kern="1200" dirty="0">
            <a:latin typeface="Times New Roman" panose="02020603050405020304" pitchFamily="18" charset="0"/>
            <a:cs typeface="Times New Roman" panose="02020603050405020304" pitchFamily="18" charset="0"/>
          </a:endParaRPr>
        </a:p>
      </dsp:txBody>
      <dsp:txXfrm>
        <a:off x="4172013" y="63067"/>
        <a:ext cx="2973202" cy="1155685"/>
      </dsp:txXfrm>
    </dsp:sp>
    <dsp:sp modelId="{800AA4B8-BCFB-41DD-BE90-6BFD22B818C2}">
      <dsp:nvSpPr>
        <dsp:cNvPr id="0" name=""/>
        <dsp:cNvSpPr/>
      </dsp:nvSpPr>
      <dsp:spPr>
        <a:xfrm rot="21548106">
          <a:off x="6960923" y="3156368"/>
          <a:ext cx="1305758" cy="0"/>
        </a:xfrm>
        <a:custGeom>
          <a:avLst/>
          <a:gdLst/>
          <a:ahLst/>
          <a:cxnLst/>
          <a:rect l="0" t="0" r="0" b="0"/>
          <a:pathLst>
            <a:path>
              <a:moveTo>
                <a:pt x="0" y="0"/>
              </a:moveTo>
              <a:lnTo>
                <a:pt x="1305758" y="0"/>
              </a:lnTo>
            </a:path>
          </a:pathLst>
        </a:custGeom>
        <a:noFill/>
        <a:ln w="15875" cap="rnd"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BE51F94-DC03-4123-9320-F73545A8BD3A}">
      <dsp:nvSpPr>
        <dsp:cNvPr id="0" name=""/>
        <dsp:cNvSpPr/>
      </dsp:nvSpPr>
      <dsp:spPr>
        <a:xfrm>
          <a:off x="8266607" y="2334307"/>
          <a:ext cx="2805827" cy="1582055"/>
        </a:xfrm>
        <a:prstGeom prst="roundRect">
          <a:avLst/>
        </a:prstGeom>
        <a:solidFill>
          <a:schemeClr val="accent4">
            <a:hueOff val="0"/>
            <a:satOff val="0"/>
            <a:lumOff val="0"/>
            <a:alphaOff val="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6360" tIns="86360" rIns="86360" bIns="86360" numCol="1" spcCol="1270" anchor="ctr" anchorCtr="0">
          <a:noAutofit/>
        </a:bodyPr>
        <a:lstStyle/>
        <a:p>
          <a:pPr lvl="0" algn="ctr" defTabSz="1511300">
            <a:lnSpc>
              <a:spcPct val="90000"/>
            </a:lnSpc>
            <a:spcBef>
              <a:spcPct val="0"/>
            </a:spcBef>
            <a:spcAft>
              <a:spcPct val="35000"/>
            </a:spcAft>
          </a:pPr>
          <a:r>
            <a:rPr lang="kk-KZ" sz="3400" kern="1200" dirty="0" smtClean="0">
              <a:latin typeface="Times New Roman" panose="02020603050405020304" pitchFamily="18" charset="0"/>
              <a:cs typeface="Times New Roman" panose="02020603050405020304" pitchFamily="18" charset="0"/>
            </a:rPr>
            <a:t>Светодиодты </a:t>
          </a:r>
          <a:endParaRPr lang="ru-RU" sz="3400" kern="1200" dirty="0">
            <a:latin typeface="Times New Roman" panose="02020603050405020304" pitchFamily="18" charset="0"/>
            <a:cs typeface="Times New Roman" panose="02020603050405020304" pitchFamily="18" charset="0"/>
          </a:endParaRPr>
        </a:p>
      </dsp:txBody>
      <dsp:txXfrm>
        <a:off x="8343837" y="2411537"/>
        <a:ext cx="2651367" cy="1427595"/>
      </dsp:txXfrm>
    </dsp:sp>
    <dsp:sp modelId="{2DF1E2DE-D7CC-4D0C-95AC-89AF432D773E}">
      <dsp:nvSpPr>
        <dsp:cNvPr id="0" name=""/>
        <dsp:cNvSpPr/>
      </dsp:nvSpPr>
      <dsp:spPr>
        <a:xfrm rot="5400000">
          <a:off x="5188907" y="4620791"/>
          <a:ext cx="939412" cy="0"/>
        </a:xfrm>
        <a:custGeom>
          <a:avLst/>
          <a:gdLst/>
          <a:ahLst/>
          <a:cxnLst/>
          <a:rect l="0" t="0" r="0" b="0"/>
          <a:pathLst>
            <a:path>
              <a:moveTo>
                <a:pt x="0" y="0"/>
              </a:moveTo>
              <a:lnTo>
                <a:pt x="939412" y="0"/>
              </a:lnTo>
            </a:path>
          </a:pathLst>
        </a:custGeom>
        <a:noFill/>
        <a:ln w="15875" cap="rnd"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CC006D9-16A3-4862-B80E-52CD6949A3A4}">
      <dsp:nvSpPr>
        <dsp:cNvPr id="0" name=""/>
        <dsp:cNvSpPr/>
      </dsp:nvSpPr>
      <dsp:spPr>
        <a:xfrm>
          <a:off x="3991429" y="5090497"/>
          <a:ext cx="3334370" cy="1280725"/>
        </a:xfrm>
        <a:prstGeom prst="roundRect">
          <a:avLst/>
        </a:prstGeom>
        <a:solidFill>
          <a:schemeClr val="accent5">
            <a:hueOff val="0"/>
            <a:satOff val="0"/>
            <a:lumOff val="0"/>
            <a:alphaOff val="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8900" tIns="88900" rIns="88900" bIns="88900" numCol="1" spcCol="1270" anchor="ctr" anchorCtr="0">
          <a:noAutofit/>
        </a:bodyPr>
        <a:lstStyle/>
        <a:p>
          <a:pPr lvl="0" algn="ctr" defTabSz="1555750">
            <a:lnSpc>
              <a:spcPct val="90000"/>
            </a:lnSpc>
            <a:spcBef>
              <a:spcPct val="0"/>
            </a:spcBef>
            <a:spcAft>
              <a:spcPct val="35000"/>
            </a:spcAft>
          </a:pPr>
          <a:r>
            <a:rPr lang="kk-KZ" sz="3500" kern="1200" dirty="0" smtClean="0">
              <a:latin typeface="Times New Roman" panose="02020603050405020304" pitchFamily="18" charset="0"/>
              <a:cs typeface="Times New Roman" panose="02020603050405020304" pitchFamily="18" charset="0"/>
            </a:rPr>
            <a:t>Галогенді</a:t>
          </a:r>
          <a:endParaRPr lang="ru-RU" sz="3500" kern="1200" dirty="0">
            <a:latin typeface="Times New Roman" panose="02020603050405020304" pitchFamily="18" charset="0"/>
            <a:cs typeface="Times New Roman" panose="02020603050405020304" pitchFamily="18" charset="0"/>
          </a:endParaRPr>
        </a:p>
      </dsp:txBody>
      <dsp:txXfrm>
        <a:off x="4053949" y="5153017"/>
        <a:ext cx="3209330" cy="1155685"/>
      </dsp:txXfrm>
    </dsp:sp>
    <dsp:sp modelId="{6E9CAE89-AA54-4A80-A943-DB78A5EC37AC}">
      <dsp:nvSpPr>
        <dsp:cNvPr id="0" name=""/>
        <dsp:cNvSpPr/>
      </dsp:nvSpPr>
      <dsp:spPr>
        <a:xfrm rot="10733742">
          <a:off x="3148174" y="3222632"/>
          <a:ext cx="1208168" cy="0"/>
        </a:xfrm>
        <a:custGeom>
          <a:avLst/>
          <a:gdLst/>
          <a:ahLst/>
          <a:cxnLst/>
          <a:rect l="0" t="0" r="0" b="0"/>
          <a:pathLst>
            <a:path>
              <a:moveTo>
                <a:pt x="0" y="0"/>
              </a:moveTo>
              <a:lnTo>
                <a:pt x="1208168" y="0"/>
              </a:lnTo>
            </a:path>
          </a:pathLst>
        </a:custGeom>
        <a:noFill/>
        <a:ln w="15875" cap="rnd"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9EC7B9A-77B7-4E5B-96DA-7753466A8C5A}">
      <dsp:nvSpPr>
        <dsp:cNvPr id="0" name=""/>
        <dsp:cNvSpPr/>
      </dsp:nvSpPr>
      <dsp:spPr>
        <a:xfrm>
          <a:off x="640574" y="2598031"/>
          <a:ext cx="2507712" cy="1320825"/>
        </a:xfrm>
        <a:prstGeom prst="roundRect">
          <a:avLst/>
        </a:prstGeom>
        <a:solidFill>
          <a:schemeClr val="accent6">
            <a:hueOff val="0"/>
            <a:satOff val="0"/>
            <a:lumOff val="0"/>
            <a:alphaOff val="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8900" tIns="88900" rIns="88900" bIns="88900" numCol="1" spcCol="1270" anchor="ctr" anchorCtr="0">
          <a:noAutofit/>
        </a:bodyPr>
        <a:lstStyle/>
        <a:p>
          <a:pPr lvl="0" algn="ctr" defTabSz="1555750">
            <a:lnSpc>
              <a:spcPct val="90000"/>
            </a:lnSpc>
            <a:spcBef>
              <a:spcPct val="0"/>
            </a:spcBef>
            <a:spcAft>
              <a:spcPct val="35000"/>
            </a:spcAft>
          </a:pPr>
          <a:r>
            <a:rPr lang="kk-KZ" sz="3500" kern="1200" dirty="0" smtClean="0">
              <a:latin typeface="Times New Roman" panose="02020603050405020304" pitchFamily="18" charset="0"/>
              <a:cs typeface="Times New Roman" panose="02020603050405020304" pitchFamily="18" charset="0"/>
            </a:rPr>
            <a:t>Қыздыру шамдары </a:t>
          </a:r>
          <a:endParaRPr lang="ru-RU" sz="3500" kern="1200" dirty="0">
            <a:latin typeface="Times New Roman" panose="02020603050405020304" pitchFamily="18" charset="0"/>
            <a:cs typeface="Times New Roman" panose="02020603050405020304" pitchFamily="18" charset="0"/>
          </a:endParaRPr>
        </a:p>
      </dsp:txBody>
      <dsp:txXfrm>
        <a:off x="705051" y="2662508"/>
        <a:ext cx="2378758" cy="119187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8/layout/RadialCluster">
  <dgm:title val=""/>
  <dgm:desc val=""/>
  <dgm:catLst>
    <dgm:cat type="relationship" pri="19500"/>
    <dgm:cat type="cycle" pri="15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useDef="1">
    <dgm:dataModel>
      <dgm:ptLst/>
      <dgm:bg/>
      <dgm:whole/>
    </dgm:dataModel>
  </dgm:styleData>
  <dgm:clrData useDef="1">
    <dgm:dataModel>
      <dgm:ptLst/>
      <dgm:bg/>
      <dgm:whole/>
    </dgm:dataModel>
  </dgm:clrData>
  <dgm:layoutNode name="Name0">
    <dgm:varLst>
      <dgm:chMax val="1"/>
      <dgm:chPref val="1"/>
      <dgm:dir/>
      <dgm:animOne val="branch"/>
      <dgm:animLvl val="lvl"/>
    </dgm:varLst>
    <dgm:alg type="composite">
      <dgm:param type="ar" val="1.00"/>
    </dgm:alg>
    <dgm:shape xmlns:r="http://schemas.openxmlformats.org/officeDocument/2006/relationships" r:blip="">
      <dgm:adjLst/>
    </dgm:shape>
    <dgm:choose name="Name1">
      <dgm:if name="Name2" func="var" arg="dir" op="equ" val="norm">
        <dgm:choose name="Name3">
          <dgm:if name="Name4" axis="ch ch" ptType="node node" cnt="1 0" func="cnt" op="equ" val="1">
            <dgm:constrLst>
              <dgm:constr type="l" for="ch" forName="textCenter"/>
              <dgm:constr type="ctrY" for="ch" forName="textCenter" refType="h" fact="0.5"/>
              <dgm:constr type="w" for="ch" forName="textCenter" refType="w" fact="0.32"/>
              <dgm:constr type="h" for="ch" forName="textCenter" refType="w" refFor="ch" refForName="textCenter"/>
              <dgm:constr type="r" for="ch" forName="cycle_1" refType="w"/>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5" axis="ch ch" ptType="node node" cnt="1 0"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6" axis="ch ch" ptType="node node" cnt="1 0" func="cnt" op="equ" val="3">
            <dgm:choose name="Name7">
              <dgm:if name="Name8" axis="ch ch ch" ptType="node node node" st="1 2 0" cnt="1 1 0" func="cnt" op="equ" val="1">
                <dgm:choose name="Name9">
                  <dgm:if name="Name10"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12">
                <dgm:choose name="Name13">
                  <dgm:if name="Name14"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5">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16" axis="ch ch" ptType="node node" cnt="1 0"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r" for="ch" forName="cycle_2" refType="w"/>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l" for="ch" forName="cycle_4"/>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17" axis="ch ch" ptType="node node" cnt="1 0"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24"/>
              <dgm:constr type="w" for="ch" forName="cycle_2" refType="w" fact="0.33"/>
              <dgm:constr type="h" for="ch" forName="cycle_2" refType="w" refFor="ch" refForName="cycle_2"/>
              <dgm:constr type="r" for="ch" forName="cycle_3" refType="w" fact="0.89"/>
              <dgm:constr type="b" for="ch" forName="cycle_3" refType="h"/>
              <dgm:constr type="w" for="ch" forName="cycle_3" refType="w" fact="0.33"/>
              <dgm:constr type="h" for="ch" forName="cycle_3" refType="w" refFor="ch" refForName="cycle_3"/>
              <dgm:constr type="l" for="ch" forName="cycle_4" refType="w" fact="0.11"/>
              <dgm:constr type="b" for="ch" forName="cycle_4" refType="h"/>
              <dgm:constr type="w" for="ch" forName="cycle_4" refType="w" fact="0.33"/>
              <dgm:constr type="h" for="ch" forName="cycle_4" refType="w" refFor="ch" refForName="cycle_4"/>
              <dgm:constr type="l" for="ch" forName="cycle_5"/>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18" axis="ch ch" ptType="node node" cnt="1 0"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17"/>
              <dgm:constr type="w" for="ch" forName="cycle_2" refType="w" fact="0.33"/>
              <dgm:constr type="h" for="ch" forName="cycle_2" refType="w" refFor="ch" refForName="cycle_2"/>
              <dgm:constr type="r" for="ch" forName="cycle_3" refType="w"/>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l" for="ch" forName="cycle_5"/>
              <dgm:constr type="b" for="ch" forName="cycle_5" refType="h" fact="0.83"/>
              <dgm:constr type="w" for="ch" forName="cycle_5" refType="w" fact="0.33"/>
              <dgm:constr type="h" for="ch" forName="cycle_5" refType="w" refFor="ch" refForName="cycle_5"/>
              <dgm:constr type="l" for="ch" forName="cycle_6"/>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19">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r" for="ch" forName="cycle_2" refType="w" fact="0.938"/>
              <dgm:constr type="t" for="ch" forName="cycle_2" refType="h" fact="0.141"/>
              <dgm:constr type="w" for="ch" forName="cycle_2" refType="w" fact="0.263"/>
              <dgm:constr type="h" for="ch" forName="cycle_2" refType="w" refFor="ch" refForName="cycle_2"/>
              <dgm:constr type="r" for="ch" forName="cycle_3" refType="w"/>
              <dgm:constr type="b" for="ch" forName="cycle_3" refType="h" fact="0.74"/>
              <dgm:constr type="w" for="ch" forName="cycle_3" refType="w" fact="0.263"/>
              <dgm:constr type="h" for="ch" forName="cycle_3" refType="w" refFor="ch" refForName="cycle_3"/>
              <dgm:constr type="r" for="ch" forName="cycle_4" refType="w" fact="0.8"/>
              <dgm:constr type="b" for="ch" forName="cycle_4" refType="h"/>
              <dgm:constr type="w" for="ch" forName="cycle_4" refType="w" fact="0.263"/>
              <dgm:constr type="h" for="ch" forName="cycle_4" refType="w" refFor="ch" refForName="cycle_4"/>
              <dgm:constr type="l" for="ch" forName="cycle_5" refType="w" fact="0.2"/>
              <dgm:constr type="b" for="ch" forName="cycle_5" refType="h"/>
              <dgm:constr type="w" for="ch" forName="cycle_5" refType="w" fact="0.263"/>
              <dgm:constr type="h" for="ch" forName="cycle_5" refType="w" refFor="ch" refForName="cycle_5"/>
              <dgm:constr type="l" for="ch" forName="cycle_6"/>
              <dgm:constr type="b" for="ch" forName="cycle_6" refType="h" fact="0.74"/>
              <dgm:constr type="w" for="ch" forName="cycle_6" refType="w" fact="0.263"/>
              <dgm:constr type="h" for="ch" forName="cycle_6" refType="w" refFor="ch" refForName="cycle_6"/>
              <dgm:constr type="l" for="ch" forName="cycle_7" refType="w" fact="0.062"/>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if>
      <dgm:else name="Name20">
        <dgm:choose name="Name21">
          <dgm:if name="Name22" axis="ch ch" ptType="node node" func="cnt" op="equ" val="1">
            <dgm:constrLst>
              <dgm:constr type="r" for="ch" forName="textCenter" refType="w"/>
              <dgm:constr type="ctrY" for="ch" forName="textCenter" refType="h" fact="0.5"/>
              <dgm:constr type="w" for="ch" forName="textCenter" refType="w" fact="0.32"/>
              <dgm:constr type="h" for="ch" forName="textCenter" refType="w" refFor="ch" refForName="textCenter"/>
              <dgm:constr type="l" for="ch" forName="cycle_1"/>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23" axis="ch ch" ptType="node node"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24" axis="ch ch" ptType="node node" func="cnt" op="equ" val="3">
            <dgm:choose name="Name25">
              <dgm:if name="Name26" axis="ch ch ch" ptType="node node node" st="1 2 0" cnt="1 1 0" func="cnt" op="equ" val="1">
                <dgm:choose name="Name27">
                  <dgm:if name="Name28"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29">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30">
                <dgm:choose name="Name31">
                  <dgm:if name="Name32"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33">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34" axis="ch ch" ptType="node node"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l" for="ch" forName="cycle_2"/>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r" for="ch" forName="cycle_4" refType="w"/>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35" axis="ch ch" ptType="node node"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24"/>
              <dgm:constr type="w" for="ch" forName="cycle_2" refType="w" fact="0.33"/>
              <dgm:constr type="h" for="ch" forName="cycle_2" refType="w" refFor="ch" refForName="cycle_2"/>
              <dgm:constr type="l" for="ch" forName="cycle_3" refType="w" fact="0.11"/>
              <dgm:constr type="b" for="ch" forName="cycle_3" refType="h"/>
              <dgm:constr type="w" for="ch" forName="cycle_3" refType="w" fact="0.33"/>
              <dgm:constr type="h" for="ch" forName="cycle_3" refType="w" refFor="ch" refForName="cycle_3"/>
              <dgm:constr type="r" for="ch" forName="cycle_4" refType="w" fact="0.89"/>
              <dgm:constr type="b" for="ch" forName="cycle_4" refType="h"/>
              <dgm:constr type="w" for="ch" forName="cycle_4" refType="w" fact="0.33"/>
              <dgm:constr type="h" for="ch" forName="cycle_4" refType="w" refFor="ch" refForName="cycle_4"/>
              <dgm:constr type="r" for="ch" forName="cycle_5" refType="w"/>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36" axis="ch ch" ptType="node node"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17"/>
              <dgm:constr type="w" for="ch" forName="cycle_2" refType="w" fact="0.33"/>
              <dgm:constr type="h" for="ch" forName="cycle_2" refType="w" refFor="ch" refForName="cycle_2"/>
              <dgm:constr type="l" for="ch" forName="cycle_3"/>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r" for="ch" forName="cycle_5" refType="w"/>
              <dgm:constr type="b" for="ch" forName="cycle_5" refType="h" fact="0.83"/>
              <dgm:constr type="w" for="ch" forName="cycle_5" refType="w" fact="0.33"/>
              <dgm:constr type="h" for="ch" forName="cycle_5" refType="w" refFor="ch" refForName="cycle_5"/>
              <dgm:constr type="r" for="ch" forName="cycle_6" refType="w"/>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37">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l" for="ch" forName="cycle_2" refType="w" fact="0.062"/>
              <dgm:constr type="t" for="ch" forName="cycle_2" refType="h" fact="0.141"/>
              <dgm:constr type="w" for="ch" forName="cycle_2" refType="w" fact="0.263"/>
              <dgm:constr type="h" for="ch" forName="cycle_2" refType="w" refFor="ch" refForName="cycle_2"/>
              <dgm:constr type="l" for="ch" forName="cycle_3"/>
              <dgm:constr type="b" for="ch" forName="cycle_3" refType="h" fact="0.74"/>
              <dgm:constr type="w" for="ch" forName="cycle_3" refType="w" fact="0.263"/>
              <dgm:constr type="h" for="ch" forName="cycle_3" refType="w" refFor="ch" refForName="cycle_3"/>
              <dgm:constr type="l" for="ch" forName="cycle_4" refType="w" fact="0.2"/>
              <dgm:constr type="b" for="ch" forName="cycle_4" refType="h"/>
              <dgm:constr type="w" for="ch" forName="cycle_4" refType="w" fact="0.263"/>
              <dgm:constr type="h" for="ch" forName="cycle_4" refType="w" refFor="ch" refForName="cycle_4"/>
              <dgm:constr type="r" for="ch" forName="cycle_5" refType="w" fact="0.8"/>
              <dgm:constr type="b" for="ch" forName="cycle_5" refType="h"/>
              <dgm:constr type="w" for="ch" forName="cycle_5" refType="w" fact="0.263"/>
              <dgm:constr type="h" for="ch" forName="cycle_5" refType="w" refFor="ch" refForName="cycle_5"/>
              <dgm:constr type="r" for="ch" forName="cycle_6" refType="w"/>
              <dgm:constr type="b" for="ch" forName="cycle_6" refType="h" fact="0.74"/>
              <dgm:constr type="w" for="ch" forName="cycle_6" refType="w" fact="0.263"/>
              <dgm:constr type="h" for="ch" forName="cycle_6" refType="w" refFor="ch" refForName="cycle_6"/>
              <dgm:constr type="r" for="ch" forName="cycle_7" refType="w" fact="0.938"/>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else>
    </dgm:choose>
    <dgm:forEach name="Name38" axis="ch" ptType="node" cnt="1">
      <dgm:choose name="Name39">
        <dgm:if name="Name40" axis="des" func="maxDepth" op="lte" val="1">
          <dgm:layoutNode name="singleCycle">
            <dgm:choose name="Name41">
              <dgm:if name="Name42" axis="ch" ptType="node" func="cnt" op="equ" val="1">
                <dgm:choose name="Name43">
                  <dgm:if name="Name44" func="var" arg="dir" op="equ" val="norm">
                    <dgm:alg type="cycle">
                      <dgm:param type="stAng" val="90"/>
                      <dgm:param type="ctrShpMap" val="fNode"/>
                    </dgm:alg>
                  </dgm:if>
                  <dgm:else name="Name45">
                    <dgm:alg type="cycle">
                      <dgm:param type="stAng" val="-90"/>
                      <dgm:param type="spanAng" val="-360"/>
                      <dgm:param type="ctrShpMap" val="fNode"/>
                    </dgm:alg>
                  </dgm:else>
                </dgm:choose>
              </dgm:if>
              <dgm:else name="Name46">
                <dgm:choose name="Name47">
                  <dgm:if name="Name48" func="var" arg="dir" op="equ" val="norm">
                    <dgm:alg type="cycle">
                      <dgm:param type="ctrShpMap" val="fNode"/>
                    </dgm:alg>
                  </dgm:if>
                  <dgm:else name="Name49">
                    <dgm:alg type="cycle">
                      <dgm:param type="spanAng" val="-360"/>
                      <dgm:param type="ctrShpMap" val="fNode"/>
                    </dgm:alg>
                  </dgm:else>
                </dgm:choose>
              </dgm:else>
            </dgm:choose>
            <dgm:shape xmlns:r="http://schemas.openxmlformats.org/officeDocument/2006/relationships" r:blip="">
              <dgm:adjLst/>
            </dgm:shape>
            <dgm:presOf/>
            <dgm:choose name="Name50">
              <dgm:if name="Name51" axis="ch" ptType="node" func="cnt" op="equ" val="0">
                <dgm:constrLst>
                  <dgm:constr type="w" for="ch" forName="singleCenter" refType="w"/>
                  <dgm:constr type="h" for="ch" forName="singleCenter" refType="w" refFor="ch" refForName="singleCenter"/>
                </dgm:constrLst>
              </dgm:if>
              <dgm:if name="Name52" axis="ch" ptType="node" func="cnt" op="equ" val="1">
                <dgm:constrLst>
                  <dgm:constr type="w" for="ch" forName="singleCenter" refType="w" fact="0.5"/>
                  <dgm:constr type="h" for="ch" forName="singleCenter" refType="w" refFor="ch" refForName="singleCenter"/>
                  <dgm:constr type="userS" for="ch" ptType="node" refType="w" refFor="ch" refForName="singleCenter" fact="0.67"/>
                </dgm:constrLst>
              </dgm:if>
              <dgm:else name="Name53">
                <dgm:constrLst>
                  <dgm:constr type="w" for="ch" forName="singleCenter" refType="w" fact="0.3"/>
                  <dgm:constr type="h" for="ch" forName="singleCenter" refType="w" refFor="ch" refForName="singleCenter"/>
                  <dgm:constr type="userS" for="ch" ptType="node" refType="w" refFor="ch" refForName="singleCenter" fact="0.67"/>
                </dgm:constrLst>
              </dgm:else>
            </dgm:choose>
            <dgm:layoutNode name="singleCenter" styleLbl="node1">
              <dgm:varLst>
                <dgm:chMax val="7"/>
                <dgm:chPref val="7"/>
              </dgm:varLst>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54" axis="ch" cnt="21">
              <dgm:forEach name="Name55" axis="self" ptType="parTrans">
                <dgm:layoutNode name="Name5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57" axis="self" ptType="node">
                <dgm:layoutNode name="text0"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layoutNode>
        </dgm:if>
        <dgm:else name="Name58">
          <dgm:layoutNode name="textCenter" styleLbl="node1">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choose name="Name59">
            <dgm:if name="Name60" axis="ch" ptType="node" func="cnt" op="gte" val="1">
              <dgm:layoutNode name="cycle_1">
                <dgm:choose name="Name61">
                  <dgm:if name="Name62" func="var" arg="dir" op="equ" val="norm">
                    <dgm:choose name="Name63">
                      <dgm:if name="Name64" axis="ch" ptType="node" func="cnt" op="equ" val="1">
                        <dgm:choose name="Name65">
                          <dgm:if name="Name66" axis="ch ch" ptType="node node" st="1 1" cnt="1 0" func="cnt" op="equ" val="1">
                            <dgm:alg type="cycle">
                              <dgm:param type="ctrShpMap" val="fNode"/>
                              <dgm:param type="stAng" val="90"/>
                            </dgm:alg>
                          </dgm:if>
                          <dgm:if name="Name67" axis="ch ch" ptType="node node" st="1 1" cnt="1 0" func="cnt" op="equ" val="2">
                            <dgm:alg type="cycle">
                              <dgm:param type="ctrShpMap" val="fNode"/>
                              <dgm:param type="stAng" val="45"/>
                              <dgm:param type="spanAng" val="90"/>
                            </dgm:alg>
                          </dgm:if>
                          <dgm:else name="Name68">
                            <dgm:alg type="cycle">
                              <dgm:param type="ctrShpMap" val="fNode"/>
                              <dgm:param type="stAng" val="0"/>
                              <dgm:param type="spanAng" val="180"/>
                            </dgm:alg>
                          </dgm:else>
                        </dgm:choose>
                      </dgm:if>
                      <dgm:if name="Name69" axis="ch" ptType="node" func="cnt" op="equ" val="2">
                        <dgm:choose name="Name70">
                          <dgm:if name="Name71" axis="ch ch" ptType="node node" st="1 1" cnt="1 0" func="cnt" op="equ" val="1">
                            <dgm:alg type="cycle">
                              <dgm:param type="ctrShpMap" val="fNode"/>
                              <dgm:param type="stAng" val="0"/>
                            </dgm:alg>
                          </dgm:if>
                          <dgm:if name="Name72" axis="ch ch" ptType="node node" st="1 1" cnt="1 0" func="cnt" op="equ" val="2">
                            <dgm:alg type="cycle">
                              <dgm:param type="ctrShpMap" val="fNode"/>
                              <dgm:param type="stAng" val="315"/>
                              <dgm:param type="spanAng" val="90"/>
                            </dgm:alg>
                          </dgm:if>
                          <dgm:else name="Name73">
                            <dgm:alg type="cycle">
                              <dgm:param type="ctrShpMap" val="fNode"/>
                              <dgm:param type="stAng" val="270"/>
                              <dgm:param type="spanAng" val="180"/>
                            </dgm:alg>
                          </dgm:else>
                        </dgm:choose>
                      </dgm:if>
                      <dgm:if name="Name74" axis="ch" ptType="node" func="cnt" op="equ" val="3">
                        <dgm:choose name="Name75">
                          <dgm:if name="Name76" axis="ch ch" ptType="node node" st="1 1" cnt="1 0" func="cnt" op="equ" val="1">
                            <dgm:alg type="cycle">
                              <dgm:param type="ctrShpMap" val="fNode"/>
                              <dgm:param type="stAng" val="0"/>
                            </dgm:alg>
                          </dgm:if>
                          <dgm:if name="Name77" axis="ch ch" ptType="node node" st="1 1" cnt="1 0" func="cnt" op="equ" val="2">
                            <dgm:alg type="cycle">
                              <dgm:param type="ctrShpMap" val="fNode"/>
                              <dgm:param type="stAng" val="315"/>
                              <dgm:param type="spanAng" val="90"/>
                            </dgm:alg>
                          </dgm:if>
                          <dgm:else name="Name78">
                            <dgm:alg type="cycle">
                              <dgm:param type="ctrShpMap" val="fNode"/>
                              <dgm:param type="stAng" val="270"/>
                              <dgm:param type="spanAng" val="180"/>
                            </dgm:alg>
                          </dgm:else>
                        </dgm:choose>
                      </dgm:if>
                      <dgm:if name="Name79" axis="ch" ptType="node" func="cnt" op="equ" val="4">
                        <dgm:choose name="Name80">
                          <dgm:if name="Name81" axis="ch ch" ptType="node node" st="1 1" cnt="1 0" func="cnt" op="equ" val="1">
                            <dgm:alg type="cycle">
                              <dgm:param type="ctrShpMap" val="fNode"/>
                              <dgm:param type="stAng" val="0"/>
                            </dgm:alg>
                          </dgm:if>
                          <dgm:if name="Name82" axis="ch ch" ptType="node node" st="1 1" cnt="1 0" func="cnt" op="equ" val="2">
                            <dgm:alg type="cycle">
                              <dgm:param type="ctrShpMap" val="fNode"/>
                              <dgm:param type="stAng" val="315"/>
                              <dgm:param type="spanAng" val="90"/>
                            </dgm:alg>
                          </dgm:if>
                          <dgm:else name="Name83">
                            <dgm:alg type="cycle">
                              <dgm:param type="ctrShpMap" val="fNode"/>
                              <dgm:param type="stAng" val="292.5"/>
                              <dgm:param type="spanAng" val="135"/>
                            </dgm:alg>
                          </dgm:else>
                        </dgm:choose>
                      </dgm:if>
                      <dgm:if name="Name84" axis="ch" ptType="node" func="cnt" op="equ" val="5">
                        <dgm:choose name="Name85">
                          <dgm:if name="Name86" axis="ch ch" ptType="node node" st="1 1" cnt="1 0" func="cnt" op="equ" val="1">
                            <dgm:alg type="cycle">
                              <dgm:param type="ctrShpMap" val="fNode"/>
                              <dgm:param type="stAng" val="0"/>
                            </dgm:alg>
                          </dgm:if>
                          <dgm:if name="Name87" axis="ch ch" ptType="node node" st="1 1" cnt="1 0" func="cnt" op="equ" val="2">
                            <dgm:alg type="cycle">
                              <dgm:param type="ctrShpMap" val="fNode"/>
                              <dgm:param type="stAng" val="315"/>
                              <dgm:param type="spanAng" val="90"/>
                            </dgm:alg>
                          </dgm:if>
                          <dgm:else name="Name88">
                            <dgm:alg type="cycle">
                              <dgm:param type="ctrShpMap" val="fNode"/>
                              <dgm:param type="stAng" val="0"/>
                              <dgm:param type="spanAng" val="360"/>
                            </dgm:alg>
                          </dgm:else>
                        </dgm:choose>
                      </dgm:if>
                      <dgm:if name="Name89" axis="ch" ptType="node" func="cnt" op="equ" val="6">
                        <dgm:choose name="Name90">
                          <dgm:if name="Name91" axis="ch ch" ptType="node node" st="1 1" cnt="1 0" func="cnt" op="equ" val="1">
                            <dgm:alg type="cycle">
                              <dgm:param type="ctrShpMap" val="fNode"/>
                              <dgm:param type="stAng" val="0"/>
                            </dgm:alg>
                          </dgm:if>
                          <dgm:if name="Name92" axis="ch ch" ptType="node node" st="1 1" cnt="1 0" func="cnt" op="equ" val="2">
                            <dgm:alg type="cycle">
                              <dgm:param type="ctrShpMap" val="fNode"/>
                              <dgm:param type="stAng" val="315"/>
                              <dgm:param type="spanAng" val="90"/>
                            </dgm:alg>
                          </dgm:if>
                          <dgm:else name="Name93">
                            <dgm:alg type="cycle">
                              <dgm:param type="ctrShpMap" val="fNode"/>
                              <dgm:param type="stAng" val="0"/>
                              <dgm:param type="spanAng" val="360"/>
                            </dgm:alg>
                          </dgm:else>
                        </dgm:choose>
                      </dgm:if>
                      <dgm:if name="Name94" axis="ch" ptType="node" func="cnt" op="gte" val="7">
                        <dgm:choose name="Name95">
                          <dgm:if name="Name96" axis="ch ch" ptType="node node" st="1 1" cnt="1 0" func="cnt" op="equ" val="1">
                            <dgm:alg type="cycle">
                              <dgm:param type="ctrShpMap" val="fNode"/>
                              <dgm:param type="stAng" val="0"/>
                            </dgm:alg>
                          </dgm:if>
                          <dgm:if name="Name97" axis="ch ch" ptType="node node" st="1 1" cnt="1 0" func="cnt" op="equ" val="2">
                            <dgm:alg type="cycle">
                              <dgm:param type="ctrShpMap" val="fNode"/>
                              <dgm:param type="stAng" val="315"/>
                              <dgm:param type="spanAng" val="90"/>
                            </dgm:alg>
                          </dgm:if>
                          <dgm:else name="Name98">
                            <dgm:alg type="cycle">
                              <dgm:param type="ctrShpMap" val="fNode"/>
                              <dgm:param type="stAng" val="0"/>
                              <dgm:param type="spanAng" val="360"/>
                            </dgm:alg>
                          </dgm:else>
                        </dgm:choose>
                      </dgm:if>
                      <dgm:else name="Name99"/>
                    </dgm:choose>
                  </dgm:if>
                  <dgm:else name="Name100">
                    <dgm:choose name="Name101">
                      <dgm:if name="Name102" axis="ch" ptType="node" func="cnt" op="equ" val="1">
                        <dgm:choose name="Name103">
                          <dgm:if name="Name104" axis="ch ch" ptType="node node" st="1 1" cnt="1 0" func="cnt" op="equ" val="1">
                            <dgm:alg type="cycle">
                              <dgm:param type="ctrShpMap" val="fNode"/>
                              <dgm:param type="stAng" val="270"/>
                            </dgm:alg>
                          </dgm:if>
                          <dgm:if name="Name105" axis="ch ch" ptType="node node" st="1 1" cnt="1 0" func="cnt" op="equ" val="2">
                            <dgm:alg type="cycle">
                              <dgm:param type="ctrShpMap" val="fNode"/>
                              <dgm:param type="stAng" val="315"/>
                              <dgm:param type="spanAng" val="-90"/>
                            </dgm:alg>
                          </dgm:if>
                          <dgm:else name="Name106">
                            <dgm:alg type="cycle">
                              <dgm:param type="ctrShpMap" val="fNode"/>
                              <dgm:param type="stAng" val="0"/>
                              <dgm:param type="spanAng" val="-180"/>
                            </dgm:alg>
                          </dgm:else>
                        </dgm:choose>
                      </dgm:if>
                      <dgm:if name="Name107" axis="ch" ptType="node" func="cnt" op="equ" val="2">
                        <dgm:choose name="Name108">
                          <dgm:if name="Name109" axis="ch ch" ptType="node node" st="1 1" cnt="1 0" func="cnt" op="equ" val="1">
                            <dgm:alg type="cycle">
                              <dgm:param type="ctrShpMap" val="fNode"/>
                              <dgm:param type="stAng" val="0"/>
                            </dgm:alg>
                          </dgm:if>
                          <dgm:if name="Name110" axis="ch ch" ptType="node node" st="1 1" cnt="1 0" func="cnt" op="equ" val="2">
                            <dgm:alg type="cycle">
                              <dgm:param type="ctrShpMap" val="fNode"/>
                              <dgm:param type="stAng" val="45"/>
                              <dgm:param type="spanAng" val="-90"/>
                            </dgm:alg>
                          </dgm:if>
                          <dgm:else name="Name111">
                            <dgm:alg type="cycle">
                              <dgm:param type="ctrShpMap" val="fNode"/>
                              <dgm:param type="stAng" val="90"/>
                              <dgm:param type="spanAng" val="-180"/>
                            </dgm:alg>
                          </dgm:else>
                        </dgm:choose>
                      </dgm:if>
                      <dgm:if name="Name112" axis="ch" ptType="node" func="cnt" op="equ" val="3">
                        <dgm:choose name="Name113">
                          <dgm:if name="Name114" axis="ch ch" ptType="node node" st="1 1" cnt="1 0" func="cnt" op="equ" val="1">
                            <dgm:alg type="cycle">
                              <dgm:param type="ctrShpMap" val="fNode"/>
                              <dgm:param type="stAng" val="0"/>
                            </dgm:alg>
                          </dgm:if>
                          <dgm:if name="Name115" axis="ch ch" ptType="node node" st="1 1" cnt="1 0" func="cnt" op="equ" val="2">
                            <dgm:alg type="cycle">
                              <dgm:param type="ctrShpMap" val="fNode"/>
                              <dgm:param type="stAng" val="45"/>
                              <dgm:param type="spanAng" val="-90"/>
                            </dgm:alg>
                          </dgm:if>
                          <dgm:else name="Name116">
                            <dgm:alg type="cycle">
                              <dgm:param type="ctrShpMap" val="fNode"/>
                              <dgm:param type="stAng" val="90"/>
                              <dgm:param type="spanAng" val="-180"/>
                            </dgm:alg>
                          </dgm:else>
                        </dgm:choose>
                      </dgm:if>
                      <dgm:if name="Name117" axis="ch" ptType="node" func="cnt" op="equ" val="4">
                        <dgm:choose name="Name118">
                          <dgm:if name="Name119" axis="ch ch" ptType="node node" st="1 1" cnt="1 0" func="cnt" op="equ" val="1">
                            <dgm:alg type="cycle">
                              <dgm:param type="ctrShpMap" val="fNode"/>
                              <dgm:param type="stAng" val="0"/>
                            </dgm:alg>
                          </dgm:if>
                          <dgm:if name="Name120" axis="ch ch" ptType="node node" st="1 1" cnt="1 0" func="cnt" op="equ" val="2">
                            <dgm:alg type="cycle">
                              <dgm:param type="ctrShpMap" val="fNode"/>
                              <dgm:param type="stAng" val="45"/>
                              <dgm:param type="spanAng" val="-90"/>
                            </dgm:alg>
                          </dgm:if>
                          <dgm:else name="Name121">
                            <dgm:alg type="cycle">
                              <dgm:param type="ctrShpMap" val="fNode"/>
                              <dgm:param type="stAng" val="67.5"/>
                              <dgm:param type="spanAng" val="-135"/>
                            </dgm:alg>
                          </dgm:else>
                        </dgm:choose>
                      </dgm:if>
                      <dgm:if name="Name122" axis="ch" ptType="node" func="cnt" op="equ" val="5">
                        <dgm:choose name="Name123">
                          <dgm:if name="Name124" axis="ch ch" ptType="node node" st="1 1" cnt="1 0" func="cnt" op="equ" val="1">
                            <dgm:alg type="cycle">
                              <dgm:param type="ctrShpMap" val="fNode"/>
                              <dgm:param type="stAng" val="0"/>
                            </dgm:alg>
                          </dgm:if>
                          <dgm:if name="Name125" axis="ch ch" ptType="node node" st="1 1" cnt="1 0" func="cnt" op="equ" val="2">
                            <dgm:alg type="cycle">
                              <dgm:param type="ctrShpMap" val="fNode"/>
                              <dgm:param type="stAng" val="45"/>
                              <dgm:param type="spanAng" val="-90"/>
                            </dgm:alg>
                          </dgm:if>
                          <dgm:else name="Name126">
                            <dgm:alg type="cycle">
                              <dgm:param type="ctrShpMap" val="fNode"/>
                              <dgm:param type="stAng" val="0"/>
                              <dgm:param type="spanAng" val="-360"/>
                            </dgm:alg>
                          </dgm:else>
                        </dgm:choose>
                      </dgm:if>
                      <dgm:if name="Name127" axis="ch" ptType="node" func="cnt" op="equ" val="6">
                        <dgm:choose name="Name128">
                          <dgm:if name="Name129" axis="ch ch" ptType="node node" st="1 1" cnt="1 0" func="cnt" op="equ" val="1">
                            <dgm:alg type="cycle">
                              <dgm:param type="ctrShpMap" val="fNode"/>
                              <dgm:param type="stAng" val="0"/>
                            </dgm:alg>
                          </dgm:if>
                          <dgm:if name="Name130" axis="ch ch" ptType="node node" st="1 1" cnt="1 0" func="cnt" op="equ" val="2">
                            <dgm:alg type="cycle">
                              <dgm:param type="ctrShpMap" val="fNode"/>
                              <dgm:param type="stAng" val="45"/>
                              <dgm:param type="spanAng" val="-90"/>
                            </dgm:alg>
                          </dgm:if>
                          <dgm:else name="Name131">
                            <dgm:alg type="cycle">
                              <dgm:param type="ctrShpMap" val="fNode"/>
                              <dgm:param type="stAng" val="0"/>
                              <dgm:param type="spanAng" val="-360"/>
                            </dgm:alg>
                          </dgm:else>
                        </dgm:choose>
                      </dgm:if>
                      <dgm:if name="Name132" axis="ch" ptType="node" func="cnt" op="gte" val="7">
                        <dgm:choose name="Name133">
                          <dgm:if name="Name134" axis="ch ch" ptType="node node" st="1 1" cnt="1 0" func="cnt" op="equ" val="1">
                            <dgm:alg type="cycle">
                              <dgm:param type="ctrShpMap" val="fNode"/>
                              <dgm:param type="stAng" val="0"/>
                            </dgm:alg>
                          </dgm:if>
                          <dgm:if name="Name135" axis="ch ch" ptType="node node" st="1 1" cnt="1 0" func="cnt" op="equ" val="2">
                            <dgm:alg type="cycle">
                              <dgm:param type="ctrShpMap" val="fNode"/>
                              <dgm:param type="stAng" val="45"/>
                              <dgm:param type="spanAng" val="-90"/>
                            </dgm:alg>
                          </dgm:if>
                          <dgm:else name="Name136">
                            <dgm:alg type="cycle">
                              <dgm:param type="ctrShpMap" val="fNode"/>
                              <dgm:param type="stAng" val="0"/>
                              <dgm:param type="spanAng" val="-360"/>
                            </dgm:alg>
                          </dgm:else>
                        </dgm:choose>
                      </dgm:if>
                      <dgm:else name="Name137"/>
                    </dgm:choose>
                  </dgm:else>
                </dgm:choose>
                <dgm:shape xmlns:r="http://schemas.openxmlformats.org/officeDocument/2006/relationships" r:blip="">
                  <dgm:adjLst/>
                </dgm:shape>
                <dgm:presOf/>
                <dgm:constrLst>
                  <dgm:constr type="sp" refType="w" fact="0.1"/>
                  <dgm:constr type="sibSp" refType="w" fact="0.1"/>
                </dgm:constrLst>
                <dgm:forEach name="Name138" axis="ch" ptType="node" cnt="1">
                  <dgm:layoutNode name="childCenter1"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139" axis="ch">
                    <dgm:forEach name="Name140" axis="self" ptType="parTrans">
                      <dgm:layoutNode name="Name141">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142" axis="self" ptType="node">
                      <dgm:layoutNode name="text1"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143" axis="ch" ptType="parTrans" cnt="1">
                <dgm:layoutNode name="Name144">
                  <dgm:alg type="conn">
                    <dgm:param type="dim" val="1D"/>
                    <dgm:param type="begPts" val="auto"/>
                    <dgm:param type="endPts" val="auto"/>
                    <dgm:param type="endSty" val="noArr"/>
                    <dgm:param type="srcNode" val="textCenter"/>
                    <dgm:param type="dstNode" val="childCenter1"/>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145"/>
          </dgm:choose>
          <dgm:choose name="Name146">
            <dgm:if name="Name147" axis="ch" ptType="node" func="cnt" op="gte" val="2">
              <dgm:layoutNode name="cycle_2">
                <dgm:choose name="Name148">
                  <dgm:if name="Name149" func="var" arg="dir" op="equ" val="norm">
                    <dgm:choose name="Name150">
                      <dgm:if name="Name151" axis="ch" ptType="node" func="cnt" op="equ" val="2">
                        <dgm:choose name="Name152">
                          <dgm:if name="Name153" axis="ch ch" ptType="node node" st="2 1" cnt="1 0" func="cnt" op="equ" val="1">
                            <dgm:alg type="cycle">
                              <dgm:param type="ctrShpMap" val="fNode"/>
                              <dgm:param type="stAng" val="180"/>
                            </dgm:alg>
                          </dgm:if>
                          <dgm:if name="Name154" axis="ch ch" ptType="node node" st="2 1" cnt="1 0" func="cnt" op="equ" val="2">
                            <dgm:alg type="cycle">
                              <dgm:param type="ctrShpMap" val="fNode"/>
                              <dgm:param type="stAng" val="135"/>
                              <dgm:param type="spanAng" val="90"/>
                            </dgm:alg>
                          </dgm:if>
                          <dgm:else name="Name155">
                            <dgm:alg type="cycle">
                              <dgm:param type="ctrShpMap" val="fNode"/>
                              <dgm:param type="stAng" val="90"/>
                              <dgm:param type="spanAng" val="180"/>
                            </dgm:alg>
                          </dgm:else>
                        </dgm:choose>
                      </dgm:if>
                      <dgm:if name="Name156" axis="ch" ptType="node" func="cnt" op="equ" val="3">
                        <dgm:choose name="Name157">
                          <dgm:if name="Name158" axis="ch ch" ptType="node node" st="2 1" cnt="1 0" func="cnt" op="equ" val="1">
                            <dgm:alg type="cycle">
                              <dgm:param type="ctrShpMap" val="fNode"/>
                              <dgm:param type="stAng" val="120"/>
                              <dgm:param type="horzAlign" val="r"/>
                              <dgm:param type="vertAlign" val="b"/>
                            </dgm:alg>
                          </dgm:if>
                          <dgm:if name="Name159" axis="ch ch" ptType="node node" st="2 1" cnt="1 0" func="cnt" op="equ" val="2">
                            <dgm:alg type="cycle">
                              <dgm:param type="ctrShpMap" val="fNode"/>
                              <dgm:param type="stAng" val="75"/>
                              <dgm:param type="spanAng" val="90"/>
                              <dgm:param type="horzAlign" val="r"/>
                              <dgm:param type="vertAlign" val="b"/>
                            </dgm:alg>
                          </dgm:if>
                          <dgm:else name="Name160">
                            <dgm:alg type="cycle">
                              <dgm:param type="ctrShpMap" val="fNode"/>
                              <dgm:param type="stAng" val="30"/>
                              <dgm:param type="spanAng" val="180"/>
                            </dgm:alg>
                          </dgm:else>
                        </dgm:choose>
                      </dgm:if>
                      <dgm:if name="Name161" axis="ch" ptType="node" func="cnt" op="equ" val="4">
                        <dgm:choose name="Name162">
                          <dgm:if name="Name163" axis="ch ch" ptType="node node" st="2 1" cnt="1 0" func="cnt" op="equ" val="1">
                            <dgm:alg type="cycle">
                              <dgm:param type="ctrShpMap" val="fNode"/>
                              <dgm:param type="stAng" val="90"/>
                            </dgm:alg>
                          </dgm:if>
                          <dgm:if name="Name164" axis="ch ch" ptType="node node" st="2 1" cnt="1 0" func="cnt" op="equ" val="2">
                            <dgm:alg type="cycle">
                              <dgm:param type="ctrShpMap" val="fNode"/>
                              <dgm:param type="stAng" val="45"/>
                              <dgm:param type="spanAng" val="90"/>
                            </dgm:alg>
                          </dgm:if>
                          <dgm:else name="Name165">
                            <dgm:alg type="cycle">
                              <dgm:param type="ctrShpMap" val="fNode"/>
                              <dgm:param type="stAng" val="22.5"/>
                              <dgm:param type="spanAng" val="135"/>
                            </dgm:alg>
                          </dgm:else>
                        </dgm:choose>
                      </dgm:if>
                      <dgm:if name="Name166" axis="ch" ptType="node" func="cnt" op="equ" val="5">
                        <dgm:choose name="Name167">
                          <dgm:if name="Name168" axis="ch ch" ptType="node node" st="2 1" cnt="1 0" func="cnt" op="equ" val="1">
                            <dgm:alg type="cycle">
                              <dgm:param type="ctrShpMap" val="fNode"/>
                              <dgm:param type="stAng" val="72"/>
                            </dgm:alg>
                          </dgm:if>
                          <dgm:if name="Name169" axis="ch ch" ptType="node node" st="2 1" cnt="1 0" func="cnt" op="equ" val="2">
                            <dgm:alg type="cycle">
                              <dgm:param type="ctrShpMap" val="fNode"/>
                              <dgm:param type="stAng" val="27"/>
                              <dgm:param type="spanAng" val="90"/>
                            </dgm:alg>
                          </dgm:if>
                          <dgm:else name="Name170">
                            <dgm:alg type="cycle">
                              <dgm:param type="ctrShpMap" val="fNode"/>
                              <dgm:param type="stAng" val="0"/>
                              <dgm:param type="spanAng" val="360"/>
                            </dgm:alg>
                          </dgm:else>
                        </dgm:choose>
                      </dgm:if>
                      <dgm:if name="Name171" axis="ch" ptType="node" func="cnt" op="equ" val="6">
                        <dgm:choose name="Name172">
                          <dgm:if name="Name173" axis="ch ch" ptType="node node" st="2 1" cnt="1 0" func="cnt" op="equ" val="1">
                            <dgm:alg type="cycle">
                              <dgm:param type="ctrShpMap" val="fNode"/>
                              <dgm:param type="stAng" val="60"/>
                            </dgm:alg>
                          </dgm:if>
                          <dgm:if name="Name174" axis="ch ch" ptType="node node" st="2 1" cnt="1 0" func="cnt" op="equ" val="2">
                            <dgm:alg type="cycle">
                              <dgm:param type="ctrShpMap" val="fNode"/>
                              <dgm:param type="stAng" val="15"/>
                              <dgm:param type="spanAng" val="90"/>
                            </dgm:alg>
                          </dgm:if>
                          <dgm:else name="Name175">
                            <dgm:alg type="cycle">
                              <dgm:param type="ctrShpMap" val="fNode"/>
                              <dgm:param type="stAng" val="0"/>
                              <dgm:param type="spanAng" val="360"/>
                            </dgm:alg>
                          </dgm:else>
                        </dgm:choose>
                      </dgm:if>
                      <dgm:if name="Name176" axis="ch" ptType="node" func="cnt" op="gte" val="7">
                        <dgm:choose name="Name177">
                          <dgm:if name="Name178" axis="ch ch" ptType="node node" st="2 1" cnt="1 0" func="cnt" op="equ" val="1">
                            <dgm:alg type="cycle">
                              <dgm:param type="ctrShpMap" val="fNode"/>
                              <dgm:param type="stAng" val="51"/>
                            </dgm:alg>
                          </dgm:if>
                          <dgm:if name="Name179" axis="ch ch" ptType="node node" st="2 1" cnt="1 0" func="cnt" op="equ" val="2">
                            <dgm:alg type="cycle">
                              <dgm:param type="ctrShpMap" val="fNode"/>
                              <dgm:param type="stAng" val="6"/>
                              <dgm:param type="spanAng" val="90"/>
                            </dgm:alg>
                          </dgm:if>
                          <dgm:else name="Name180">
                            <dgm:alg type="cycle">
                              <dgm:param type="ctrShpMap" val="fNode"/>
                              <dgm:param type="stAng" val="0"/>
                              <dgm:param type="spanAng" val="360"/>
                            </dgm:alg>
                          </dgm:else>
                        </dgm:choose>
                      </dgm:if>
                      <dgm:else name="Name181"/>
                    </dgm:choose>
                  </dgm:if>
                  <dgm:else name="Name182">
                    <dgm:choose name="Name183">
                      <dgm:if name="Name184" axis="ch" ptType="node" func="cnt" op="equ" val="2">
                        <dgm:choose name="Name185">
                          <dgm:if name="Name186" axis="ch ch" ptType="node node" st="2 1" cnt="1 0" func="cnt" op="equ" val="1">
                            <dgm:alg type="cycle">
                              <dgm:param type="ctrShpMap" val="fNode"/>
                              <dgm:param type="stAng" val="180"/>
                            </dgm:alg>
                          </dgm:if>
                          <dgm:if name="Name187" axis="ch ch" ptType="node node" st="2 1" cnt="1 0" func="cnt" op="equ" val="2">
                            <dgm:alg type="cycle">
                              <dgm:param type="ctrShpMap" val="fNode"/>
                              <dgm:param type="stAng" val="225"/>
                              <dgm:param type="spanAng" val="-90"/>
                            </dgm:alg>
                          </dgm:if>
                          <dgm:else name="Name188">
                            <dgm:alg type="cycle">
                              <dgm:param type="ctrShpMap" val="fNode"/>
                              <dgm:param type="stAng" val="270"/>
                              <dgm:param type="spanAng" val="-180"/>
                            </dgm:alg>
                          </dgm:else>
                        </dgm:choose>
                      </dgm:if>
                      <dgm:if name="Name189" axis="ch" ptType="node" func="cnt" op="equ" val="3">
                        <dgm:choose name="Name190">
                          <dgm:if name="Name191" axis="ch ch" ptType="node node" st="2 1" cnt="1 0" func="cnt" op="equ" val="1">
                            <dgm:alg type="cycle">
                              <dgm:param type="ctrShpMap" val="fNode"/>
                              <dgm:param type="stAng" val="240"/>
                              <dgm:param type="horzAlign" val="l"/>
                              <dgm:param type="vertAlign" val="b"/>
                            </dgm:alg>
                          </dgm:if>
                          <dgm:if name="Name192" axis="ch ch" ptType="node node" st="2 1" cnt="1 0" func="cnt" op="equ" val="2">
                            <dgm:alg type="cycle">
                              <dgm:param type="ctrShpMap" val="fNode"/>
                              <dgm:param type="stAng" val="285"/>
                              <dgm:param type="spanAng" val="-90"/>
                              <dgm:param type="horzAlign" val="l"/>
                              <dgm:param type="vertAlign" val="b"/>
                            </dgm:alg>
                          </dgm:if>
                          <dgm:else name="Name193">
                            <dgm:alg type="cycle">
                              <dgm:param type="ctrShpMap" val="fNode"/>
                              <dgm:param type="stAng" val="330"/>
                              <dgm:param type="spanAng" val="-180"/>
                            </dgm:alg>
                          </dgm:else>
                        </dgm:choose>
                      </dgm:if>
                      <dgm:if name="Name194" axis="ch" ptType="node" func="cnt" op="equ" val="4">
                        <dgm:choose name="Name195">
                          <dgm:if name="Name196" axis="ch ch" ptType="node node" st="2 1" cnt="1 0" func="cnt" op="equ" val="1">
                            <dgm:alg type="cycle">
                              <dgm:param type="ctrShpMap" val="fNode"/>
                              <dgm:param type="stAng" val="270"/>
                            </dgm:alg>
                          </dgm:if>
                          <dgm:if name="Name197" axis="ch ch" ptType="node node" st="2 1" cnt="1 0" func="cnt" op="equ" val="2">
                            <dgm:alg type="cycle">
                              <dgm:param type="ctrShpMap" val="fNode"/>
                              <dgm:param type="stAng" val="315"/>
                              <dgm:param type="spanAng" val="-90"/>
                            </dgm:alg>
                          </dgm:if>
                          <dgm:else name="Name198">
                            <dgm:alg type="cycle">
                              <dgm:param type="ctrShpMap" val="fNode"/>
                              <dgm:param type="stAng" val="337.5"/>
                              <dgm:param type="spanAng" val="-135"/>
                            </dgm:alg>
                          </dgm:else>
                        </dgm:choose>
                      </dgm:if>
                      <dgm:if name="Name199" axis="ch" ptType="node" func="cnt" op="equ" val="5">
                        <dgm:choose name="Name200">
                          <dgm:if name="Name201" axis="ch ch" ptType="node node" st="2 1" cnt="1 0" func="cnt" op="equ" val="1">
                            <dgm:alg type="cycle">
                              <dgm:param type="ctrShpMap" val="fNode"/>
                              <dgm:param type="stAng" val="288"/>
                            </dgm:alg>
                          </dgm:if>
                          <dgm:if name="Name202" axis="ch ch" ptType="node node" st="2 1" cnt="1 0" func="cnt" op="equ" val="2">
                            <dgm:alg type="cycle">
                              <dgm:param type="ctrShpMap" val="fNode"/>
                              <dgm:param type="stAng" val="333"/>
                              <dgm:param type="spanAng" val="-90"/>
                            </dgm:alg>
                          </dgm:if>
                          <dgm:else name="Name203">
                            <dgm:alg type="cycle">
                              <dgm:param type="ctrShpMap" val="fNode"/>
                              <dgm:param type="stAng" val="0"/>
                              <dgm:param type="spanAng" val="-360"/>
                            </dgm:alg>
                          </dgm:else>
                        </dgm:choose>
                      </dgm:if>
                      <dgm:if name="Name204" axis="ch" ptType="node" func="cnt" op="equ" val="6">
                        <dgm:choose name="Name205">
                          <dgm:if name="Name206" axis="ch ch" ptType="node node" st="2 1" cnt="1 0" func="cnt" op="equ" val="1">
                            <dgm:alg type="cycle">
                              <dgm:param type="ctrShpMap" val="fNode"/>
                              <dgm:param type="stAng" val="300"/>
                            </dgm:alg>
                          </dgm:if>
                          <dgm:if name="Name207" axis="ch ch" ptType="node node" st="2 1" cnt="1 0" func="cnt" op="equ" val="2">
                            <dgm:alg type="cycle">
                              <dgm:param type="ctrShpMap" val="fNode"/>
                              <dgm:param type="stAng" val="345"/>
                              <dgm:param type="spanAng" val="-90"/>
                            </dgm:alg>
                          </dgm:if>
                          <dgm:else name="Name208">
                            <dgm:alg type="cycle">
                              <dgm:param type="ctrShpMap" val="fNode"/>
                              <dgm:param type="stAng" val="0"/>
                              <dgm:param type="spanAng" val="-360"/>
                            </dgm:alg>
                          </dgm:else>
                        </dgm:choose>
                      </dgm:if>
                      <dgm:if name="Name209" axis="ch" ptType="node" func="cnt" op="gte" val="7">
                        <dgm:choose name="Name210">
                          <dgm:if name="Name211" axis="ch ch" ptType="node node" st="2 1" cnt="1 0" func="cnt" op="equ" val="1">
                            <dgm:alg type="cycle">
                              <dgm:param type="ctrShpMap" val="fNode"/>
                              <dgm:param type="stAng" val="308"/>
                            </dgm:alg>
                          </dgm:if>
                          <dgm:if name="Name212" axis="ch ch" ptType="node node" st="2 1" cnt="1 0" func="cnt" op="equ" val="2">
                            <dgm:alg type="cycle">
                              <dgm:param type="ctrShpMap" val="fNode"/>
                              <dgm:param type="stAng" val="353"/>
                              <dgm:param type="spanAng" val="-90"/>
                            </dgm:alg>
                          </dgm:if>
                          <dgm:else name="Name213">
                            <dgm:alg type="cycle">
                              <dgm:param type="ctrShpMap" val="fNode"/>
                              <dgm:param type="stAng" val="0"/>
                              <dgm:param type="spanAng" val="-360"/>
                            </dgm:alg>
                          </dgm:else>
                        </dgm:choose>
                      </dgm:if>
                      <dgm:else name="Name214"/>
                    </dgm:choose>
                  </dgm:else>
                </dgm:choose>
                <dgm:shape xmlns:r="http://schemas.openxmlformats.org/officeDocument/2006/relationships" r:blip="">
                  <dgm:adjLst/>
                </dgm:shape>
                <dgm:presOf/>
                <dgm:constrLst>
                  <dgm:constr type="sp" refType="w" fact="0.1"/>
                  <dgm:constr type="sibSp" refType="w" fact="0.1"/>
                </dgm:constrLst>
                <dgm:forEach name="Name215" axis="ch" ptType="node" st="2" cnt="1">
                  <dgm:layoutNode name="childCenter2"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16" axis="ch">
                    <dgm:forEach name="Name217" axis="self" ptType="parTrans">
                      <dgm:layoutNode name="Name218">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19" axis="self" ptType="node">
                      <dgm:layoutNode name="text2"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20" axis="ch" ptType="parTrans" st="2" cnt="1">
                <dgm:layoutNode name="Name221">
                  <dgm:alg type="conn">
                    <dgm:param type="dim" val="1D"/>
                    <dgm:param type="begPts" val="auto"/>
                    <dgm:param type="endPts" val="auto"/>
                    <dgm:param type="endSty" val="noArr"/>
                    <dgm:param type="srcNode" val="textCenter"/>
                    <dgm:param type="dstNode" val="childCenter2"/>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22"/>
          </dgm:choose>
          <dgm:choose name="Name223">
            <dgm:if name="Name224" axis="ch" ptType="node" func="cnt" op="gte" val="3">
              <dgm:layoutNode name="cycle_3">
                <dgm:choose name="Name225">
                  <dgm:if name="Name226" func="var" arg="dir" op="equ" val="norm">
                    <dgm:choose name="Name227">
                      <dgm:if name="Name228" axis="ch" ptType="node" func="cnt" op="equ" val="3">
                        <dgm:choose name="Name229">
                          <dgm:if name="Name230" axis="ch ch" ptType="node node" st="3 1" cnt="1 0" func="cnt" op="equ" val="1">
                            <dgm:alg type="cycle">
                              <dgm:param type="ctrShpMap" val="fNode"/>
                              <dgm:param type="stAng" val="240"/>
                              <dgm:param type="horzAlign" val="l"/>
                              <dgm:param type="vertAlign" val="b"/>
                            </dgm:alg>
                          </dgm:if>
                          <dgm:if name="Name231" axis="ch ch" ptType="node node" st="3 1" cnt="1 0" func="cnt" op="equ" val="2">
                            <dgm:alg type="cycle">
                              <dgm:param type="ctrShpMap" val="fNode"/>
                              <dgm:param type="stAng" val="195"/>
                              <dgm:param type="spanAng" val="90"/>
                              <dgm:param type="horzAlign" val="l"/>
                              <dgm:param type="vertAlign" val="b"/>
                            </dgm:alg>
                          </dgm:if>
                          <dgm:else name="Name232">
                            <dgm:alg type="cycle">
                              <dgm:param type="ctrShpMap" val="fNode"/>
                              <dgm:param type="stAng" val="150"/>
                              <dgm:param type="spanAng" val="180"/>
                            </dgm:alg>
                          </dgm:else>
                        </dgm:choose>
                      </dgm:if>
                      <dgm:if name="Name233" axis="ch" ptType="node" func="cnt" op="equ" val="4">
                        <dgm:choose name="Name234">
                          <dgm:if name="Name235" axis="ch ch" ptType="node node" st="3 1" cnt="1 0" func="cnt" op="equ" val="1">
                            <dgm:alg type="cycle">
                              <dgm:param type="ctrShpMap" val="fNode"/>
                              <dgm:param type="stAng" val="180"/>
                            </dgm:alg>
                          </dgm:if>
                          <dgm:if name="Name236" axis="ch ch" ptType="node node" st="3 1" cnt="1 0" func="cnt" op="equ" val="2">
                            <dgm:alg type="cycle">
                              <dgm:param type="ctrShpMap" val="fNode"/>
                              <dgm:param type="stAng" val="135"/>
                              <dgm:param type="spanAng" val="90"/>
                            </dgm:alg>
                          </dgm:if>
                          <dgm:else name="Name237">
                            <dgm:alg type="cycle">
                              <dgm:param type="ctrShpMap" val="fNode"/>
                              <dgm:param type="stAng" val="112.5"/>
                              <dgm:param type="spanAng" val="135"/>
                            </dgm:alg>
                          </dgm:else>
                        </dgm:choose>
                      </dgm:if>
                      <dgm:if name="Name238" axis="ch" ptType="node" func="cnt" op="equ" val="5">
                        <dgm:choose name="Name239">
                          <dgm:if name="Name240" axis="ch ch" ptType="node node" st="3 1" cnt="1 0" func="cnt" op="equ" val="1">
                            <dgm:alg type="cycle">
                              <dgm:param type="ctrShpMap" val="fNode"/>
                              <dgm:param type="stAng" val="144"/>
                            </dgm:alg>
                          </dgm:if>
                          <dgm:if name="Name241" axis="ch ch" ptType="node node" st="3 1" cnt="1 0" func="cnt" op="equ" val="2">
                            <dgm:alg type="cycle">
                              <dgm:param type="ctrShpMap" val="fNode"/>
                              <dgm:param type="stAng" val="99"/>
                              <dgm:param type="spanAng" val="90"/>
                            </dgm:alg>
                          </dgm:if>
                          <dgm:else name="Name242">
                            <dgm:alg type="cycle">
                              <dgm:param type="ctrShpMap" val="fNode"/>
                              <dgm:param type="stAng" val="0"/>
                              <dgm:param type="spanAng" val="360"/>
                            </dgm:alg>
                          </dgm:else>
                        </dgm:choose>
                      </dgm:if>
                      <dgm:if name="Name243" axis="ch" ptType="node" func="cnt" op="equ" val="6">
                        <dgm:choose name="Name244">
                          <dgm:if name="Name245" axis="ch ch" ptType="node node" st="3 1" cnt="1 0" func="cnt" op="equ" val="1">
                            <dgm:alg type="cycle">
                              <dgm:param type="ctrShpMap" val="fNode"/>
                              <dgm:param type="stAng" val="120"/>
                            </dgm:alg>
                          </dgm:if>
                          <dgm:if name="Name246" axis="ch ch" ptType="node node" st="3 1" cnt="1 0" func="cnt" op="equ" val="2">
                            <dgm:alg type="cycle">
                              <dgm:param type="ctrShpMap" val="fNode"/>
                              <dgm:param type="stAng" val="75"/>
                              <dgm:param type="spanAng" val="90"/>
                            </dgm:alg>
                          </dgm:if>
                          <dgm:else name="Name247">
                            <dgm:alg type="cycle">
                              <dgm:param type="ctrShpMap" val="fNode"/>
                              <dgm:param type="stAng" val="0"/>
                              <dgm:param type="spanAng" val="360"/>
                            </dgm:alg>
                          </dgm:else>
                        </dgm:choose>
                      </dgm:if>
                      <dgm:if name="Name248" axis="ch" ptType="node" func="cnt" op="gte" val="7">
                        <dgm:choose name="Name249">
                          <dgm:if name="Name250" axis="ch ch" ptType="node node" st="3 1" cnt="1 0" func="cnt" op="equ" val="1">
                            <dgm:alg type="cycle">
                              <dgm:param type="ctrShpMap" val="fNode"/>
                              <dgm:param type="stAng" val="102"/>
                            </dgm:alg>
                          </dgm:if>
                          <dgm:if name="Name251" axis="ch ch" ptType="node node" st="3 1" cnt="1 0" func="cnt" op="equ" val="2">
                            <dgm:alg type="cycle">
                              <dgm:param type="ctrShpMap" val="fNode"/>
                              <dgm:param type="stAng" val="57"/>
                              <dgm:param type="spanAng" val="90"/>
                            </dgm:alg>
                          </dgm:if>
                          <dgm:else name="Name252">
                            <dgm:alg type="cycle">
                              <dgm:param type="ctrShpMap" val="fNode"/>
                              <dgm:param type="stAng" val="0"/>
                              <dgm:param type="spanAng" val="360"/>
                            </dgm:alg>
                          </dgm:else>
                        </dgm:choose>
                      </dgm:if>
                      <dgm:else name="Name253"/>
                    </dgm:choose>
                  </dgm:if>
                  <dgm:else name="Name254">
                    <dgm:choose name="Name255">
                      <dgm:if name="Name256" axis="ch" ptType="node" func="cnt" op="equ" val="3">
                        <dgm:choose name="Name257">
                          <dgm:if name="Name258" axis="ch ch" ptType="node node" st="3 1" cnt="1 0" func="cnt" op="equ" val="1">
                            <dgm:alg type="cycle">
                              <dgm:param type="ctrShpMap" val="fNode"/>
                              <dgm:param type="stAng" val="120"/>
                              <dgm:param type="horzAlign" val="r"/>
                              <dgm:param type="vertAlign" val="b"/>
                            </dgm:alg>
                          </dgm:if>
                          <dgm:if name="Name259" axis="ch ch" ptType="node node" st="3 1" cnt="1 0" func="cnt" op="equ" val="2">
                            <dgm:alg type="cycle">
                              <dgm:param type="ctrShpMap" val="fNode"/>
                              <dgm:param type="stAng" val="165"/>
                              <dgm:param type="spanAng" val="-90"/>
                              <dgm:param type="horzAlign" val="r"/>
                              <dgm:param type="vertAlign" val="b"/>
                            </dgm:alg>
                          </dgm:if>
                          <dgm:else name="Name260">
                            <dgm:alg type="cycle">
                              <dgm:param type="ctrShpMap" val="fNode"/>
                              <dgm:param type="stAng" val="210"/>
                              <dgm:param type="spanAng" val="-180"/>
                            </dgm:alg>
                          </dgm:else>
                        </dgm:choose>
                      </dgm:if>
                      <dgm:if name="Name261" axis="ch" ptType="node" func="cnt" op="equ" val="4">
                        <dgm:choose name="Name262">
                          <dgm:if name="Name263" axis="ch ch" ptType="node node" st="3 1" cnt="1 0" func="cnt" op="equ" val="1">
                            <dgm:alg type="cycle">
                              <dgm:param type="ctrShpMap" val="fNode"/>
                              <dgm:param type="stAng" val="180"/>
                            </dgm:alg>
                          </dgm:if>
                          <dgm:if name="Name264" axis="ch ch" ptType="node node" st="3 1" cnt="1 0" func="cnt" op="equ" val="2">
                            <dgm:alg type="cycle">
                              <dgm:param type="ctrShpMap" val="fNode"/>
                              <dgm:param type="stAng" val="225"/>
                              <dgm:param type="spanAng" val="-90"/>
                            </dgm:alg>
                          </dgm:if>
                          <dgm:else name="Name265">
                            <dgm:alg type="cycle">
                              <dgm:param type="ctrShpMap" val="fNode"/>
                              <dgm:param type="stAng" val="247.5"/>
                              <dgm:param type="spanAng" val="-135"/>
                            </dgm:alg>
                          </dgm:else>
                        </dgm:choose>
                      </dgm:if>
                      <dgm:if name="Name266" axis="ch" ptType="node" func="cnt" op="equ" val="5">
                        <dgm:choose name="Name267">
                          <dgm:if name="Name268" axis="ch ch" ptType="node node" st="3 1" cnt="1 0" func="cnt" op="equ" val="1">
                            <dgm:alg type="cycle">
                              <dgm:param type="ctrShpMap" val="fNode"/>
                              <dgm:param type="stAng" val="216"/>
                            </dgm:alg>
                          </dgm:if>
                          <dgm:if name="Name269" axis="ch ch" ptType="node node" st="3 1" cnt="1 0" func="cnt" op="equ" val="2">
                            <dgm:alg type="cycle">
                              <dgm:param type="ctrShpMap" val="fNode"/>
                              <dgm:param type="stAng" val="261"/>
                              <dgm:param type="spanAng" val="-90"/>
                            </dgm:alg>
                          </dgm:if>
                          <dgm:else name="Name270">
                            <dgm:alg type="cycle">
                              <dgm:param type="ctrShpMap" val="fNode"/>
                              <dgm:param type="stAng" val="0"/>
                              <dgm:param type="spanAng" val="-360"/>
                            </dgm:alg>
                          </dgm:else>
                        </dgm:choose>
                      </dgm:if>
                      <dgm:if name="Name271" axis="ch" ptType="node" func="cnt" op="equ" val="6">
                        <dgm:choose name="Name272">
                          <dgm:if name="Name273" axis="ch ch" ptType="node node" st="3 1" cnt="1 0" func="cnt" op="equ" val="1">
                            <dgm:alg type="cycle">
                              <dgm:param type="ctrShpMap" val="fNode"/>
                              <dgm:param type="stAng" val="240"/>
                            </dgm:alg>
                          </dgm:if>
                          <dgm:if name="Name274" axis="ch ch" ptType="node node" st="3 1" cnt="1 0" func="cnt" op="equ" val="2">
                            <dgm:alg type="cycle">
                              <dgm:param type="ctrShpMap" val="fNode"/>
                              <dgm:param type="stAng" val="285"/>
                              <dgm:param type="spanAng" val="-90"/>
                            </dgm:alg>
                          </dgm:if>
                          <dgm:else name="Name275">
                            <dgm:alg type="cycle">
                              <dgm:param type="ctrShpMap" val="fNode"/>
                              <dgm:param type="stAng" val="0"/>
                              <dgm:param type="spanAng" val="-360"/>
                            </dgm:alg>
                          </dgm:else>
                        </dgm:choose>
                      </dgm:if>
                      <dgm:if name="Name276" axis="ch" ptType="node" func="cnt" op="gte" val="7">
                        <dgm:choose name="Name277">
                          <dgm:if name="Name278" axis="ch ch" ptType="node node" st="3 1" cnt="1 0" func="cnt" op="equ" val="1">
                            <dgm:alg type="cycle">
                              <dgm:param type="ctrShpMap" val="fNode"/>
                              <dgm:param type="stAng" val="257"/>
                            </dgm:alg>
                          </dgm:if>
                          <dgm:if name="Name279" axis="ch ch" ptType="node node" st="3 1" cnt="1 0" func="cnt" op="equ" val="2">
                            <dgm:alg type="cycle">
                              <dgm:param type="ctrShpMap" val="fNode"/>
                              <dgm:param type="stAng" val="302"/>
                              <dgm:param type="spanAng" val="-90"/>
                            </dgm:alg>
                          </dgm:if>
                          <dgm:else name="Name280">
                            <dgm:alg type="cycle">
                              <dgm:param type="ctrShpMap" val="fNode"/>
                              <dgm:param type="stAng" val="0"/>
                              <dgm:param type="spanAng" val="-360"/>
                            </dgm:alg>
                          </dgm:else>
                        </dgm:choose>
                      </dgm:if>
                      <dgm:else name="Name281"/>
                    </dgm:choose>
                  </dgm:else>
                </dgm:choose>
                <dgm:shape xmlns:r="http://schemas.openxmlformats.org/officeDocument/2006/relationships" r:blip="">
                  <dgm:adjLst/>
                </dgm:shape>
                <dgm:presOf/>
                <dgm:constrLst>
                  <dgm:constr type="sp" refType="w" fact="0.1"/>
                  <dgm:constr type="sibSp" refType="w" fact="0.1"/>
                </dgm:constrLst>
                <dgm:forEach name="Name282" axis="ch" ptType="node" st="3" cnt="1">
                  <dgm:layoutNode name="childCenter3"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83" axis="ch">
                    <dgm:forEach name="Name284" axis="self" ptType="parTrans">
                      <dgm:layoutNode name="Name285">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86" axis="self" ptType="node">
                      <dgm:layoutNode name="text3"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87" axis="ch" ptType="parTrans" st="3" cnt="1">
                <dgm:layoutNode name="Name288">
                  <dgm:alg type="conn">
                    <dgm:param type="dim" val="1D"/>
                    <dgm:param type="begPts" val="auto"/>
                    <dgm:param type="endPts" val="auto"/>
                    <dgm:param type="endSty" val="noArr"/>
                    <dgm:param type="srcNode" val="textCenter"/>
                    <dgm:param type="dstNode" val="childCenter3"/>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89"/>
          </dgm:choose>
          <dgm:choose name="Name290">
            <dgm:if name="Name291" axis="ch" ptType="node" func="cnt" op="gte" val="4">
              <dgm:layoutNode name="cycle_4">
                <dgm:choose name="Name292">
                  <dgm:if name="Name293" func="var" arg="dir" op="equ" val="norm">
                    <dgm:choose name="Name294">
                      <dgm:if name="Name295" axis="ch" ptType="node" func="cnt" op="equ" val="4">
                        <dgm:choose name="Name296">
                          <dgm:if name="Name297" axis="ch ch" ptType="node node" st="4 1" cnt="1 0" func="cnt" op="equ" val="1">
                            <dgm:alg type="cycle">
                              <dgm:param type="ctrShpMap" val="fNode"/>
                              <dgm:param type="stAng" val="270"/>
                            </dgm:alg>
                          </dgm:if>
                          <dgm:if name="Name298" axis="ch ch" ptType="node node" st="4 1" cnt="1 0" func="cnt" op="equ" val="2">
                            <dgm:alg type="cycle">
                              <dgm:param type="ctrShpMap" val="fNode"/>
                              <dgm:param type="stAng" val="225"/>
                              <dgm:param type="spanAng" val="90"/>
                            </dgm:alg>
                          </dgm:if>
                          <dgm:else name="Name299">
                            <dgm:alg type="cycle">
                              <dgm:param type="ctrShpMap" val="fNode"/>
                              <dgm:param type="stAng" val="202.5"/>
                              <dgm:param type="spanAng" val="135"/>
                            </dgm:alg>
                          </dgm:else>
                        </dgm:choose>
                      </dgm:if>
                      <dgm:if name="Name300" axis="ch" ptType="node" func="cnt" op="equ" val="5">
                        <dgm:choose name="Name301">
                          <dgm:if name="Name302" axis="ch ch" ptType="node node" st="4 1" cnt="1 0" func="cnt" op="equ" val="1">
                            <dgm:alg type="cycle">
                              <dgm:param type="ctrShpMap" val="fNode"/>
                              <dgm:param type="stAng" val="216"/>
                            </dgm:alg>
                          </dgm:if>
                          <dgm:if name="Name303" axis="ch ch" ptType="node node" st="4 1" cnt="1 0" func="cnt" op="equ" val="2">
                            <dgm:alg type="cycle">
                              <dgm:param type="ctrShpMap" val="fNode"/>
                              <dgm:param type="stAng" val="171"/>
                              <dgm:param type="spanAng" val="90"/>
                            </dgm:alg>
                          </dgm:if>
                          <dgm:else name="Name304">
                            <dgm:alg type="cycle">
                              <dgm:param type="ctrShpMap" val="fNode"/>
                              <dgm:param type="stAng" val="0"/>
                              <dgm:param type="spanAng" val="360"/>
                            </dgm:alg>
                          </dgm:else>
                        </dgm:choose>
                      </dgm:if>
                      <dgm:if name="Name305" axis="ch" ptType="node" func="cnt" op="equ" val="6">
                        <dgm:choose name="Name306">
                          <dgm:if name="Name307" axis="ch ch" ptType="node node" st="4 1" cnt="1 0" func="cnt" op="equ" val="1">
                            <dgm:alg type="cycle">
                              <dgm:param type="ctrShpMap" val="fNode"/>
                              <dgm:param type="stAng" val="180"/>
                            </dgm:alg>
                          </dgm:if>
                          <dgm:if name="Name308" axis="ch ch" ptType="node node" st="4 1" cnt="1 0" func="cnt" op="equ" val="2">
                            <dgm:alg type="cycle">
                              <dgm:param type="ctrShpMap" val="fNode"/>
                              <dgm:param type="stAng" val="135"/>
                              <dgm:param type="spanAng" val="90"/>
                            </dgm:alg>
                          </dgm:if>
                          <dgm:else name="Name309">
                            <dgm:alg type="cycle">
                              <dgm:param type="ctrShpMap" val="fNode"/>
                              <dgm:param type="stAng" val="0"/>
                              <dgm:param type="spanAng" val="360"/>
                            </dgm:alg>
                          </dgm:else>
                        </dgm:choose>
                      </dgm:if>
                      <dgm:if name="Name310" axis="ch" ptType="node" func="cnt" op="gte" val="7">
                        <dgm:choose name="Name311">
                          <dgm:if name="Name312" axis="ch ch" ptType="node node" st="4 1" cnt="1 0" func="cnt" op="equ" val="1">
                            <dgm:alg type="cycle">
                              <dgm:param type="ctrShpMap" val="fNode"/>
                              <dgm:param type="stAng" val="154"/>
                            </dgm:alg>
                          </dgm:if>
                          <dgm:if name="Name313" axis="ch ch" ptType="node node" st="4 1" cnt="1 0" func="cnt" op="equ" val="2">
                            <dgm:alg type="cycle">
                              <dgm:param type="ctrShpMap" val="fNode"/>
                              <dgm:param type="stAng" val="109"/>
                              <dgm:param type="spanAng" val="90"/>
                            </dgm:alg>
                          </dgm:if>
                          <dgm:else name="Name314">
                            <dgm:alg type="cycle">
                              <dgm:param type="ctrShpMap" val="fNode"/>
                              <dgm:param type="stAng" val="0"/>
                              <dgm:param type="spanAng" val="360"/>
                            </dgm:alg>
                          </dgm:else>
                        </dgm:choose>
                      </dgm:if>
                      <dgm:else name="Name315"/>
                    </dgm:choose>
                  </dgm:if>
                  <dgm:else name="Name316">
                    <dgm:choose name="Name317">
                      <dgm:if name="Name318" axis="ch" ptType="node" func="cnt" op="equ" val="4">
                        <dgm:choose name="Name319">
                          <dgm:if name="Name320" axis="ch ch" ptType="node node" st="4 1" cnt="1 0" func="cnt" op="equ" val="1">
                            <dgm:alg type="cycle">
                              <dgm:param type="ctrShpMap" val="fNode"/>
                              <dgm:param type="stAng" val="90"/>
                            </dgm:alg>
                          </dgm:if>
                          <dgm:if name="Name321" axis="ch ch" ptType="node node" st="4 1" cnt="1 0" func="cnt" op="equ" val="2">
                            <dgm:alg type="cycle">
                              <dgm:param type="ctrShpMap" val="fNode"/>
                              <dgm:param type="stAng" val="135"/>
                              <dgm:param type="spanAng" val="-90"/>
                            </dgm:alg>
                          </dgm:if>
                          <dgm:else name="Name322">
                            <dgm:alg type="cycle">
                              <dgm:param type="ctrShpMap" val="fNode"/>
                              <dgm:param type="stAng" val="157.5"/>
                              <dgm:param type="spanAng" val="-135"/>
                            </dgm:alg>
                          </dgm:else>
                        </dgm:choose>
                      </dgm:if>
                      <dgm:if name="Name323" axis="ch" ptType="node" func="cnt" op="equ" val="5">
                        <dgm:choose name="Name324">
                          <dgm:if name="Name325" axis="ch ch" ptType="node node" st="4 1" cnt="1 0" func="cnt" op="equ" val="1">
                            <dgm:alg type="cycle">
                              <dgm:param type="ctrShpMap" val="fNode"/>
                              <dgm:param type="stAng" val="144"/>
                            </dgm:alg>
                          </dgm:if>
                          <dgm:if name="Name326" axis="ch ch" ptType="node node" st="4 1" cnt="1 0" func="cnt" op="equ" val="2">
                            <dgm:alg type="cycle">
                              <dgm:param type="ctrShpMap" val="fNode"/>
                              <dgm:param type="stAng" val="189"/>
                              <dgm:param type="spanAng" val="-90"/>
                            </dgm:alg>
                          </dgm:if>
                          <dgm:else name="Name327">
                            <dgm:alg type="cycle">
                              <dgm:param type="ctrShpMap" val="fNode"/>
                              <dgm:param type="stAng" val="0"/>
                              <dgm:param type="spanAng" val="-360"/>
                            </dgm:alg>
                          </dgm:else>
                        </dgm:choose>
                      </dgm:if>
                      <dgm:if name="Name328" axis="ch" ptType="node" func="cnt" op="equ" val="6">
                        <dgm:choose name="Name329">
                          <dgm:if name="Name330" axis="ch ch" ptType="node node" st="4 1" cnt="1 0" func="cnt" op="equ" val="1">
                            <dgm:alg type="cycle">
                              <dgm:param type="ctrShpMap" val="fNode"/>
                              <dgm:param type="stAng" val="180"/>
                            </dgm:alg>
                          </dgm:if>
                          <dgm:if name="Name331" axis="ch ch" ptType="node node" st="4 1" cnt="1 0" func="cnt" op="equ" val="2">
                            <dgm:alg type="cycle">
                              <dgm:param type="ctrShpMap" val="fNode"/>
                              <dgm:param type="stAng" val="225"/>
                              <dgm:param type="spanAng" val="-90"/>
                            </dgm:alg>
                          </dgm:if>
                          <dgm:else name="Name332">
                            <dgm:alg type="cycle">
                              <dgm:param type="ctrShpMap" val="fNode"/>
                              <dgm:param type="stAng" val="0"/>
                              <dgm:param type="spanAng" val="-360"/>
                            </dgm:alg>
                          </dgm:else>
                        </dgm:choose>
                      </dgm:if>
                      <dgm:if name="Name333" axis="ch" ptType="node" func="cnt" op="gte" val="7">
                        <dgm:choose name="Name334">
                          <dgm:if name="Name335" axis="ch ch" ptType="node node" st="4 1" cnt="1 0" func="cnt" op="equ" val="1">
                            <dgm:alg type="cycle">
                              <dgm:param type="ctrShpMap" val="fNode"/>
                              <dgm:param type="stAng" val="205"/>
                            </dgm:alg>
                          </dgm:if>
                          <dgm:if name="Name336" axis="ch ch" ptType="node node" st="4 1" cnt="1 0" func="cnt" op="equ" val="2">
                            <dgm:alg type="cycle">
                              <dgm:param type="ctrShpMap" val="fNode"/>
                              <dgm:param type="stAng" val="250"/>
                              <dgm:param type="spanAng" val="-90"/>
                            </dgm:alg>
                          </dgm:if>
                          <dgm:else name="Name337">
                            <dgm:alg type="cycle">
                              <dgm:param type="ctrShpMap" val="fNode"/>
                              <dgm:param type="stAng" val="0"/>
                              <dgm:param type="spanAng" val="-360"/>
                            </dgm:alg>
                          </dgm:else>
                        </dgm:choose>
                      </dgm:if>
                      <dgm:else name="Name338"/>
                    </dgm:choose>
                  </dgm:else>
                </dgm:choose>
                <dgm:shape xmlns:r="http://schemas.openxmlformats.org/officeDocument/2006/relationships" r:blip="">
                  <dgm:adjLst/>
                </dgm:shape>
                <dgm:presOf/>
                <dgm:constrLst>
                  <dgm:constr type="sp" refType="w" fact="0.1"/>
                  <dgm:constr type="sibSp" refType="w" fact="0.1"/>
                </dgm:constrLst>
                <dgm:forEach name="Name339" axis="ch" ptType="node" st="4" cnt="1">
                  <dgm:layoutNode name="childCenter4"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40" axis="ch">
                    <dgm:forEach name="Name341" axis="self" ptType="parTrans">
                      <dgm:layoutNode name="Name342">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43" axis="self" ptType="node">
                      <dgm:layoutNode name="text4"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44" axis="ch" ptType="parTrans" st="4" cnt="1">
                <dgm:layoutNode name="Name345">
                  <dgm:alg type="conn">
                    <dgm:param type="dim" val="1D"/>
                    <dgm:param type="begPts" val="auto"/>
                    <dgm:param type="endPts" val="auto"/>
                    <dgm:param type="endSty" val="noArr"/>
                    <dgm:param type="srcNode" val="textCenter"/>
                    <dgm:param type="dstNode" val="childCenter4"/>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46"/>
          </dgm:choose>
          <dgm:choose name="Name347">
            <dgm:if name="Name348" axis="ch" ptType="node" func="cnt" op="gte" val="5">
              <dgm:layoutNode name="cycle_5">
                <dgm:choose name="Name349">
                  <dgm:if name="Name350" func="var" arg="dir" op="equ" val="norm">
                    <dgm:choose name="Name351">
                      <dgm:if name="Name352" axis="ch" ptType="node" func="cnt" op="equ" val="5">
                        <dgm:choose name="Name353">
                          <dgm:if name="Name354" axis="ch ch" ptType="node node" st="5 1" cnt="1 0" func="cnt" op="equ" val="1">
                            <dgm:alg type="cycle">
                              <dgm:param type="ctrShpMap" val="fNode"/>
                              <dgm:param type="stAng" val="288"/>
                            </dgm:alg>
                          </dgm:if>
                          <dgm:if name="Name355" axis="ch ch" ptType="node node" st="5 1" cnt="1 0" func="cnt" op="equ" val="2">
                            <dgm:alg type="cycle">
                              <dgm:param type="ctrShpMap" val="fNode"/>
                              <dgm:param type="stAng" val="243"/>
                              <dgm:param type="spanAng" val="90"/>
                            </dgm:alg>
                          </dgm:if>
                          <dgm:else name="Name356">
                            <dgm:alg type="cycle">
                              <dgm:param type="ctrShpMap" val="fNode"/>
                              <dgm:param type="stAng" val="0"/>
                              <dgm:param type="spanAng" val="360"/>
                            </dgm:alg>
                          </dgm:else>
                        </dgm:choose>
                      </dgm:if>
                      <dgm:if name="Name357" axis="ch" ptType="node" func="cnt" op="equ" val="6">
                        <dgm:choose name="Name358">
                          <dgm:if name="Name359" axis="ch ch" ptType="node node" st="5 1" cnt="1 0" func="cnt" op="equ" val="1">
                            <dgm:alg type="cycle">
                              <dgm:param type="ctrShpMap" val="fNode"/>
                              <dgm:param type="stAng" val="240"/>
                            </dgm:alg>
                          </dgm:if>
                          <dgm:if name="Name360" axis="ch ch" ptType="node node" st="5 1" cnt="1 0" func="cnt" op="equ" val="2">
                            <dgm:alg type="cycle">
                              <dgm:param type="ctrShpMap" val="fNode"/>
                              <dgm:param type="stAng" val="195"/>
                              <dgm:param type="spanAng" val="90"/>
                            </dgm:alg>
                          </dgm:if>
                          <dgm:else name="Name361">
                            <dgm:alg type="cycle">
                              <dgm:param type="ctrShpMap" val="fNode"/>
                              <dgm:param type="stAng" val="0"/>
                              <dgm:param type="spanAng" val="360"/>
                            </dgm:alg>
                          </dgm:else>
                        </dgm:choose>
                      </dgm:if>
                      <dgm:if name="Name362" axis="ch" ptType="node" func="cnt" op="gte" val="7">
                        <dgm:choose name="Name363">
                          <dgm:if name="Name364" axis="ch ch" ptType="node node" st="5 1" cnt="1 0" func="cnt" op="equ" val="1">
                            <dgm:alg type="cycle">
                              <dgm:param type="ctrShpMap" val="fNode"/>
                              <dgm:param type="stAng" val="205"/>
                            </dgm:alg>
                          </dgm:if>
                          <dgm:if name="Name365" axis="ch ch" ptType="node node" st="5 1" cnt="1 0" func="cnt" op="equ" val="2">
                            <dgm:alg type="cycle">
                              <dgm:param type="ctrShpMap" val="fNode"/>
                              <dgm:param type="stAng" val="160"/>
                              <dgm:param type="spanAng" val="90"/>
                            </dgm:alg>
                          </dgm:if>
                          <dgm:else name="Name366">
                            <dgm:alg type="cycle">
                              <dgm:param type="ctrShpMap" val="fNode"/>
                              <dgm:param type="stAng" val="0"/>
                              <dgm:param type="spanAng" val="360"/>
                            </dgm:alg>
                          </dgm:else>
                        </dgm:choose>
                      </dgm:if>
                      <dgm:else name="Name367"/>
                    </dgm:choose>
                  </dgm:if>
                  <dgm:else name="Name368">
                    <dgm:choose name="Name369">
                      <dgm:if name="Name370" axis="ch" ptType="node" func="cnt" op="equ" val="5">
                        <dgm:choose name="Name371">
                          <dgm:if name="Name372" axis="ch ch" ptType="node node" st="5 1" cnt="1 0" func="cnt" op="equ" val="1">
                            <dgm:alg type="cycle">
                              <dgm:param type="ctrShpMap" val="fNode"/>
                              <dgm:param type="stAng" val="72"/>
                            </dgm:alg>
                          </dgm:if>
                          <dgm:if name="Name373" axis="ch ch" ptType="node node" st="5 1" cnt="1 0" func="cnt" op="equ" val="2">
                            <dgm:alg type="cycle">
                              <dgm:param type="ctrShpMap" val="fNode"/>
                              <dgm:param type="stAng" val="117"/>
                              <dgm:param type="spanAng" val="-90"/>
                            </dgm:alg>
                          </dgm:if>
                          <dgm:else name="Name374">
                            <dgm:alg type="cycle">
                              <dgm:param type="ctrShpMap" val="fNode"/>
                              <dgm:param type="stAng" val="0"/>
                              <dgm:param type="spanAng" val="-360"/>
                            </dgm:alg>
                          </dgm:else>
                        </dgm:choose>
                      </dgm:if>
                      <dgm:if name="Name375" axis="ch" ptType="node" func="cnt" op="equ" val="6">
                        <dgm:choose name="Name376">
                          <dgm:if name="Name377" axis="ch ch" ptType="node node" st="5 1" cnt="1 0" func="cnt" op="equ" val="1">
                            <dgm:alg type="cycle">
                              <dgm:param type="ctrShpMap" val="fNode"/>
                              <dgm:param type="stAng" val="120"/>
                            </dgm:alg>
                          </dgm:if>
                          <dgm:if name="Name378" axis="ch ch" ptType="node node" st="5 1" cnt="1 0" func="cnt" op="equ" val="2">
                            <dgm:alg type="cycle">
                              <dgm:param type="ctrShpMap" val="fNode"/>
                              <dgm:param type="stAng" val="165"/>
                              <dgm:param type="spanAng" val="-90"/>
                            </dgm:alg>
                          </dgm:if>
                          <dgm:else name="Name379">
                            <dgm:alg type="cycle">
                              <dgm:param type="ctrShpMap" val="fNode"/>
                              <dgm:param type="stAng" val="0"/>
                              <dgm:param type="spanAng" val="-360"/>
                            </dgm:alg>
                          </dgm:else>
                        </dgm:choose>
                      </dgm:if>
                      <dgm:if name="Name380" axis="ch" ptType="node" func="cnt" op="gte" val="7">
                        <dgm:choose name="Name381">
                          <dgm:if name="Name382" axis="ch ch" ptType="node node" st="5 1" cnt="1 0" func="cnt" op="equ" val="1">
                            <dgm:alg type="cycle">
                              <dgm:param type="ctrShpMap" val="fNode"/>
                              <dgm:param type="stAng" val="154"/>
                            </dgm:alg>
                          </dgm:if>
                          <dgm:if name="Name383" axis="ch ch" ptType="node node" st="5 1" cnt="1 0" func="cnt" op="equ" val="2">
                            <dgm:alg type="cycle">
                              <dgm:param type="ctrShpMap" val="fNode"/>
                              <dgm:param type="stAng" val="199"/>
                              <dgm:param type="spanAng" val="-90"/>
                            </dgm:alg>
                          </dgm:if>
                          <dgm:else name="Name384">
                            <dgm:alg type="cycle">
                              <dgm:param type="ctrShpMap" val="fNode"/>
                              <dgm:param type="stAng" val="0"/>
                              <dgm:param type="spanAng" val="-360"/>
                            </dgm:alg>
                          </dgm:else>
                        </dgm:choose>
                      </dgm:if>
                      <dgm:else name="Name385"/>
                    </dgm:choose>
                  </dgm:else>
                </dgm:choose>
                <dgm:shape xmlns:r="http://schemas.openxmlformats.org/officeDocument/2006/relationships" r:blip="">
                  <dgm:adjLst/>
                </dgm:shape>
                <dgm:presOf/>
                <dgm:constrLst>
                  <dgm:constr type="sp" refType="w" fact="0.1"/>
                  <dgm:constr type="sibSp" refType="w" fact="0.1"/>
                </dgm:constrLst>
                <dgm:forEach name="Name386" axis="ch" ptType="node" st="5" cnt="1">
                  <dgm:layoutNode name="childCenter5"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87" axis="ch">
                    <dgm:forEach name="Name388" axis="self" ptType="parTrans">
                      <dgm:layoutNode name="Name38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90" axis="self" ptType="node">
                      <dgm:layoutNode name="text5"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91" axis="ch" ptType="parTrans" st="5" cnt="1">
                <dgm:layoutNode name="Name392">
                  <dgm:alg type="conn">
                    <dgm:param type="dim" val="1D"/>
                    <dgm:param type="begPts" val="auto"/>
                    <dgm:param type="endPts" val="auto"/>
                    <dgm:param type="endSty" val="noArr"/>
                    <dgm:param type="srcNode" val="textCenter"/>
                    <dgm:param type="dstNode" val="childCenter5"/>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93"/>
          </dgm:choose>
          <dgm:choose name="Name394">
            <dgm:if name="Name395" axis="ch" ptType="node" func="cnt" op="gte" val="6">
              <dgm:layoutNode name="cycle_6">
                <dgm:choose name="Name396">
                  <dgm:if name="Name397" func="var" arg="dir" op="equ" val="norm">
                    <dgm:choose name="Name398">
                      <dgm:if name="Name399" axis="ch" ptType="node" func="cnt" op="equ" val="6">
                        <dgm:choose name="Name400">
                          <dgm:if name="Name401" axis="ch ch" ptType="node node" st="6 1" cnt="1 0" func="cnt" op="equ" val="1">
                            <dgm:alg type="cycle">
                              <dgm:param type="ctrShpMap" val="fNode"/>
                              <dgm:param type="stAng" val="300"/>
                            </dgm:alg>
                          </dgm:if>
                          <dgm:if name="Name402" axis="ch ch" ptType="node node" st="6 1" cnt="1 0" func="cnt" op="equ" val="2">
                            <dgm:alg type="cycle">
                              <dgm:param type="ctrShpMap" val="fNode"/>
                              <dgm:param type="stAng" val="255"/>
                              <dgm:param type="spanAng" val="90"/>
                            </dgm:alg>
                          </dgm:if>
                          <dgm:else name="Name403">
                            <dgm:alg type="cycle">
                              <dgm:param type="ctrShpMap" val="fNode"/>
                              <dgm:param type="stAng" val="0"/>
                              <dgm:param type="spanAng" val="360"/>
                            </dgm:alg>
                          </dgm:else>
                        </dgm:choose>
                      </dgm:if>
                      <dgm:if name="Name404" axis="ch" ptType="node" func="cnt" op="gte" val="7">
                        <dgm:choose name="Name405">
                          <dgm:if name="Name406" axis="ch ch" ptType="node node" st="6 1" cnt="1 0" func="cnt" op="equ" val="1">
                            <dgm:alg type="cycle">
                              <dgm:param type="ctrShpMap" val="fNode"/>
                              <dgm:param type="stAng" val="257"/>
                            </dgm:alg>
                          </dgm:if>
                          <dgm:if name="Name407" axis="ch ch" ptType="node node" st="6 1" cnt="1 0" func="cnt" op="equ" val="2">
                            <dgm:alg type="cycle">
                              <dgm:param type="ctrShpMap" val="fNode"/>
                              <dgm:param type="stAng" val="212"/>
                              <dgm:param type="spanAng" val="90"/>
                            </dgm:alg>
                          </dgm:if>
                          <dgm:else name="Name408">
                            <dgm:alg type="cycle">
                              <dgm:param type="ctrShpMap" val="fNode"/>
                              <dgm:param type="stAng" val="0"/>
                              <dgm:param type="spanAng" val="360"/>
                            </dgm:alg>
                          </dgm:else>
                        </dgm:choose>
                      </dgm:if>
                      <dgm:else name="Name409"/>
                    </dgm:choose>
                  </dgm:if>
                  <dgm:else name="Name410">
                    <dgm:choose name="Name411">
                      <dgm:if name="Name412" axis="ch" ptType="node" func="cnt" op="equ" val="6">
                        <dgm:choose name="Name413">
                          <dgm:if name="Name414" axis="ch ch" ptType="node node" st="6 1" cnt="1 0" func="cnt" op="equ" val="1">
                            <dgm:alg type="cycle">
                              <dgm:param type="ctrShpMap" val="fNode"/>
                              <dgm:param type="stAng" val="60"/>
                            </dgm:alg>
                          </dgm:if>
                          <dgm:if name="Name415" axis="ch ch" ptType="node node" st="6 1" cnt="1 0" func="cnt" op="equ" val="2">
                            <dgm:alg type="cycle">
                              <dgm:param type="ctrShpMap" val="fNode"/>
                              <dgm:param type="stAng" val="105"/>
                              <dgm:param type="spanAng" val="-90"/>
                            </dgm:alg>
                          </dgm:if>
                          <dgm:else name="Name416">
                            <dgm:alg type="cycle">
                              <dgm:param type="ctrShpMap" val="fNode"/>
                              <dgm:param type="stAng" val="0"/>
                              <dgm:param type="spanAng" val="-360"/>
                            </dgm:alg>
                          </dgm:else>
                        </dgm:choose>
                      </dgm:if>
                      <dgm:if name="Name417" axis="ch" ptType="node" func="cnt" op="gte" val="7">
                        <dgm:choose name="Name418">
                          <dgm:if name="Name419" axis="ch ch" ptType="node node" st="6 1" cnt="1 0" func="cnt" op="equ" val="1">
                            <dgm:alg type="cycle">
                              <dgm:param type="ctrShpMap" val="fNode"/>
                              <dgm:param type="stAng" val="102"/>
                            </dgm:alg>
                          </dgm:if>
                          <dgm:if name="Name420" axis="ch ch" ptType="node node" st="6 1" cnt="1 0" func="cnt" op="equ" val="2">
                            <dgm:alg type="cycle">
                              <dgm:param type="ctrShpMap" val="fNode"/>
                              <dgm:param type="stAng" val="147"/>
                              <dgm:param type="spanAng" val="-90"/>
                            </dgm:alg>
                          </dgm:if>
                          <dgm:else name="Name421">
                            <dgm:alg type="cycle">
                              <dgm:param type="ctrShpMap" val="fNode"/>
                              <dgm:param type="stAng" val="0"/>
                              <dgm:param type="spanAng" val="-360"/>
                            </dgm:alg>
                          </dgm:else>
                        </dgm:choose>
                      </dgm:if>
                      <dgm:else name="Name422"/>
                    </dgm:choose>
                  </dgm:else>
                </dgm:choose>
                <dgm:shape xmlns:r="http://schemas.openxmlformats.org/officeDocument/2006/relationships" r:blip="">
                  <dgm:adjLst/>
                </dgm:shape>
                <dgm:presOf/>
                <dgm:constrLst>
                  <dgm:constr type="sp" refType="w" fact="0.1"/>
                  <dgm:constr type="sibSp" refType="w" fact="0.1"/>
                </dgm:constrLst>
                <dgm:forEach name="Name423" axis="ch" ptType="node" st="6" cnt="1">
                  <dgm:layoutNode name="childCenter6"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24" axis="ch">
                    <dgm:forEach name="Name425" axis="self" ptType="parTrans">
                      <dgm:layoutNode name="Name42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27" axis="self" ptType="node">
                      <dgm:layoutNode name="text6"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28" axis="ch" ptType="parTrans" st="6" cnt="1">
                <dgm:layoutNode name="Name429">
                  <dgm:alg type="conn">
                    <dgm:param type="dim" val="1D"/>
                    <dgm:param type="begPts" val="auto"/>
                    <dgm:param type="endPts" val="auto"/>
                    <dgm:param type="endSty" val="noArr"/>
                    <dgm:param type="srcNode" val="textCenter"/>
                    <dgm:param type="dstNode" val="childCenter6"/>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30"/>
          </dgm:choose>
          <dgm:choose name="Name431">
            <dgm:if name="Name432" axis="ch" ptType="node" func="cnt" op="gte" val="7">
              <dgm:layoutNode name="cycle_7">
                <dgm:choose name="Name433">
                  <dgm:if name="Name434" func="var" arg="dir" op="equ" val="norm">
                    <dgm:choose name="Name435">
                      <dgm:if name="Name436" axis="ch" ptType="node" func="cnt" op="gte" val="7">
                        <dgm:choose name="Name437">
                          <dgm:if name="Name438" axis="ch ch" ptType="node node" st="7 1" cnt="1 0" func="cnt" op="equ" val="1">
                            <dgm:alg type="cycle">
                              <dgm:param type="ctrShpMap" val="fNode"/>
                              <dgm:param type="stAng" val="308"/>
                            </dgm:alg>
                          </dgm:if>
                          <dgm:if name="Name439" axis="ch ch" ptType="node node" st="7 1" cnt="1 0" func="cnt" op="equ" val="2">
                            <dgm:alg type="cycle">
                              <dgm:param type="ctrShpMap" val="fNode"/>
                              <dgm:param type="stAng" val="263"/>
                              <dgm:param type="spanAng" val="90"/>
                            </dgm:alg>
                          </dgm:if>
                          <dgm:else name="Name440">
                            <dgm:alg type="cycle">
                              <dgm:param type="ctrShpMap" val="fNode"/>
                              <dgm:param type="stAng" val="0"/>
                              <dgm:param type="spanAng" val="360"/>
                            </dgm:alg>
                          </dgm:else>
                        </dgm:choose>
                      </dgm:if>
                      <dgm:else name="Name441"/>
                    </dgm:choose>
                  </dgm:if>
                  <dgm:else name="Name442">
                    <dgm:choose name="Name443">
                      <dgm:if name="Name444" axis="ch" ptType="node" func="cnt" op="gte" val="7">
                        <dgm:choose name="Name445">
                          <dgm:if name="Name446" axis="ch ch" ptType="node node" st="7 1" cnt="1 0" func="cnt" op="equ" val="1">
                            <dgm:alg type="cycle">
                              <dgm:param type="ctrShpMap" val="fNode"/>
                              <dgm:param type="stAng" val="51"/>
                            </dgm:alg>
                          </dgm:if>
                          <dgm:if name="Name447" axis="ch ch" ptType="node node" st="7 1" cnt="1 0" func="cnt" op="equ" val="2">
                            <dgm:alg type="cycle">
                              <dgm:param type="ctrShpMap" val="fNode"/>
                              <dgm:param type="stAng" val="96"/>
                              <dgm:param type="spanAng" val="-90"/>
                            </dgm:alg>
                          </dgm:if>
                          <dgm:else name="Name448">
                            <dgm:alg type="cycle">
                              <dgm:param type="ctrShpMap" val="fNode"/>
                              <dgm:param type="stAng" val="0"/>
                              <dgm:param type="spanAng" val="-360"/>
                            </dgm:alg>
                          </dgm:else>
                        </dgm:choose>
                      </dgm:if>
                      <dgm:else name="Name449"/>
                    </dgm:choose>
                  </dgm:else>
                </dgm:choose>
                <dgm:shape xmlns:r="http://schemas.openxmlformats.org/officeDocument/2006/relationships" r:blip="">
                  <dgm:adjLst/>
                </dgm:shape>
                <dgm:presOf/>
                <dgm:constrLst>
                  <dgm:constr type="sp" refType="w" fact="0.1"/>
                  <dgm:constr type="sibSp" refType="w" fact="0.1"/>
                </dgm:constrLst>
                <dgm:forEach name="Name450" axis="ch" ptType="node" st="7" cnt="1">
                  <dgm:layoutNode name="childCenter7"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51" axis="ch">
                    <dgm:forEach name="Name452" axis="self" ptType="parTrans">
                      <dgm:layoutNode name="Name453">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54" axis="self" ptType="node">
                      <dgm:layoutNode name="text7"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55" axis="ch" ptType="parTrans" st="7" cnt="1">
                <dgm:layoutNode name="Name456">
                  <dgm:alg type="conn">
                    <dgm:param type="dim" val="1D"/>
                    <dgm:param type="begPts" val="auto"/>
                    <dgm:param type="endPts" val="auto"/>
                    <dgm:param type="endSty" val="noArr"/>
                    <dgm:param type="srcNode" val="textCenter"/>
                    <dgm:param type="dstNode" val="childCenter7"/>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5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8/layout/AscendingPictureAccentProcess">
  <dgm:title val=""/>
  <dgm:desc val=""/>
  <dgm:catLst>
    <dgm:cat type="process" pri="22500"/>
    <dgm:cat type="picture" pri="16000"/>
    <dgm:cat type="pictureconvert" pri="16000"/>
  </dgm:catLst>
  <dgm:samp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shape xmlns:r="http://schemas.openxmlformats.org/officeDocument/2006/relationships" r:blip="">
      <dgm:adjLst/>
    </dgm:shape>
    <dgm:choose name="Name1">
      <dgm:if name="Name2" axis="ch" ptType="node" func="cnt" op="equ" val="1">
        <dgm:choose name="Name3">
          <dgm:if name="Name4" func="var" arg="dir" op="equ" val="norm">
            <dgm:choose name="Name5">
              <dgm:if name="Name6" axis="des" func="maxDepth" op="gt" val="1">
                <dgm:alg type="composite">
                  <dgm:param type="ar" val="2.7"/>
                </dgm:alg>
                <dgm:constrLst>
                  <dgm:constr type="primFontSz" for="ch" forName="parTx1" op="equ" val="65"/>
                  <dgm:constr type="primFontSz" for="ch" forName="desTx1" op="equ" val="65"/>
                  <dgm:constr type="userD" refType="w" fact="0.0247"/>
                  <dgm:constr type="l" for="ch" forName="parTx1" refType="w" fact="0.2711"/>
                  <dgm:constr type="t" for="ch" forName="parTx1" refType="h" fact="0.9603"/>
                  <dgm:constr type="w" for="ch" forName="parTx1" refType="w" fact="0.5325"/>
                  <dgm:constr type="h" for="ch" forName="parTx1" refType="h" fact="0.3856"/>
                  <dgm:constr type="ctrX" for="ch" forName="picture1" refType="w" fact="0.2469"/>
                  <dgm:constr type="ctrY" for="ch" forName="picture1" refType="h" fact="0.9"/>
                  <dgm:constr type="w" for="ch" forName="picture1" refType="w" fact="0.2469"/>
                  <dgm:constr type="h" for="ch" forName="picture1" refType="h" fact="0.6667"/>
                  <dgm:constr type="l" for="ch" forName="desTx1" refType="r" refFor="ch" refForName="parTx1"/>
                  <dgm:constr type="r" for="ch" forName="desTx1" refType="w"/>
                  <dgm:constr type="t" for="ch" forName="desTx1" refType="t" refFor="ch" refForName="parTx1"/>
                  <dgm:constr type="h" for="ch" forName="desTx1" refType="h" refFor="ch" refForName="parTx1"/>
                </dgm:constrLst>
              </dgm:if>
              <dgm:else name="Name7">
                <dgm:alg type="composite">
                  <dgm:param type="ar" val="2"/>
                </dgm:alg>
                <dgm:constrLst>
                  <dgm:constr type="primFontSz" for="ch" forName="parTx1" op="equ" val="65"/>
                  <dgm:constr type="userD" refType="w" fact="0.0333"/>
                  <dgm:constr type="l" for="ch" forName="parTx1" refType="w" fact="0.366"/>
                  <dgm:constr type="t" for="ch" forName="parTx1" refType="h" fact="0.7113"/>
                  <dgm:constr type="w" for="ch" forName="parTx1" refType="w" fact="0.7189"/>
                  <dgm:constr type="h" for="ch" forName="parTx1" refType="h" fact="0.3856"/>
                  <dgm:constr type="ctrX" for="ch" forName="picture1" refType="w" fact="0.3333"/>
                  <dgm:constr type="ctrY" for="ch" forName="picture1" refType="h" fact="0.6667"/>
                  <dgm:constr type="w" for="ch" forName="picture1" refType="w" fact="0.3333"/>
                  <dgm:constr type="h" for="ch" forName="picture1" refType="h" fact="0.6667"/>
                </dgm:constrLst>
              </dgm:else>
            </dgm:choose>
          </dgm:if>
          <dgm:else name="Name8">
            <dgm:choose name="Name9">
              <dgm:if name="Name10" axis="des" func="maxDepth" op="gt" val="1">
                <dgm:alg type="composite">
                  <dgm:param type="ar" val="2.7"/>
                </dgm:alg>
                <dgm:constrLst>
                  <dgm:constr type="primFontSz" for="ch" forName="parTx1" op="equ" val="65"/>
                  <dgm:constr type="primFontSz" for="ch" forName="desTx1" op="equ" val="65"/>
                  <dgm:constr type="userD" refType="w" fact="0.0247"/>
                  <dgm:constr type="r" for="ch" forName="parTx1" refType="w" fact="0.7289"/>
                  <dgm:constr type="t" for="ch" forName="parTx1" refType="h" fact="0.9603"/>
                  <dgm:constr type="w" for="ch" forName="parTx1" refType="w" fact="0.5325"/>
                  <dgm:constr type="h" for="ch" forName="parTx1" refType="h" fact="0.3856"/>
                  <dgm:constr type="ctrX" for="ch" forName="picture1" refType="w" fact="0.7531"/>
                  <dgm:constr type="ctrY" for="ch" forName="picture1" refType="h" fact="0.9"/>
                  <dgm:constr type="w" for="ch" forName="picture1" refType="w" fact="0.2469"/>
                  <dgm:constr type="h" for="ch" forName="picture1" refType="h" fact="0.6667"/>
                  <dgm:constr type="r" for="ch" forName="desTx1" refType="l" refFor="ch" refForName="parTx1"/>
                  <dgm:constr type="l" for="ch" forName="desTx1"/>
                  <dgm:constr type="t" for="ch" forName="desTx1" refType="t" refFor="ch" refForName="parTx1"/>
                  <dgm:constr type="h" for="ch" forName="desTx1" refType="h" refFor="ch" refForName="parTx1"/>
                </dgm:constrLst>
              </dgm:if>
              <dgm:else name="Name11">
                <dgm:alg type="composite">
                  <dgm:param type="ar" val="2"/>
                </dgm:alg>
                <dgm:constrLst>
                  <dgm:constr type="primFontSz" for="ch" forName="parTx1" op="equ" val="65"/>
                  <dgm:constr type="userD" refType="w" fact="0.0333"/>
                  <dgm:constr type="r" for="ch" forName="parTx1" refType="w" fact="0.634"/>
                  <dgm:constr type="t" for="ch" forName="parTx1" refType="h" fact="0.7113"/>
                  <dgm:constr type="w" for="ch" forName="parTx1" refType="w" fact="0.7189"/>
                  <dgm:constr type="h" for="ch" forName="parTx1" refType="h" fact="0.3856"/>
                  <dgm:constr type="ctrX" for="ch" forName="picture1" refType="w" fact="0.6667"/>
                  <dgm:constr type="ctrY" for="ch" forName="picture1" refType="h" fact="0.6667"/>
                  <dgm:constr type="w" for="ch" forName="picture1" refType="w" fact="0.3333"/>
                  <dgm:constr type="h" for="ch" forName="picture1" refType="h" fact="0.6667"/>
                </dgm:constrLst>
              </dgm:else>
            </dgm:choose>
          </dgm:else>
        </dgm:choose>
      </dgm:if>
      <dgm:if name="Name12" axis="ch" ptType="node" func="cnt" op="equ" val="2">
        <dgm:choose name="Name13">
          <dgm:if name="Name14" func="var" arg="dir" op="equ" val="norm">
            <dgm:choose name="Name15">
              <dgm:if name="Name16" axis="des" func="maxDepth" op="gt" val="1">
                <dgm:alg type="composite">
                  <dgm:param type="ar" val="2"/>
                </dgm:alg>
                <dgm:constrLst>
                  <dgm:constr type="primFontSz" for="ch" forName="parTx1" op="equ" val="65"/>
                  <dgm:constr type="primFontSz" for="ch" forName="parTx2" refType="primFontSz" refFor="ch" refForName="parTx1" op="equ"/>
                  <dgm:constr type="primFontSz" for="ch" forName="desTx1" op="equ" val="65"/>
                  <dgm:constr type="primFontSz" for="ch" forName="desTx2" refType="primFontSz" refFor="ch" refForName="desTx1" op="equ"/>
                  <dgm:constr type="userD" refType="w" fact="0.0188"/>
                  <dgm:constr type="ctrX" for="ch" forName="dot1" refType="w" fact="0.3221"/>
                  <dgm:constr type="ctrY" for="ch" forName="dot1" refType="h" fact="0.5911"/>
                  <dgm:constr type="w" for="ch" forName="dot1" refType="userD"/>
                  <dgm:constr type="h" for="ch" forName="dot1" refType="userD"/>
                  <dgm:constr type="ctrX" for="ch" forName="dot2" refType="w" fact="0.3056"/>
                  <dgm:constr type="ctrY" for="ch" forName="dot2" refType="h" fact="0.644"/>
                  <dgm:constr type="w" for="ch" forName="dot2" refType="userD"/>
                  <dgm:constr type="h" for="ch" forName="dot2" refType="userD"/>
                  <dgm:constr type="ctrX" for="ch" forName="dot3" refType="w" fact="0.2859"/>
                  <dgm:constr type="ctrY" for="ch" forName="dot3" refType="h" fact="0.6898"/>
                  <dgm:constr type="w" for="ch" forName="dot3" refType="userD"/>
                  <dgm:constr type="h" for="ch" forName="dot3" refType="userD"/>
                  <dgm:constr type="ctrX" for="ch" forName="dotArrow1" refType="w" fact="0.3095"/>
                  <dgm:constr type="ctrY" for="ch" forName="dotArrow1" refType="h" fact="0.0587"/>
                  <dgm:constr type="w" for="ch" forName="dotArrow1" refType="userD"/>
                  <dgm:constr type="h" for="ch" forName="dotArrow1" refType="userD"/>
                  <dgm:constr type="ctrX" for="ch" forName="dotArrow2" refType="w" fact="0.3346"/>
                  <dgm:constr type="ctrY" for="ch" forName="dotArrow2" refType="h" fact="0.0287"/>
                  <dgm:constr type="w" for="ch" forName="dotArrow2" refType="userD"/>
                  <dgm:constr type="h" for="ch" forName="dotArrow2" refType="userD"/>
                  <dgm:constr type="ctrX" for="ch" forName="dotArrow3" refType="w" fact="0.3597"/>
                  <dgm:constr type="ctrY" for="ch" forName="dotArrow3" refType="h" fact="-0.0013"/>
                  <dgm:constr type="w" for="ch" forName="dotArrow3" refType="userD"/>
                  <dgm:constr type="h" for="ch" forName="dotArrow3" refType="userD"/>
                  <dgm:constr type="ctrX" for="ch" forName="dotArrow4" refType="w" fact="0.3848"/>
                  <dgm:constr type="ctrY" for="ch" forName="dotArrow4" refType="h" fact="0.0287"/>
                  <dgm:constr type="w" for="ch" forName="dotArrow4" refType="userD"/>
                  <dgm:constr type="h" for="ch" forName="dotArrow4" refType="userD"/>
                  <dgm:constr type="ctrX" for="ch" forName="dotArrow5" refType="w" fact="0.41"/>
                  <dgm:constr type="ctrY" for="ch" forName="dotArrow5" refType="h" fact="0.0587"/>
                  <dgm:constr type="w" for="ch" forName="dotArrow5" refType="userD"/>
                  <dgm:constr type="h" for="ch" forName="dotArrow5" refType="userD"/>
                  <dgm:constr type="ctrX" for="ch" forName="dotArrow6" refType="w" fact="0.3597"/>
                  <dgm:constr type="ctrY" for="ch" forName="dotArrow6" refType="h" fact="0.062"/>
                  <dgm:constr type="w" for="ch" forName="dotArrow6" refType="userD"/>
                  <dgm:constr type="h" for="ch" forName="dotArrow6" refType="userD"/>
                  <dgm:constr type="ctrX" for="ch" forName="dotArrow7" refType="w" fact="0.3597"/>
                  <dgm:constr type="ctrY" for="ch" forName="dotArrow7" refType="h" fact="0.1253"/>
                  <dgm:constr type="w" for="ch" forName="dotArrow7" refType="userD"/>
                  <dgm:constr type="h" for="ch" forName="dotArrow7" refType="userD"/>
                  <dgm:constr type="l" for="ch" forName="parTx1" refType="w" fact="0.197"/>
                  <dgm:constr type="t" for="ch" forName="parTx1" refType="h" fact="0.8169"/>
                  <dgm:constr type="w" for="ch" forName="parTx1" refType="w" fact="0.4064"/>
                  <dgm:constr type="h" for="ch" forName="parTx1" refType="h" fact="0.218"/>
                  <dgm:constr type="ctrX" for="ch" forName="picture1" refType="w" fact="0.1785"/>
                  <dgm:constr type="ctrY" for="ch" forName="picture1" refType="h" fact="0.7834"/>
                  <dgm:constr type="w" for="ch" forName="picture1" refType="w" fact="0.1884"/>
                  <dgm:constr type="h" for="ch" forName="picture1" refType="h" fact="0.3768"/>
                  <dgm:constr type="l" for="ch" forName="desTx1" refType="r" refFor="ch" refForName="parTx1"/>
                  <dgm:constr type="r" for="ch" forName="desTx1" refType="w"/>
                  <dgm:constr type="t" for="ch" forName="desTx1" refType="t" refFor="ch" refForName="parTx1"/>
                  <dgm:constr type="h" for="ch" forName="desTx1" refType="h" refFor="ch" refForName="parTx1"/>
                  <dgm:constr type="l" for="ch" forName="parTx2" refType="w" fact="0.3688"/>
                  <dgm:constr type="t" for="ch" forName="parTx2" refType="h" fact="0.3905"/>
                  <dgm:constr type="w" for="ch" forName="parTx2" refType="w" fact="0.4064"/>
                  <dgm:constr type="h" for="ch" forName="parTx2" refType="h" fact="0.218"/>
                  <dgm:constr type="ctrX" for="ch" forName="picture2" refType="w" fact="0.3503"/>
                  <dgm:constr type="ctrY" for="ch" forName="picture2" refType="h" fact="0.357"/>
                  <dgm:constr type="w" for="ch" forName="picture2" refType="w" fact="0.1884"/>
                  <dgm:constr type="h" for="ch" forName="picture2" refType="h" fact="0.3768"/>
                  <dgm:constr type="l" for="ch" forName="desTx2" refType="r" refFor="ch" refForName="parTx2"/>
                  <dgm:constr type="r" for="ch" forName="desTx2" refType="w"/>
                  <dgm:constr type="t" for="ch" forName="desTx2" refType="t" refFor="ch" refForName="parTx2"/>
                  <dgm:constr type="h" for="ch" forName="desTx2" refType="h" refFor="ch" refForName="parTx2"/>
                </dgm:constrLst>
              </dgm:if>
              <dgm:else name="Name17">
                <dgm:alg type="composite">
                  <dgm:param type="ar" val="1.5073"/>
                </dgm:alg>
                <dgm:constrLst>
                  <dgm:constr type="primFontSz" for="ch" forName="parTx1" op="equ" val="65"/>
                  <dgm:constr type="primFontSz" for="ch" forName="parTx2" refType="primFontSz" refFor="ch" refForName="parTx1" op="equ"/>
                  <dgm:constr type="userD" refType="w" fact="0.025"/>
                  <dgm:constr type="ctrX" for="ch" forName="dot1" refType="w" fact="0.4274"/>
                  <dgm:constr type="ctrY" for="ch" forName="dot1" refType="h" fact="0.5911"/>
                  <dgm:constr type="w" for="ch" forName="dot1" refType="userD"/>
                  <dgm:constr type="h" for="ch" forName="dot1" refType="userD"/>
                  <dgm:constr type="ctrX" for="ch" forName="dot2" refType="w" fact="0.4055"/>
                  <dgm:constr type="ctrY" for="ch" forName="dot2" refType="h" fact="0.644"/>
                  <dgm:constr type="w" for="ch" forName="dot2" refType="userD"/>
                  <dgm:constr type="h" for="ch" forName="dot2" refType="userD"/>
                  <dgm:constr type="ctrX" for="ch" forName="dot3" refType="w" fact="0.3794"/>
                  <dgm:constr type="ctrY" for="ch" forName="dot3" refType="h" fact="0.6898"/>
                  <dgm:constr type="w" for="ch" forName="dot3" refType="userD"/>
                  <dgm:constr type="h" for="ch" forName="dot3" refType="userD"/>
                  <dgm:constr type="ctrX" for="ch" forName="dotArrow1" refType="w" fact="0.4106"/>
                  <dgm:constr type="ctrY" for="ch" forName="dotArrow1" refType="h" fact="0.0587"/>
                  <dgm:constr type="w" for="ch" forName="dotArrow1" refType="userD"/>
                  <dgm:constr type="h" for="ch" forName="dotArrow1" refType="userD"/>
                  <dgm:constr type="ctrX" for="ch" forName="dotArrow2" refType="w" fact="0.444"/>
                  <dgm:constr type="ctrY" for="ch" forName="dotArrow2" refType="h" fact="0.0287"/>
                  <dgm:constr type="w" for="ch" forName="dotArrow2" refType="userD"/>
                  <dgm:constr type="h" for="ch" forName="dotArrow2" refType="userD"/>
                  <dgm:constr type="ctrX" for="ch" forName="dotArrow3" refType="w" fact="0.4773"/>
                  <dgm:constr type="ctrY" for="ch" forName="dotArrow3" refType="h" fact="-0.0013"/>
                  <dgm:constr type="w" for="ch" forName="dotArrow3" refType="userD"/>
                  <dgm:constr type="h" for="ch" forName="dotArrow3" refType="userD"/>
                  <dgm:constr type="ctrX" for="ch" forName="dotArrow4" refType="w" fact="0.5106"/>
                  <dgm:constr type="ctrY" for="ch" forName="dotArrow4" refType="h" fact="0.0287"/>
                  <dgm:constr type="w" for="ch" forName="dotArrow4" refType="userD"/>
                  <dgm:constr type="h" for="ch" forName="dotArrow4" refType="userD"/>
                  <dgm:constr type="ctrX" for="ch" forName="dotArrow5" refType="w" fact="0.544"/>
                  <dgm:constr type="ctrY" for="ch" forName="dotArrow5" refType="h" fact="0.0587"/>
                  <dgm:constr type="w" for="ch" forName="dotArrow5" refType="userD"/>
                  <dgm:constr type="h" for="ch" forName="dotArrow5" refType="userD"/>
                  <dgm:constr type="ctrX" for="ch" forName="dotArrow6" refType="w" fact="0.4773"/>
                  <dgm:constr type="ctrY" for="ch" forName="dotArrow6" refType="h" fact="0.062"/>
                  <dgm:constr type="w" for="ch" forName="dotArrow6" refType="userD"/>
                  <dgm:constr type="h" for="ch" forName="dotArrow6" refType="userD"/>
                  <dgm:constr type="ctrX" for="ch" forName="dotArrow7" refType="w" fact="0.4773"/>
                  <dgm:constr type="ctrY" for="ch" forName="dotArrow7" refType="h" fact="0.1253"/>
                  <dgm:constr type="w" for="ch" forName="dotArrow7" refType="userD"/>
                  <dgm:constr type="h" for="ch" forName="dotArrow7" refType="userD"/>
                  <dgm:constr type="l" for="ch" forName="parTx1" refType="w" fact="0.2614"/>
                  <dgm:constr type="t" for="ch" forName="parTx1" refType="h" fact="0.8086"/>
                  <dgm:constr type="w" for="ch" forName="parTx1" refType="w" fact="0.5392"/>
                  <dgm:constr type="h" for="ch" forName="parTx1" refType="h" fact="0.218"/>
                  <dgm:constr type="ctrX" for="ch" forName="picture1" refType="w" fact="0.2369"/>
                  <dgm:constr type="ctrY" for="ch" forName="picture1" refType="h" fact="0.7834"/>
                  <dgm:constr type="w" for="ch" forName="picture1" refType="w" fact="0.25"/>
                  <dgm:constr type="h" for="ch" forName="picture1" refType="h" fact="0.3768"/>
                  <dgm:constr type="l" for="ch" forName="parTx2" refType="w" fact="0.4893"/>
                  <dgm:constr type="t" for="ch" forName="parTx2" refType="h" fact="0.3822"/>
                  <dgm:constr type="w" for="ch" forName="parTx2" refType="w" fact="0.5392"/>
                  <dgm:constr type="h" for="ch" forName="parTx2" refType="h" fact="0.218"/>
                  <dgm:constr type="ctrX" for="ch" forName="picture2" refType="w" fact="0.4648"/>
                  <dgm:constr type="ctrY" for="ch" forName="picture2" refType="h" fact="0.357"/>
                  <dgm:constr type="w" for="ch" forName="picture2" refType="w" fact="0.25"/>
                  <dgm:constr type="h" for="ch" forName="picture2" refType="h" fact="0.3768"/>
                </dgm:constrLst>
              </dgm:else>
            </dgm:choose>
          </dgm:if>
          <dgm:else name="Name18">
            <dgm:choose name="Name19">
              <dgm:if name="Name20" axis="des" func="maxDepth" op="gt" val="1">
                <dgm:alg type="composite">
                  <dgm:param type="ar" val="2"/>
                </dgm:alg>
                <dgm:constrLst>
                  <dgm:constr type="primFontSz" for="ch" forName="parTx1" op="equ" val="65"/>
                  <dgm:constr type="primFontSz" for="ch" forName="parTx2" refType="primFontSz" refFor="ch" refForName="parTx1" op="equ"/>
                  <dgm:constr type="primFontSz" for="ch" forName="desTx1" op="equ" val="65"/>
                  <dgm:constr type="primFontSz" for="ch" forName="desTx2" refType="primFontSz" refFor="ch" refForName="desTx1" op="equ"/>
                  <dgm:constr type="userD" refType="w" fact="0.0188"/>
                  <dgm:constr type="ctrX" for="ch" forName="dot1" refType="w" fact="0.6779"/>
                  <dgm:constr type="ctrY" for="ch" forName="dot1" refType="h" fact="0.5911"/>
                  <dgm:constr type="w" for="ch" forName="dot1" refType="userD"/>
                  <dgm:constr type="h" for="ch" forName="dot1" refType="userD"/>
                  <dgm:constr type="ctrX" for="ch" forName="dot2" refType="w" fact="0.6944"/>
                  <dgm:constr type="ctrY" for="ch" forName="dot2" refType="h" fact="0.644"/>
                  <dgm:constr type="w" for="ch" forName="dot2" refType="userD"/>
                  <dgm:constr type="h" for="ch" forName="dot2" refType="userD"/>
                  <dgm:constr type="ctrX" for="ch" forName="dot3" refType="w" fact="0.7141"/>
                  <dgm:constr type="ctrY" for="ch" forName="dot3" refType="h" fact="0.6898"/>
                  <dgm:constr type="w" for="ch" forName="dot3" refType="userD"/>
                  <dgm:constr type="h" for="ch" forName="dot3" refType="userD"/>
                  <dgm:constr type="ctrX" for="ch" forName="dotArrow1" refType="w" fact="0.6905"/>
                  <dgm:constr type="ctrY" for="ch" forName="dotArrow1" refType="h" fact="0.0587"/>
                  <dgm:constr type="w" for="ch" forName="dotArrow1" refType="userD"/>
                  <dgm:constr type="h" for="ch" forName="dotArrow1" refType="userD"/>
                  <dgm:constr type="ctrX" for="ch" forName="dotArrow2" refType="w" fact="0.6654"/>
                  <dgm:constr type="ctrY" for="ch" forName="dotArrow2" refType="h" fact="0.0287"/>
                  <dgm:constr type="w" for="ch" forName="dotArrow2" refType="userD"/>
                  <dgm:constr type="h" for="ch" forName="dotArrow2" refType="userD"/>
                  <dgm:constr type="ctrX" for="ch" forName="dotArrow3" refType="w" fact="0.6403"/>
                  <dgm:constr type="ctrY" for="ch" forName="dotArrow3" refType="h" fact="-0.0013"/>
                  <dgm:constr type="w" for="ch" forName="dotArrow3" refType="userD"/>
                  <dgm:constr type="h" for="ch" forName="dotArrow3" refType="userD"/>
                  <dgm:constr type="ctrX" for="ch" forName="dotArrow4" refType="w" fact="0.6152"/>
                  <dgm:constr type="ctrY" for="ch" forName="dotArrow4" refType="h" fact="0.0287"/>
                  <dgm:constr type="w" for="ch" forName="dotArrow4" refType="userD"/>
                  <dgm:constr type="h" for="ch" forName="dotArrow4" refType="userD"/>
                  <dgm:constr type="ctrX" for="ch" forName="dotArrow5" refType="w" fact="0.59"/>
                  <dgm:constr type="ctrY" for="ch" forName="dotArrow5" refType="h" fact="0.0587"/>
                  <dgm:constr type="w" for="ch" forName="dotArrow5" refType="userD"/>
                  <dgm:constr type="h" for="ch" forName="dotArrow5" refType="userD"/>
                  <dgm:constr type="ctrX" for="ch" forName="dotArrow6" refType="w" fact="0.6403"/>
                  <dgm:constr type="ctrY" for="ch" forName="dotArrow6" refType="h" fact="0.062"/>
                  <dgm:constr type="w" for="ch" forName="dotArrow6" refType="userD"/>
                  <dgm:constr type="h" for="ch" forName="dotArrow6" refType="userD"/>
                  <dgm:constr type="ctrX" for="ch" forName="dotArrow7" refType="w" fact="0.6403"/>
                  <dgm:constr type="ctrY" for="ch" forName="dotArrow7" refType="h" fact="0.1253"/>
                  <dgm:constr type="w" for="ch" forName="dotArrow7" refType="userD"/>
                  <dgm:constr type="h" for="ch" forName="dotArrow7" refType="userD"/>
                  <dgm:constr type="r" for="ch" forName="parTx1" refType="w" fact="0.803"/>
                  <dgm:constr type="t" for="ch" forName="parTx1" refType="h" fact="0.8169"/>
                  <dgm:constr type="w" for="ch" forName="parTx1" refType="w" fact="0.4064"/>
                  <dgm:constr type="h" for="ch" forName="parTx1" refType="h" fact="0.218"/>
                  <dgm:constr type="ctrX" for="ch" forName="picture1" refType="w" fact="0.8215"/>
                  <dgm:constr type="ctrY" for="ch" forName="picture1" refType="h" fact="0.7834"/>
                  <dgm:constr type="w" for="ch" forName="picture1" refType="w" fact="0.1884"/>
                  <dgm:constr type="h" for="ch" forName="picture1" refType="h" fact="0.3768"/>
                  <dgm:constr type="r" for="ch" forName="desTx1" refType="l" refFor="ch" refForName="parTx1"/>
                  <dgm:constr type="l" for="ch" forName="desTx1"/>
                  <dgm:constr type="t" for="ch" forName="desTx1" refType="t" refFor="ch" refForName="parTx1"/>
                  <dgm:constr type="h" for="ch" forName="desTx1" refType="h" refFor="ch" refForName="parTx1"/>
                  <dgm:constr type="r" for="ch" forName="parTx2" refType="w" fact="0.6312"/>
                  <dgm:constr type="t" for="ch" forName="parTx2" refType="h" fact="0.3905"/>
                  <dgm:constr type="w" for="ch" forName="parTx2" refType="w" fact="0.4064"/>
                  <dgm:constr type="h" for="ch" forName="parTx2" refType="h" fact="0.218"/>
                  <dgm:constr type="ctrX" for="ch" forName="picture2" refType="w" fact="0.6497"/>
                  <dgm:constr type="ctrY" for="ch" forName="picture2" refType="h" fact="0.357"/>
                  <dgm:constr type="w" for="ch" forName="picture2" refType="w" fact="0.1884"/>
                  <dgm:constr type="h" for="ch" forName="picture2" refType="h" fact="0.3768"/>
                  <dgm:constr type="r" for="ch" forName="desTx2" refType="l" refFor="ch" refForName="parTx2"/>
                  <dgm:constr type="l" for="ch" forName="desTx2"/>
                  <dgm:constr type="t" for="ch" forName="desTx2" refType="t" refFor="ch" refForName="parTx2"/>
                  <dgm:constr type="h" for="ch" forName="desTx2" refType="h" refFor="ch" refForName="parTx2"/>
                </dgm:constrLst>
              </dgm:if>
              <dgm:else name="Name21">
                <dgm:alg type="composite">
                  <dgm:param type="ar" val="1.5073"/>
                </dgm:alg>
                <dgm:constrLst>
                  <dgm:constr type="primFontSz" for="ch" forName="parTx1" op="equ" val="65"/>
                  <dgm:constr type="primFontSz" for="ch" forName="parTx2" refType="primFontSz" refFor="ch" refForName="parTx1" op="equ"/>
                  <dgm:constr type="userD" refType="w" fact="0.025"/>
                  <dgm:constr type="ctrX" for="ch" forName="dot1" refType="w" fact="0.5726"/>
                  <dgm:constr type="ctrY" for="ch" forName="dot1" refType="h" fact="0.5911"/>
                  <dgm:constr type="w" for="ch" forName="dot1" refType="userD"/>
                  <dgm:constr type="h" for="ch" forName="dot1" refType="userD"/>
                  <dgm:constr type="ctrX" for="ch" forName="dot2" refType="w" fact="0.5945"/>
                  <dgm:constr type="ctrY" for="ch" forName="dot2" refType="h" fact="0.644"/>
                  <dgm:constr type="w" for="ch" forName="dot2" refType="userD"/>
                  <dgm:constr type="h" for="ch" forName="dot2" refType="userD"/>
                  <dgm:constr type="ctrX" for="ch" forName="dot3" refType="w" fact="0.6206"/>
                  <dgm:constr type="ctrY" for="ch" forName="dot3" refType="h" fact="0.6898"/>
                  <dgm:constr type="w" for="ch" forName="dot3" refType="userD"/>
                  <dgm:constr type="h" for="ch" forName="dot3" refType="userD"/>
                  <dgm:constr type="ctrX" for="ch" forName="dotArrow1" refType="w" fact="0.5894"/>
                  <dgm:constr type="ctrY" for="ch" forName="dotArrow1" refType="h" fact="0.0587"/>
                  <dgm:constr type="w" for="ch" forName="dotArrow1" refType="userD"/>
                  <dgm:constr type="h" for="ch" forName="dotArrow1" refType="userD"/>
                  <dgm:constr type="ctrX" for="ch" forName="dotArrow2" refType="w" fact="0.556"/>
                  <dgm:constr type="ctrY" for="ch" forName="dotArrow2" refType="h" fact="0.0287"/>
                  <dgm:constr type="w" for="ch" forName="dotArrow2" refType="userD"/>
                  <dgm:constr type="h" for="ch" forName="dotArrow2" refType="userD"/>
                  <dgm:constr type="ctrX" for="ch" forName="dotArrow3" refType="w" fact="0.5227"/>
                  <dgm:constr type="ctrY" for="ch" forName="dotArrow3" refType="h" fact="-0.0013"/>
                  <dgm:constr type="w" for="ch" forName="dotArrow3" refType="userD"/>
                  <dgm:constr type="h" for="ch" forName="dotArrow3" refType="userD"/>
                  <dgm:constr type="ctrX" for="ch" forName="dotArrow4" refType="w" fact="0.4894"/>
                  <dgm:constr type="ctrY" for="ch" forName="dotArrow4" refType="h" fact="0.0287"/>
                  <dgm:constr type="w" for="ch" forName="dotArrow4" refType="userD"/>
                  <dgm:constr type="h" for="ch" forName="dotArrow4" refType="userD"/>
                  <dgm:constr type="ctrX" for="ch" forName="dotArrow5" refType="w" fact="0.456"/>
                  <dgm:constr type="ctrY" for="ch" forName="dotArrow5" refType="h" fact="0.0587"/>
                  <dgm:constr type="w" for="ch" forName="dotArrow5" refType="userD"/>
                  <dgm:constr type="h" for="ch" forName="dotArrow5" refType="userD"/>
                  <dgm:constr type="ctrX" for="ch" forName="dotArrow6" refType="w" fact="0.5227"/>
                  <dgm:constr type="ctrY" for="ch" forName="dotArrow6" refType="h" fact="0.062"/>
                  <dgm:constr type="w" for="ch" forName="dotArrow6" refType="userD"/>
                  <dgm:constr type="h" for="ch" forName="dotArrow6" refType="userD"/>
                  <dgm:constr type="ctrX" for="ch" forName="dotArrow7" refType="w" fact="0.5227"/>
                  <dgm:constr type="ctrY" for="ch" forName="dotArrow7" refType="h" fact="0.1253"/>
                  <dgm:constr type="w" for="ch" forName="dotArrow7" refType="userD"/>
                  <dgm:constr type="h" for="ch" forName="dotArrow7" refType="userD"/>
                  <dgm:constr type="r" for="ch" forName="parTx1" refType="w" fact="0.7386"/>
                  <dgm:constr type="t" for="ch" forName="parTx1" refType="h" fact="0.8086"/>
                  <dgm:constr type="w" for="ch" forName="parTx1" refType="w" fact="0.5392"/>
                  <dgm:constr type="h" for="ch" forName="parTx1" refType="h" fact="0.218"/>
                  <dgm:constr type="ctrX" for="ch" forName="picture1" refType="w" fact="0.7631"/>
                  <dgm:constr type="ctrY" for="ch" forName="picture1" refType="h" fact="0.7834"/>
                  <dgm:constr type="w" for="ch" forName="picture1" refType="w" fact="0.25"/>
                  <dgm:constr type="h" for="ch" forName="picture1" refType="h" fact="0.3768"/>
                  <dgm:constr type="r" for="ch" forName="parTx2" refType="w" fact="0.5107"/>
                  <dgm:constr type="t" for="ch" forName="parTx2" refType="h" fact="0.3822"/>
                  <dgm:constr type="w" for="ch" forName="parTx2" refType="w" fact="0.5392"/>
                  <dgm:constr type="h" for="ch" forName="parTx2" refType="h" fact="0.218"/>
                  <dgm:constr type="ctrX" for="ch" forName="picture2" refType="w" fact="0.5352"/>
                  <dgm:constr type="ctrY" for="ch" forName="picture2" refType="h" fact="0.357"/>
                  <dgm:constr type="w" for="ch" forName="picture2" refType="w" fact="0.25"/>
                  <dgm:constr type="h" for="ch" forName="picture2" refType="h" fact="0.3768"/>
                </dgm:constrLst>
              </dgm:else>
            </dgm:choose>
          </dgm:else>
        </dgm:choose>
      </dgm:if>
      <dgm:if name="Name22" axis="ch" ptType="node" func="cnt" op="equ" val="3">
        <dgm:choose name="Name23">
          <dgm:if name="Name24" func="var" arg="dir" op="equ" val="norm">
            <dgm:choose name="Name25">
              <dgm:if name="Name26" axis="des" func="maxDepth" op="gt" val="1">
                <dgm:alg type="composite">
                  <dgm:param type="ar" val="1.7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userD" refType="w" fact="0.0162"/>
                  <dgm:constr type="ctrX" for="ch" forName="dot1" refType="w" fact="0.2981"/>
                  <dgm:constr type="ctrY" for="ch" forName="dot1" refType="h" fact="0.763"/>
                  <dgm:constr type="w" for="ch" forName="dot1" refType="userD"/>
                  <dgm:constr type="h" for="ch" forName="dot1" refType="userD"/>
                  <dgm:constr type="ctrX" for="ch" forName="dot2" refType="w" fact="0.2676"/>
                  <dgm:constr type="ctrY" for="ch" forName="dot2" refType="h" fact="0.7887"/>
                  <dgm:constr type="w" for="ch" forName="dot2" refType="userD"/>
                  <dgm:constr type="h" for="ch" forName="dot2" refType="userD"/>
                  <dgm:constr type="ctrX" for="ch" forName="dot3" refType="w" fact="0.2357"/>
                  <dgm:constr type="ctrY" for="ch" forName="dot3" refType="h" fact="0.809"/>
                  <dgm:constr type="w" for="ch" forName="dot3" refType="userD"/>
                  <dgm:constr type="h" for="ch" forName="dot3" refType="userD"/>
                  <dgm:constr type="ctrX" for="ch" forName="dot4" refType="w" fact="0.4445"/>
                  <dgm:constr type="ctrY" for="ch" forName="dot4" refType="h" fact="0.4655"/>
                  <dgm:constr type="w" for="ch" forName="dot4" refType="userD"/>
                  <dgm:constr type="h" for="ch" forName="dot4" refType="userD"/>
                  <dgm:constr type="ctrX" for="ch" forName="dot5" refType="w" fact="0.4323"/>
                  <dgm:constr type="ctrY" for="ch" forName="dot5" refType="h" fact="0.5178"/>
                  <dgm:constr type="w" for="ch" forName="dot5" refType="userD"/>
                  <dgm:constr type="h" for="ch" forName="dot5" refType="userD"/>
                  <dgm:constr type="ctrX" for="ch" forName="dotArrow1" refType="w" fact="0.4236"/>
                  <dgm:constr type="ctrY" for="ch" forName="dotArrow1" refType="h" fact="0.0718"/>
                  <dgm:constr type="w" for="ch" forName="dotArrow1" refType="userD"/>
                  <dgm:constr type="h" for="ch" forName="dotArrow1" refType="userD"/>
                  <dgm:constr type="ctrX" for="ch" forName="dotArrow2" refType="w" fact="0.446"/>
                  <dgm:constr type="ctrY" for="ch" forName="dotArrow2" refType="h" fact="0.0468"/>
                  <dgm:constr type="w" for="ch" forName="dotArrow2" refType="userD"/>
                  <dgm:constr type="h" for="ch" forName="dotArrow2" refType="userD"/>
                  <dgm:constr type="ctrX" for="ch" forName="dotArrow3" refType="w" fact="0.4685"/>
                  <dgm:constr type="ctrY" for="ch" forName="dotArrow3" refType="h" fact="0.0218"/>
                  <dgm:constr type="w" for="ch" forName="dotArrow3" refType="userD"/>
                  <dgm:constr type="h" for="ch" forName="dotArrow3" refType="userD"/>
                  <dgm:constr type="ctrX" for="ch" forName="dotArrow4" refType="w" fact="0.491"/>
                  <dgm:constr type="ctrY" for="ch" forName="dotArrow4" refType="h" fact="0.0468"/>
                  <dgm:constr type="w" for="ch" forName="dotArrow4" refType="userD"/>
                  <dgm:constr type="h" for="ch" forName="dotArrow4" refType="userD"/>
                  <dgm:constr type="ctrX" for="ch" forName="dotArrow5" refType="w" fact="0.5135"/>
                  <dgm:constr type="ctrY" for="ch" forName="dotArrow5" refType="h" fact="0.0718"/>
                  <dgm:constr type="w" for="ch" forName="dotArrow5" refType="userD"/>
                  <dgm:constr type="h" for="ch" forName="dotArrow5" refType="userD"/>
                  <dgm:constr type="ctrX" for="ch" forName="dotArrow6" refType="w" fact="0.4685"/>
                  <dgm:constr type="ctrY" for="ch" forName="dotArrow6" refType="h" fact="0.0745"/>
                  <dgm:constr type="w" for="ch" forName="dotArrow6" refType="userD"/>
                  <dgm:constr type="h" for="ch" forName="dotArrow6" refType="userD"/>
                  <dgm:constr type="ctrX" for="ch" forName="dotArrow7" refType="w" fact="0.4685"/>
                  <dgm:constr type="ctrY" for="ch" forName="dotArrow7" refType="h" fact="0.1273"/>
                  <dgm:constr type="w" for="ch" forName="dotArrow7" refType="userD"/>
                  <dgm:constr type="h" for="ch" forName="dotArrow7" refType="userD"/>
                  <dgm:constr type="l" for="ch" forName="parTx1" refType="w" fact="0.1487"/>
                  <dgm:constr type="t" for="ch" forName="parTx1" refType="h" fact="0.8596"/>
                  <dgm:constr type="w" for="ch" forName="parTx1" refType="w" fact="0.3491"/>
                  <dgm:constr type="h" for="ch" forName="parTx1" refType="h" fact="0.1638"/>
                  <dgm:constr type="ctrX" for="ch" forName="picture1" refType="w" fact="0.1328"/>
                  <dgm:constr type="ctrY" for="ch" forName="picture1" refType="h" fact="0.8361"/>
                  <dgm:constr type="w" for="ch" forName="picture1" refType="w" fact="0.1618"/>
                  <dgm:constr type="h" for="ch" forName="picture1" refType="h" fact="0.2832"/>
                  <dgm:constr type="l" for="ch" forName="desTx1" refType="r" refFor="ch" refForName="parTx1"/>
                  <dgm:constr type="r" for="ch" forName="desTx1" refType="w"/>
                  <dgm:constr type="t" for="ch" forName="desTx1" refType="t" refFor="ch" refForName="parTx1"/>
                  <dgm:constr type="h" for="ch" forName="desTx1" refType="h" refFor="ch" refForName="parTx1"/>
                  <dgm:constr type="l" for="ch" forName="parTx2" refType="w" fact="0.3732"/>
                  <dgm:constr type="t" for="ch" forName="parTx2" refType="h" fact="0.6469"/>
                  <dgm:constr type="w" for="ch" forName="parTx2" refType="w" fact="0.3491"/>
                  <dgm:constr type="h" for="ch" forName="parTx2" refType="h" fact="0.1638"/>
                  <dgm:constr type="ctrX" for="ch" forName="picture2" refType="w" fact="0.3573"/>
                  <dgm:constr type="ctrY" for="ch" forName="picture2" refType="h" fact="0.6234"/>
                  <dgm:constr type="w" for="ch" forName="picture2" refType="w" fact="0.1618"/>
                  <dgm:constr type="h" for="ch" forName="picture2" refType="h" fact="0.2832"/>
                  <dgm:constr type="l" for="ch" forName="desTx2" refType="r" refFor="ch" refForName="parTx2"/>
                  <dgm:constr type="r" for="ch" forName="desTx2" refType="w"/>
                  <dgm:constr type="t" for="ch" forName="desTx2" refType="t" refFor="ch" refForName="parTx2"/>
                  <dgm:constr type="h" for="ch" forName="desTx2" refType="h" refFor="ch" refForName="parTx2"/>
                  <dgm:constr type="l" for="ch" forName="parTx3" refType="w" fact="0.4763"/>
                  <dgm:constr type="t" for="ch" forName="parTx3" refType="h" fact="0.3243"/>
                  <dgm:constr type="w" for="ch" forName="parTx3" refType="w" fact="0.3491"/>
                  <dgm:constr type="h" for="ch" forName="parTx3" refType="h" fact="0.1638"/>
                  <dgm:constr type="ctrX" for="ch" forName="picture3" refType="w" fact="0.4604"/>
                  <dgm:constr type="ctrY" for="ch" forName="picture3" refType="h" fact="0.3008"/>
                  <dgm:constr type="w" for="ch" forName="picture3" refType="w" fact="0.1618"/>
                  <dgm:constr type="h" for="ch" forName="picture3" refType="h" fact="0.2832"/>
                  <dgm:constr type="l" for="ch" forName="desTx3" refType="r" refFor="ch" refForName="parTx3"/>
                  <dgm:constr type="r" for="ch" forName="desTx3" refType="w"/>
                  <dgm:constr type="t" for="ch" forName="desTx3" refType="t" refFor="ch" refForName="parTx3"/>
                  <dgm:constr type="h" for="ch" forName="desTx3" refType="h" refFor="ch" refForName="parTx3"/>
                </dgm:constrLst>
              </dgm:if>
              <dgm:else name="Name27">
                <dgm:alg type="composite">
                  <dgm:param type="ar" val="1.4161"/>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userD" refType="w" fact="0.02"/>
                  <dgm:constr type="ctrX" for="ch" forName="dot1" refType="w" fact="0.3684"/>
                  <dgm:constr type="ctrY" for="ch" forName="dot1" refType="h" fact="0.763"/>
                  <dgm:constr type="w" for="ch" forName="dot1" refType="userD"/>
                  <dgm:constr type="h" for="ch" forName="dot1" refType="userD"/>
                  <dgm:constr type="ctrX" for="ch" forName="dot2" refType="w" fact="0.3307"/>
                  <dgm:constr type="ctrY" for="ch" forName="dot2" refType="h" fact="0.7887"/>
                  <dgm:constr type="w" for="ch" forName="dot2" refType="userD"/>
                  <dgm:constr type="h" for="ch" forName="dot2" refType="userD"/>
                  <dgm:constr type="ctrX" for="ch" forName="dot3" refType="w" fact="0.2912"/>
                  <dgm:constr type="ctrY" for="ch" forName="dot3" refType="h" fact="0.809"/>
                  <dgm:constr type="w" for="ch" forName="dot3" refType="userD"/>
                  <dgm:constr type="h" for="ch" forName="dot3" refType="userD"/>
                  <dgm:constr type="ctrX" for="ch" forName="dot4" refType="w" fact="0.5494"/>
                  <dgm:constr type="ctrY" for="ch" forName="dot4" refType="h" fact="0.4655"/>
                  <dgm:constr type="w" for="ch" forName="dot4" refType="userD"/>
                  <dgm:constr type="h" for="ch" forName="dot4" refType="userD"/>
                  <dgm:constr type="ctrX" for="ch" forName="dot5" refType="w" fact="0.5342"/>
                  <dgm:constr type="ctrY" for="ch" forName="dot5" refType="h" fact="0.5178"/>
                  <dgm:constr type="w" for="ch" forName="dot5" refType="userD"/>
                  <dgm:constr type="h" for="ch" forName="dot5" refType="userD"/>
                  <dgm:constr type="ctrX" for="ch" forName="dotArrow1" refType="w" fact="0.5234"/>
                  <dgm:constr type="ctrY" for="ch" forName="dotArrow1" refType="h" fact="0.0718"/>
                  <dgm:constr type="w" for="ch" forName="dotArrow1" refType="userD"/>
                  <dgm:constr type="h" for="ch" forName="dotArrow1" refType="userD"/>
                  <dgm:constr type="ctrX" for="ch" forName="dotArrow2" refType="w" fact="0.5512"/>
                  <dgm:constr type="ctrY" for="ch" forName="dotArrow2" refType="h" fact="0.0468"/>
                  <dgm:constr type="w" for="ch" forName="dotArrow2" refType="userD"/>
                  <dgm:constr type="h" for="ch" forName="dotArrow2" refType="userD"/>
                  <dgm:constr type="ctrX" for="ch" forName="dotArrow3" refType="w" fact="0.579"/>
                  <dgm:constr type="ctrY" for="ch" forName="dotArrow3" refType="h" fact="0.0218"/>
                  <dgm:constr type="w" for="ch" forName="dotArrow3" refType="userD"/>
                  <dgm:constr type="h" for="ch" forName="dotArrow3" refType="userD"/>
                  <dgm:constr type="ctrX" for="ch" forName="dotArrow4" refType="w" fact="0.6068"/>
                  <dgm:constr type="ctrY" for="ch" forName="dotArrow4" refType="h" fact="0.0468"/>
                  <dgm:constr type="w" for="ch" forName="dotArrow4" refType="userD"/>
                  <dgm:constr type="h" for="ch" forName="dotArrow4" refType="userD"/>
                  <dgm:constr type="ctrX" for="ch" forName="dotArrow5" refType="w" fact="0.6346"/>
                  <dgm:constr type="ctrY" for="ch" forName="dotArrow5" refType="h" fact="0.0718"/>
                  <dgm:constr type="w" for="ch" forName="dotArrow5" refType="userD"/>
                  <dgm:constr type="h" for="ch" forName="dotArrow5" refType="userD"/>
                  <dgm:constr type="ctrX" for="ch" forName="dotArrow6" refType="w" fact="0.579"/>
                  <dgm:constr type="ctrY" for="ch" forName="dotArrow6" refType="h" fact="0.0745"/>
                  <dgm:constr type="w" for="ch" forName="dotArrow6" refType="userD"/>
                  <dgm:constr type="h" for="ch" forName="dotArrow6" refType="userD"/>
                  <dgm:constr type="ctrX" for="ch" forName="dotArrow7" refType="w" fact="0.579"/>
                  <dgm:constr type="ctrY" for="ch" forName="dotArrow7" refType="h" fact="0.1273"/>
                  <dgm:constr type="w" for="ch" forName="dotArrow7" refType="userD"/>
                  <dgm:constr type="h" for="ch" forName="dotArrow7" refType="userD"/>
                  <dgm:constr type="l" for="ch" forName="parTx1" refType="w" fact="0.1837"/>
                  <dgm:constr type="t" for="ch" forName="parTx1" refType="h" fact="0.8551"/>
                  <dgm:constr type="w" for="ch" forName="parTx1" refType="w" fact="0.4314"/>
                  <dgm:constr type="h" for="ch" forName="parTx1" refType="h" fact="0.1638"/>
                  <dgm:constr type="ctrX" for="ch" forName="picture1" refType="w" fact="0.1641"/>
                  <dgm:constr type="ctrY" for="ch" forName="picture1" refType="h" fact="0.8361"/>
                  <dgm:constr type="w" for="ch" forName="picture1" refType="w" fact="0.2"/>
                  <dgm:constr type="h" for="ch" forName="picture1" refType="h" fact="0.2832"/>
                  <dgm:constr type="l" for="ch" forName="parTx2" refType="w" fact="0.4612"/>
                  <dgm:constr type="t" for="ch" forName="parTx2" refType="h" fact="0.6424"/>
                  <dgm:constr type="w" for="ch" forName="parTx2" refType="w" fact="0.4314"/>
                  <dgm:constr type="h" for="ch" forName="parTx2" refType="h" fact="0.1638"/>
                  <dgm:constr type="ctrX" for="ch" forName="picture2" refType="w" fact="0.4416"/>
                  <dgm:constr type="ctrY" for="ch" forName="picture2" refType="h" fact="0.6234"/>
                  <dgm:constr type="w" for="ch" forName="picture2" refType="w" fact="0.2"/>
                  <dgm:constr type="h" for="ch" forName="picture2" refType="h" fact="0.2832"/>
                  <dgm:constr type="l" for="ch" forName="parTx3" refType="w" fact="0.5886"/>
                  <dgm:constr type="t" for="ch" forName="parTx3" refType="h" fact="0.3198"/>
                  <dgm:constr type="w" for="ch" forName="parTx3" refType="w" fact="0.4314"/>
                  <dgm:constr type="h" for="ch" forName="parTx3" refType="h" fact="0.1638"/>
                  <dgm:constr type="ctrX" for="ch" forName="picture3" refType="w" fact="0.569"/>
                  <dgm:constr type="ctrY" for="ch" forName="picture3" refType="h" fact="0.3008"/>
                  <dgm:constr type="w" for="ch" forName="picture3" refType="w" fact="0.2"/>
                  <dgm:constr type="h" for="ch" forName="picture3" refType="h" fact="0.2832"/>
                </dgm:constrLst>
              </dgm:else>
            </dgm:choose>
          </dgm:if>
          <dgm:else name="Name28">
            <dgm:choose name="Name29">
              <dgm:if name="Name30" axis="des" func="maxDepth" op="gt" val="1">
                <dgm:alg type="composite">
                  <dgm:param type="ar" val="1.7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userD" refType="w" fact="0.0162"/>
                  <dgm:constr type="ctrX" for="ch" forName="dot1" refType="w" fact="0.7019"/>
                  <dgm:constr type="ctrY" for="ch" forName="dot1" refType="h" fact="0.763"/>
                  <dgm:constr type="w" for="ch" forName="dot1" refType="userD"/>
                  <dgm:constr type="h" for="ch" forName="dot1" refType="userD"/>
                  <dgm:constr type="ctrX" for="ch" forName="dot2" refType="w" fact="0.7324"/>
                  <dgm:constr type="ctrY" for="ch" forName="dot2" refType="h" fact="0.7887"/>
                  <dgm:constr type="w" for="ch" forName="dot2" refType="userD"/>
                  <dgm:constr type="h" for="ch" forName="dot2" refType="userD"/>
                  <dgm:constr type="ctrX" for="ch" forName="dot3" refType="w" fact="0.7643"/>
                  <dgm:constr type="ctrY" for="ch" forName="dot3" refType="h" fact="0.809"/>
                  <dgm:constr type="w" for="ch" forName="dot3" refType="userD"/>
                  <dgm:constr type="h" for="ch" forName="dot3" refType="userD"/>
                  <dgm:constr type="ctrX" for="ch" forName="dot4" refType="w" fact="0.5555"/>
                  <dgm:constr type="ctrY" for="ch" forName="dot4" refType="h" fact="0.4655"/>
                  <dgm:constr type="w" for="ch" forName="dot4" refType="userD"/>
                  <dgm:constr type="h" for="ch" forName="dot4" refType="userD"/>
                  <dgm:constr type="ctrX" for="ch" forName="dot5" refType="w" fact="0.5677"/>
                  <dgm:constr type="ctrY" for="ch" forName="dot5" refType="h" fact="0.5178"/>
                  <dgm:constr type="w" for="ch" forName="dot5" refType="userD"/>
                  <dgm:constr type="h" for="ch" forName="dot5" refType="userD"/>
                  <dgm:constr type="ctrX" for="ch" forName="dotArrow1" refType="w" fact="0.5764"/>
                  <dgm:constr type="ctrY" for="ch" forName="dotArrow1" refType="h" fact="0.0718"/>
                  <dgm:constr type="w" for="ch" forName="dotArrow1" refType="userD"/>
                  <dgm:constr type="h" for="ch" forName="dotArrow1" refType="userD"/>
                  <dgm:constr type="ctrX" for="ch" forName="dotArrow2" refType="w" fact="0.554"/>
                  <dgm:constr type="ctrY" for="ch" forName="dotArrow2" refType="h" fact="0.0468"/>
                  <dgm:constr type="w" for="ch" forName="dotArrow2" refType="userD"/>
                  <dgm:constr type="h" for="ch" forName="dotArrow2" refType="userD"/>
                  <dgm:constr type="ctrX" for="ch" forName="dotArrow3" refType="w" fact="0.5315"/>
                  <dgm:constr type="ctrY" for="ch" forName="dotArrow3" refType="h" fact="0.0218"/>
                  <dgm:constr type="w" for="ch" forName="dotArrow3" refType="userD"/>
                  <dgm:constr type="h" for="ch" forName="dotArrow3" refType="userD"/>
                  <dgm:constr type="ctrX" for="ch" forName="dotArrow4" refType="w" fact="0.509"/>
                  <dgm:constr type="ctrY" for="ch" forName="dotArrow4" refType="h" fact="0.0468"/>
                  <dgm:constr type="w" for="ch" forName="dotArrow4" refType="userD"/>
                  <dgm:constr type="h" for="ch" forName="dotArrow4" refType="userD"/>
                  <dgm:constr type="ctrX" for="ch" forName="dotArrow5" refType="w" fact="0.4865"/>
                  <dgm:constr type="ctrY" for="ch" forName="dotArrow5" refType="h" fact="0.0718"/>
                  <dgm:constr type="w" for="ch" forName="dotArrow5" refType="userD"/>
                  <dgm:constr type="h" for="ch" forName="dotArrow5" refType="userD"/>
                  <dgm:constr type="ctrX" for="ch" forName="dotArrow6" refType="w" fact="0.5315"/>
                  <dgm:constr type="ctrY" for="ch" forName="dotArrow6" refType="h" fact="0.0745"/>
                  <dgm:constr type="w" for="ch" forName="dotArrow6" refType="userD"/>
                  <dgm:constr type="h" for="ch" forName="dotArrow6" refType="userD"/>
                  <dgm:constr type="ctrX" for="ch" forName="dotArrow7" refType="w" fact="0.5315"/>
                  <dgm:constr type="ctrY" for="ch" forName="dotArrow7" refType="h" fact="0.1273"/>
                  <dgm:constr type="w" for="ch" forName="dotArrow7" refType="userD"/>
                  <dgm:constr type="h" for="ch" forName="dotArrow7" refType="userD"/>
                  <dgm:constr type="r" for="ch" forName="parTx1" refType="w" fact="0.8513"/>
                  <dgm:constr type="t" for="ch" forName="parTx1" refType="h" fact="0.8596"/>
                  <dgm:constr type="w" for="ch" forName="parTx1" refType="w" fact="0.3491"/>
                  <dgm:constr type="h" for="ch" forName="parTx1" refType="h" fact="0.1638"/>
                  <dgm:constr type="ctrX" for="ch" forName="picture1" refType="w" fact="0.8672"/>
                  <dgm:constr type="ctrY" for="ch" forName="picture1" refType="h" fact="0.8361"/>
                  <dgm:constr type="w" for="ch" forName="picture1" refType="w" fact="0.1618"/>
                  <dgm:constr type="h" for="ch" forName="picture1" refType="h" fact="0.2832"/>
                  <dgm:constr type="r" for="ch" forName="desTx1" refType="l" refFor="ch" refForName="parTx1"/>
                  <dgm:constr type="l" for="ch" forName="desTx1"/>
                  <dgm:constr type="t" for="ch" forName="desTx1" refType="t" refFor="ch" refForName="parTx1"/>
                  <dgm:constr type="h" for="ch" forName="desTx1" refType="h" refFor="ch" refForName="parTx1"/>
                  <dgm:constr type="r" for="ch" forName="parTx2" refType="w" fact="0.6268"/>
                  <dgm:constr type="t" for="ch" forName="parTx2" refType="h" fact="0.6469"/>
                  <dgm:constr type="w" for="ch" forName="parTx2" refType="w" fact="0.3491"/>
                  <dgm:constr type="h" for="ch" forName="parTx2" refType="h" fact="0.1638"/>
                  <dgm:constr type="ctrX" for="ch" forName="picture2" refType="w" fact="0.6427"/>
                  <dgm:constr type="ctrY" for="ch" forName="picture2" refType="h" fact="0.6234"/>
                  <dgm:constr type="w" for="ch" forName="picture2" refType="w" fact="0.1618"/>
                  <dgm:constr type="h" for="ch" forName="picture2" refType="h" fact="0.2832"/>
                  <dgm:constr type="r" for="ch" forName="desTx2" refType="l" refFor="ch" refForName="parTx2"/>
                  <dgm:constr type="l" for="ch" forName="desTx2"/>
                  <dgm:constr type="t" for="ch" forName="desTx2" refType="t" refFor="ch" refForName="parTx2"/>
                  <dgm:constr type="h" for="ch" forName="desTx2" refType="h" refFor="ch" refForName="parTx2"/>
                  <dgm:constr type="r" for="ch" forName="parTx3" refType="w" fact="0.5237"/>
                  <dgm:constr type="t" for="ch" forName="parTx3" refType="h" fact="0.3243"/>
                  <dgm:constr type="w" for="ch" forName="parTx3" refType="w" fact="0.3491"/>
                  <dgm:constr type="h" for="ch" forName="parTx3" refType="h" fact="0.1638"/>
                  <dgm:constr type="ctrX" for="ch" forName="picture3" refType="w" fact="0.5396"/>
                  <dgm:constr type="ctrY" for="ch" forName="picture3" refType="h" fact="0.3008"/>
                  <dgm:constr type="w" for="ch" forName="picture3" refType="w" fact="0.1618"/>
                  <dgm:constr type="h" for="ch" forName="picture3" refType="h" fact="0.2832"/>
                  <dgm:constr type="r" for="ch" forName="desTx3" refType="l" refFor="ch" refForName="parTx3"/>
                  <dgm:constr type="l" for="ch" forName="desTx3"/>
                  <dgm:constr type="t" for="ch" forName="desTx3" refType="t" refFor="ch" refForName="parTx3"/>
                  <dgm:constr type="h" for="ch" forName="desTx3" refType="h" refFor="ch" refForName="parTx3"/>
                </dgm:constrLst>
              </dgm:if>
              <dgm:else name="Name31">
                <dgm:alg type="composite">
                  <dgm:param type="ar" val="1.4161"/>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userD" refType="w" fact="0.02"/>
                  <dgm:constr type="ctrX" for="ch" forName="dot1" refType="w" fact="0.6316"/>
                  <dgm:constr type="ctrY" for="ch" forName="dot1" refType="h" fact="0.763"/>
                  <dgm:constr type="w" for="ch" forName="dot1" refType="userD"/>
                  <dgm:constr type="h" for="ch" forName="dot1" refType="userD"/>
                  <dgm:constr type="ctrX" for="ch" forName="dot2" refType="w" fact="0.6693"/>
                  <dgm:constr type="ctrY" for="ch" forName="dot2" refType="h" fact="0.7887"/>
                  <dgm:constr type="w" for="ch" forName="dot2" refType="userD"/>
                  <dgm:constr type="h" for="ch" forName="dot2" refType="userD"/>
                  <dgm:constr type="ctrX" for="ch" forName="dot3" refType="w" fact="0.7088"/>
                  <dgm:constr type="ctrY" for="ch" forName="dot3" refType="h" fact="0.809"/>
                  <dgm:constr type="w" for="ch" forName="dot3" refType="userD"/>
                  <dgm:constr type="h" for="ch" forName="dot3" refType="userD"/>
                  <dgm:constr type="ctrX" for="ch" forName="dot4" refType="w" fact="0.4506"/>
                  <dgm:constr type="ctrY" for="ch" forName="dot4" refType="h" fact="0.4655"/>
                  <dgm:constr type="w" for="ch" forName="dot4" refType="userD"/>
                  <dgm:constr type="h" for="ch" forName="dot4" refType="userD"/>
                  <dgm:constr type="ctrX" for="ch" forName="dot5" refType="w" fact="0.4658"/>
                  <dgm:constr type="ctrY" for="ch" forName="dot5" refType="h" fact="0.5178"/>
                  <dgm:constr type="w" for="ch" forName="dot5" refType="userD"/>
                  <dgm:constr type="h" for="ch" forName="dot5" refType="userD"/>
                  <dgm:constr type="ctrX" for="ch" forName="dotArrow1" refType="w" fact="0.4766"/>
                  <dgm:constr type="ctrY" for="ch" forName="dotArrow1" refType="h" fact="0.0718"/>
                  <dgm:constr type="w" for="ch" forName="dotArrow1" refType="userD"/>
                  <dgm:constr type="h" for="ch" forName="dotArrow1" refType="userD"/>
                  <dgm:constr type="ctrX" for="ch" forName="dotArrow2" refType="w" fact="0.4488"/>
                  <dgm:constr type="ctrY" for="ch" forName="dotArrow2" refType="h" fact="0.0468"/>
                  <dgm:constr type="w" for="ch" forName="dotArrow2" refType="userD"/>
                  <dgm:constr type="h" for="ch" forName="dotArrow2" refType="userD"/>
                  <dgm:constr type="ctrX" for="ch" forName="dotArrow3" refType="w" fact="0.421"/>
                  <dgm:constr type="ctrY" for="ch" forName="dotArrow3" refType="h" fact="0.0218"/>
                  <dgm:constr type="w" for="ch" forName="dotArrow3" refType="userD"/>
                  <dgm:constr type="h" for="ch" forName="dotArrow3" refType="userD"/>
                  <dgm:constr type="ctrX" for="ch" forName="dotArrow4" refType="w" fact="0.3932"/>
                  <dgm:constr type="ctrY" for="ch" forName="dotArrow4" refType="h" fact="0.0468"/>
                  <dgm:constr type="w" for="ch" forName="dotArrow4" refType="userD"/>
                  <dgm:constr type="h" for="ch" forName="dotArrow4" refType="userD"/>
                  <dgm:constr type="ctrX" for="ch" forName="dotArrow5" refType="w" fact="0.3654"/>
                  <dgm:constr type="ctrY" for="ch" forName="dotArrow5" refType="h" fact="0.0718"/>
                  <dgm:constr type="w" for="ch" forName="dotArrow5" refType="userD"/>
                  <dgm:constr type="h" for="ch" forName="dotArrow5" refType="userD"/>
                  <dgm:constr type="ctrX" for="ch" forName="dotArrow6" refType="w" fact="0.421"/>
                  <dgm:constr type="ctrY" for="ch" forName="dotArrow6" refType="h" fact="0.0745"/>
                  <dgm:constr type="w" for="ch" forName="dotArrow6" refType="userD"/>
                  <dgm:constr type="h" for="ch" forName="dotArrow6" refType="userD"/>
                  <dgm:constr type="ctrX" for="ch" forName="dotArrow7" refType="w" fact="0.421"/>
                  <dgm:constr type="ctrY" for="ch" forName="dotArrow7" refType="h" fact="0.1273"/>
                  <dgm:constr type="w" for="ch" forName="dotArrow7" refType="userD"/>
                  <dgm:constr type="h" for="ch" forName="dotArrow7" refType="userD"/>
                  <dgm:constr type="r" for="ch" forName="parTx1" refType="w" fact="0.8163"/>
                  <dgm:constr type="t" for="ch" forName="parTx1" refType="h" fact="0.8551"/>
                  <dgm:constr type="w" for="ch" forName="parTx1" refType="w" fact="0.4314"/>
                  <dgm:constr type="h" for="ch" forName="parTx1" refType="h" fact="0.1638"/>
                  <dgm:constr type="ctrX" for="ch" forName="picture1" refType="w" fact="0.8359"/>
                  <dgm:constr type="ctrY" for="ch" forName="picture1" refType="h" fact="0.8361"/>
                  <dgm:constr type="w" for="ch" forName="picture1" refType="w" fact="0.2"/>
                  <dgm:constr type="h" for="ch" forName="picture1" refType="h" fact="0.2832"/>
                  <dgm:constr type="r" for="ch" forName="parTx2" refType="w" fact="0.5388"/>
                  <dgm:constr type="t" for="ch" forName="parTx2" refType="h" fact="0.6424"/>
                  <dgm:constr type="w" for="ch" forName="parTx2" refType="w" fact="0.4314"/>
                  <dgm:constr type="h" for="ch" forName="parTx2" refType="h" fact="0.1638"/>
                  <dgm:constr type="ctrX" for="ch" forName="picture2" refType="w" fact="0.5584"/>
                  <dgm:constr type="ctrY" for="ch" forName="picture2" refType="h" fact="0.6234"/>
                  <dgm:constr type="w" for="ch" forName="picture2" refType="w" fact="0.2"/>
                  <dgm:constr type="h" for="ch" forName="picture2" refType="h" fact="0.2832"/>
                  <dgm:constr type="r" for="ch" forName="parTx3" refType="w" fact="0.4114"/>
                  <dgm:constr type="t" for="ch" forName="parTx3" refType="h" fact="0.3198"/>
                  <dgm:constr type="w" for="ch" forName="parTx3" refType="w" fact="0.4314"/>
                  <dgm:constr type="h" for="ch" forName="parTx3" refType="h" fact="0.1638"/>
                  <dgm:constr type="ctrX" for="ch" forName="picture3" refType="w" fact="0.431"/>
                  <dgm:constr type="ctrY" for="ch" forName="picture3" refType="h" fact="0.3008"/>
                  <dgm:constr type="w" for="ch" forName="picture3" refType="w" fact="0.2"/>
                  <dgm:constr type="h" for="ch" forName="picture3" refType="h" fact="0.2832"/>
                </dgm:constrLst>
              </dgm:else>
            </dgm:choose>
          </dgm:else>
        </dgm:choose>
      </dgm:if>
      <dgm:if name="Name32" axis="ch" ptType="node" func="cnt" op="equ" val="4">
        <dgm:choose name="Name33">
          <dgm:if name="Name34" func="var" arg="dir" op="equ" val="norm">
            <dgm:choose name="Name35">
              <dgm:if name="Name36" axis="des" func="maxDepth" op="gt" val="1">
                <dgm:alg type="composite">
                  <dgm:param type="ar" val="1.5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userD" refType="w" fact="0.0136"/>
                  <dgm:constr type="ctrX" for="ch" forName="dot1" refType="w" fact="0.3253"/>
                  <dgm:constr type="ctrY" for="ch" forName="dot1" refType="h" fact="0.8215"/>
                  <dgm:constr type="w" for="ch" forName="dot1" refType="userD"/>
                  <dgm:constr type="h" for="ch" forName="dot1" refType="userD"/>
                  <dgm:constr type="ctrX" for="ch" forName="dot2" refType="w" fact="0.2949"/>
                  <dgm:constr type="ctrY" for="ch" forName="dot2" refType="h" fact="0.843"/>
                  <dgm:constr type="w" for="ch" forName="dot2" refType="userD"/>
                  <dgm:constr type="h" for="ch" forName="dot2" refType="userD"/>
                  <dgm:constr type="ctrX" for="ch" forName="dot3" refType="w" fact="0.2635"/>
                  <dgm:constr type="ctrY" for="ch" forName="dot3" refType="h" fact="0.8607"/>
                  <dgm:constr type="w" for="ch" forName="dot3" refType="userD"/>
                  <dgm:constr type="h" for="ch" forName="dot3" refType="userD"/>
                  <dgm:constr type="ctrX" for="ch" forName="dot4" refType="w" fact="0.2313"/>
                  <dgm:constr type="ctrY" for="ch" forName="dot4" refType="h" fact="0.8745"/>
                  <dgm:constr type="w" for="ch" forName="dot4" refType="userD"/>
                  <dgm:constr type="h" for="ch" forName="dot4" refType="userD"/>
                  <dgm:constr type="ctrX" for="ch" forName="dot5" refType="w" fact="0.4675"/>
                  <dgm:constr type="ctrY" for="ch" forName="dot5" refType="h" fact="0.6419"/>
                  <dgm:constr type="w" for="ch" forName="dot5" refType="userD"/>
                  <dgm:constr type="h" for="ch" forName="dot5" refType="userD"/>
                  <dgm:constr type="ctrX" for="ch" forName="dot6" refType="w" fact="0.5486"/>
                  <dgm:constr type="ctrY" for="ch" forName="dot6" refType="h" fact="0.3784"/>
                  <dgm:constr type="w" for="ch" forName="dot6" refType="userD"/>
                  <dgm:constr type="h" for="ch" forName="dot6" refType="userD"/>
                  <dgm:constr type="ctrX" for="ch" forName="dotArrow1" refType="w" fact="0.5267"/>
                  <dgm:constr type="ctrY" for="ch" forName="dotArrow1" refType="h" fact="0.0496"/>
                  <dgm:constr type="w" for="ch" forName="dotArrow1" refType="userD"/>
                  <dgm:constr type="h" for="ch" forName="dotArrow1" refType="userD"/>
                  <dgm:constr type="ctrX" for="ch" forName="dotArrow2" refType="w" fact="0.5462"/>
                  <dgm:constr type="ctrY" for="ch" forName="dotArrow2" refType="h" fact="0.0282"/>
                  <dgm:constr type="w" for="ch" forName="dotArrow2" refType="userD"/>
                  <dgm:constr type="h" for="ch" forName="dotArrow2" refType="userD"/>
                  <dgm:constr type="ctrX" for="ch" forName="dotArrow3" refType="w" fact="0.5657"/>
                  <dgm:constr type="ctrY" for="ch" forName="dotArrow3" refType="h" fact="0.0068"/>
                  <dgm:constr type="w" for="ch" forName="dotArrow3" refType="userD"/>
                  <dgm:constr type="h" for="ch" forName="dotArrow3" refType="userD"/>
                  <dgm:constr type="ctrX" for="ch" forName="dotArrow4" refType="w" fact="0.5851"/>
                  <dgm:constr type="ctrY" for="ch" forName="dotArrow4" refType="h" fact="0.0282"/>
                  <dgm:constr type="w" for="ch" forName="dotArrow4" refType="userD"/>
                  <dgm:constr type="h" for="ch" forName="dotArrow4" refType="userD"/>
                  <dgm:constr type="ctrX" for="ch" forName="dotArrow5" refType="w" fact="0.6046"/>
                  <dgm:constr type="ctrY" for="ch" forName="dotArrow5" refType="h" fact="0.0496"/>
                  <dgm:constr type="w" for="ch" forName="dotArrow5" refType="userD"/>
                  <dgm:constr type="h" for="ch" forName="dotArrow5" refType="userD"/>
                  <dgm:constr type="ctrX" for="ch" forName="dotArrow6" refType="w" fact="0.5657"/>
                  <dgm:constr type="ctrY" for="ch" forName="dotArrow6" refType="h" fact="0.052"/>
                  <dgm:constr type="w" for="ch" forName="dotArrow6" refType="userD"/>
                  <dgm:constr type="h" for="ch" forName="dotArrow6" refType="userD"/>
                  <dgm:constr type="ctrX" for="ch" forName="dotArrow7" refType="w" fact="0.5657"/>
                  <dgm:constr type="ctrY" for="ch" forName="dotArrow7" refType="h" fact="0.0972"/>
                  <dgm:constr type="w" for="ch" forName="dotArrow7" refType="userD"/>
                  <dgm:constr type="h" for="ch" forName="dotArrow7" refType="userD"/>
                  <dgm:constr type="l" for="ch" forName="parTx1" refType="w" fact="0.1466"/>
                  <dgm:constr type="t" for="ch" forName="parTx1" refType="h" fact="0.9095"/>
                  <dgm:constr type="w" for="ch" forName="parTx1" refType="w" fact="0.294"/>
                  <dgm:constr type="h" for="ch" forName="parTx1" refType="h" fact="0.1222"/>
                  <dgm:constr type="ctrX" for="ch" forName="picture1" refType="w" fact="0.1333"/>
                  <dgm:constr type="ctrY" for="ch" forName="picture1" refType="h" fact="0.8922"/>
                  <dgm:constr type="w" for="ch" forName="picture1" refType="w" fact="0.1363"/>
                  <dgm:constr type="h" for="ch" forName="picture1" refType="h" fact="0.2113"/>
                  <dgm:constr type="l" for="ch" forName="desTx1" refType="r" refFor="ch" refForName="parTx1"/>
                  <dgm:constr type="r" for="ch" forName="desTx1" refType="w"/>
                  <dgm:constr type="t" for="ch" forName="desTx1" refType="t" refFor="ch" refForName="parTx1"/>
                  <dgm:constr type="h" for="ch" forName="desTx1" refType="h" refFor="ch" refForName="parTx1"/>
                  <dgm:constr type="l" for="ch" forName="parTx2" refType="w" fact="0.4105"/>
                  <dgm:constr type="t" for="ch" forName="parTx2" refType="h" fact="0.762"/>
                  <dgm:constr type="w" for="ch" forName="parTx2" refType="w" fact="0.294"/>
                  <dgm:constr type="h" for="ch" forName="parTx2" refType="h" fact="0.1222"/>
                  <dgm:constr type="ctrX" for="ch" forName="picture2" refType="w" fact="0.3972"/>
                  <dgm:constr type="ctrY" for="ch" forName="picture2" refType="h" fact="0.7447"/>
                  <dgm:constr type="w" for="ch" forName="picture2" refType="w" fact="0.1363"/>
                  <dgm:constr type="h" for="ch" forName="picture2" refType="h" fact="0.2113"/>
                  <dgm:constr type="l" for="ch" forName="desTx2" refType="r" refFor="ch" refForName="parTx2"/>
                  <dgm:constr type="r" for="ch" forName="desTx2" refType="w"/>
                  <dgm:constr type="t" for="ch" forName="desTx2" refType="t" refFor="ch" refForName="parTx2"/>
                  <dgm:constr type="h" for="ch" forName="desTx2" refType="h" refFor="ch" refForName="parTx2"/>
                  <dgm:constr type="l" for="ch" forName="parTx3" refType="w" fact="0.5229"/>
                  <dgm:constr type="t" for="ch" forName="parTx3" refType="h" fact="0.5294"/>
                  <dgm:constr type="w" for="ch" forName="parTx3" refType="w" fact="0.294"/>
                  <dgm:constr type="h" for="ch" forName="parTx3" refType="h" fact="0.1222"/>
                  <dgm:constr type="ctrX" for="ch" forName="picture3" refType="w" fact="0.5095"/>
                  <dgm:constr type="ctrY" for="ch" forName="picture3" refType="h" fact="0.5121"/>
                  <dgm:constr type="w" for="ch" forName="picture3" refType="w" fact="0.1363"/>
                  <dgm:constr type="h" for="ch" forName="picture3" refType="h" fact="0.2113"/>
                  <dgm:constr type="l" for="ch" forName="desTx3" refType="r" refFor="ch" refForName="parTx3"/>
                  <dgm:constr type="r" for="ch" forName="desTx3" refType="w"/>
                  <dgm:constr type="t" for="ch" forName="desTx3" refType="t" refFor="ch" refForName="parTx3"/>
                  <dgm:constr type="h" for="ch" forName="desTx3" refType="h" refFor="ch" refForName="parTx3"/>
                  <dgm:constr type="l" for="ch" forName="parTx4" refType="w" fact="0.5722"/>
                  <dgm:constr type="t" for="ch" forName="parTx4" refType="h" fact="0.2523"/>
                  <dgm:constr type="w" for="ch" forName="parTx4" refType="w" fact="0.294"/>
                  <dgm:constr type="h" for="ch" forName="parTx4" refType="h" fact="0.1222"/>
                  <dgm:constr type="ctrX" for="ch" forName="picture4" refType="w" fact="0.5588"/>
                  <dgm:constr type="ctrY" for="ch" forName="picture4" refType="h" fact="0.235"/>
                  <dgm:constr type="w" for="ch" forName="picture4" refType="w" fact="0.1363"/>
                  <dgm:constr type="h" for="ch" forName="picture4" refType="h" fact="0.2113"/>
                  <dgm:constr type="l" for="ch" forName="desTx4" refType="r" refFor="ch" refForName="parTx4"/>
                  <dgm:constr type="r" for="ch" forName="desTx4" refType="w"/>
                  <dgm:constr type="t" for="ch" forName="desTx4" refType="t" refFor="ch" refForName="parTx4"/>
                  <dgm:constr type="h" for="ch" forName="desTx4" refType="h" refFor="ch" refForName="parTx4"/>
                </dgm:constrLst>
              </dgm:if>
              <dgm:else name="Name37">
                <dgm:alg type="composite">
                  <dgm:param type="ar" val="1.267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userD" refType="w" fact="0.0167"/>
                  <dgm:constr type="ctrX" for="ch" forName="dot1" refType="w" fact="0.3978"/>
                  <dgm:constr type="ctrY" for="ch" forName="dot1" refType="h" fact="0.8215"/>
                  <dgm:constr type="w" for="ch" forName="dot1" refType="userD"/>
                  <dgm:constr type="h" for="ch" forName="dot1" refType="userD"/>
                  <dgm:constr type="ctrX" for="ch" forName="dot2" refType="w" fact="0.3606"/>
                  <dgm:constr type="ctrY" for="ch" forName="dot2" refType="h" fact="0.843"/>
                  <dgm:constr type="w" for="ch" forName="dot2" refType="userD"/>
                  <dgm:constr type="h" for="ch" forName="dot2" refType="userD"/>
                  <dgm:constr type="ctrX" for="ch" forName="dot3" refType="w" fact="0.3223"/>
                  <dgm:constr type="ctrY" for="ch" forName="dot3" refType="h" fact="0.8607"/>
                  <dgm:constr type="w" for="ch" forName="dot3" refType="userD"/>
                  <dgm:constr type="h" for="ch" forName="dot3" refType="userD"/>
                  <dgm:constr type="ctrX" for="ch" forName="dot4" refType="w" fact="0.2829"/>
                  <dgm:constr type="ctrY" for="ch" forName="dot4" refType="h" fact="0.8745"/>
                  <dgm:constr type="w" for="ch" forName="dot4" refType="userD"/>
                  <dgm:constr type="h" for="ch" forName="dot4" refType="userD"/>
                  <dgm:constr type="ctrX" for="ch" forName="dot5" refType="w" fact="0.5717"/>
                  <dgm:constr type="ctrY" for="ch" forName="dot5" refType="h" fact="0.6419"/>
                  <dgm:constr type="w" for="ch" forName="dot5" refType="userD"/>
                  <dgm:constr type="h" for="ch" forName="dot5" refType="userD"/>
                  <dgm:constr type="ctrX" for="ch" forName="dot6" refType="w" fact="0.6709"/>
                  <dgm:constr type="ctrY" for="ch" forName="dot6" refType="h" fact="0.3784"/>
                  <dgm:constr type="w" for="ch" forName="dot6" refType="userD"/>
                  <dgm:constr type="h" for="ch" forName="dot6" refType="userD"/>
                  <dgm:constr type="ctrX" for="ch" forName="dotArrow1" refType="w" fact="0.6441"/>
                  <dgm:constr type="ctrY" for="ch" forName="dotArrow1" refType="h" fact="0.0496"/>
                  <dgm:constr type="w" for="ch" forName="dotArrow1" refType="userD"/>
                  <dgm:constr type="h" for="ch" forName="dotArrow1" refType="userD"/>
                  <dgm:constr type="ctrX" for="ch" forName="dotArrow2" refType="w" fact="0.6679"/>
                  <dgm:constr type="ctrY" for="ch" forName="dotArrow2" refType="h" fact="0.0282"/>
                  <dgm:constr type="w" for="ch" forName="dotArrow2" refType="userD"/>
                  <dgm:constr type="h" for="ch" forName="dotArrow2" refType="userD"/>
                  <dgm:constr type="ctrX" for="ch" forName="dotArrow3" refType="w" fact="0.6917"/>
                  <dgm:constr type="ctrY" for="ch" forName="dotArrow3" refType="h" fact="0.0068"/>
                  <dgm:constr type="w" for="ch" forName="dotArrow3" refType="userD"/>
                  <dgm:constr type="h" for="ch" forName="dotArrow3" refType="userD"/>
                  <dgm:constr type="ctrX" for="ch" forName="dotArrow4" refType="w" fact="0.7155"/>
                  <dgm:constr type="ctrY" for="ch" forName="dotArrow4" refType="h" fact="0.0282"/>
                  <dgm:constr type="w" for="ch" forName="dotArrow4" refType="userD"/>
                  <dgm:constr type="h" for="ch" forName="dotArrow4" refType="userD"/>
                  <dgm:constr type="ctrX" for="ch" forName="dotArrow5" refType="w" fact="0.7394"/>
                  <dgm:constr type="ctrY" for="ch" forName="dotArrow5" refType="h" fact="0.0496"/>
                  <dgm:constr type="w" for="ch" forName="dotArrow5" refType="userD"/>
                  <dgm:constr type="h" for="ch" forName="dotArrow5" refType="userD"/>
                  <dgm:constr type="ctrX" for="ch" forName="dotArrow6" refType="w" fact="0.6917"/>
                  <dgm:constr type="ctrY" for="ch" forName="dotArrow6" refType="h" fact="0.052"/>
                  <dgm:constr type="w" for="ch" forName="dotArrow6" refType="userD"/>
                  <dgm:constr type="h" for="ch" forName="dotArrow6" refType="userD"/>
                  <dgm:constr type="ctrX" for="ch" forName="dotArrow7" refType="w" fact="0.6917"/>
                  <dgm:constr type="ctrY" for="ch" forName="dotArrow7" refType="h" fact="0.0972"/>
                  <dgm:constr type="w" for="ch" forName="dotArrow7" refType="userD"/>
                  <dgm:constr type="h" for="ch" forName="dotArrow7" refType="userD"/>
                  <dgm:constr type="l" for="ch" forName="parTx1" refType="w" fact="0.1793"/>
                  <dgm:constr type="t" for="ch" forName="parTx1" refType="h" fact="0.9064"/>
                  <dgm:constr type="w" for="ch" forName="parTx1" refType="w" fact="0.3595"/>
                  <dgm:constr type="h" for="ch" forName="parTx1" refType="h" fact="0.1222"/>
                  <dgm:constr type="ctrX" for="ch" forName="picture1" refType="w" fact="0.163"/>
                  <dgm:constr type="ctrY" for="ch" forName="picture1" refType="h" fact="0.8922"/>
                  <dgm:constr type="w" for="ch" forName="picture1" refType="w" fact="0.1667"/>
                  <dgm:constr type="h" for="ch" forName="picture1" refType="h" fact="0.2113"/>
                  <dgm:constr type="l" for="ch" forName="parTx2" refType="w" fact="0.502"/>
                  <dgm:constr type="t" for="ch" forName="parTx2" refType="h" fact="0.7589"/>
                  <dgm:constr type="w" for="ch" forName="parTx2" refType="w" fact="0.3595"/>
                  <dgm:constr type="h" for="ch" forName="parTx2" refType="h" fact="0.1222"/>
                  <dgm:constr type="ctrX" for="ch" forName="picture2" refType="w" fact="0.4857"/>
                  <dgm:constr type="ctrY" for="ch" forName="picture2" refType="h" fact="0.7447"/>
                  <dgm:constr type="w" for="ch" forName="picture2" refType="w" fact="0.1667"/>
                  <dgm:constr type="h" for="ch" forName="picture2" refType="h" fact="0.2113"/>
                  <dgm:constr type="l" for="ch" forName="parTx3" refType="w" fact="0.6394"/>
                  <dgm:constr type="t" for="ch" forName="parTx3" refType="h" fact="0.5263"/>
                  <dgm:constr type="w" for="ch" forName="parTx3" refType="w" fact="0.3595"/>
                  <dgm:constr type="h" for="ch" forName="parTx3" refType="h" fact="0.1222"/>
                  <dgm:constr type="ctrX" for="ch" forName="picture3" refType="w" fact="0.6231"/>
                  <dgm:constr type="ctrY" for="ch" forName="picture3" refType="h" fact="0.5121"/>
                  <dgm:constr type="w" for="ch" forName="picture3" refType="w" fact="0.1667"/>
                  <dgm:constr type="h" for="ch" forName="picture3" refType="h" fact="0.2113"/>
                  <dgm:constr type="l" for="ch" forName="parTx4" refType="w" fact="0.6997"/>
                  <dgm:constr type="t" for="ch" forName="parTx4" refType="h" fact="0.2492"/>
                  <dgm:constr type="w" for="ch" forName="parTx4" refType="w" fact="0.3595"/>
                  <dgm:constr type="h" for="ch" forName="parTx4" refType="h" fact="0.1222"/>
                  <dgm:constr type="ctrX" for="ch" forName="picture4" refType="w" fact="0.6834"/>
                  <dgm:constr type="ctrY" for="ch" forName="picture4" refType="h" fact="0.235"/>
                  <dgm:constr type="w" for="ch" forName="picture4" refType="w" fact="0.1667"/>
                  <dgm:constr type="h" for="ch" forName="picture4" refType="h" fact="0.2113"/>
                </dgm:constrLst>
              </dgm:else>
            </dgm:choose>
          </dgm:if>
          <dgm:else name="Name38">
            <dgm:choose name="Name39">
              <dgm:if name="Name40" axis="des" func="maxDepth" op="gt" val="1">
                <dgm:alg type="composite">
                  <dgm:param type="ar" val="1.5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userD" refType="w" fact="0.0136"/>
                  <dgm:constr type="ctrX" for="ch" forName="dot1" refType="w" fact="0.6747"/>
                  <dgm:constr type="ctrY" for="ch" forName="dot1" refType="h" fact="0.8215"/>
                  <dgm:constr type="w" for="ch" forName="dot1" refType="userD"/>
                  <dgm:constr type="h" for="ch" forName="dot1" refType="userD"/>
                  <dgm:constr type="ctrX" for="ch" forName="dot2" refType="w" fact="0.7051"/>
                  <dgm:constr type="ctrY" for="ch" forName="dot2" refType="h" fact="0.843"/>
                  <dgm:constr type="w" for="ch" forName="dot2" refType="userD"/>
                  <dgm:constr type="h" for="ch" forName="dot2" refType="userD"/>
                  <dgm:constr type="ctrX" for="ch" forName="dot3" refType="w" fact="0.7365"/>
                  <dgm:constr type="ctrY" for="ch" forName="dot3" refType="h" fact="0.8607"/>
                  <dgm:constr type="w" for="ch" forName="dot3" refType="userD"/>
                  <dgm:constr type="h" for="ch" forName="dot3" refType="userD"/>
                  <dgm:constr type="ctrX" for="ch" forName="dot4" refType="w" fact="0.7687"/>
                  <dgm:constr type="ctrY" for="ch" forName="dot4" refType="h" fact="0.8745"/>
                  <dgm:constr type="w" for="ch" forName="dot4" refType="userD"/>
                  <dgm:constr type="h" for="ch" forName="dot4" refType="userD"/>
                  <dgm:constr type="ctrX" for="ch" forName="dot5" refType="w" fact="0.5325"/>
                  <dgm:constr type="ctrY" for="ch" forName="dot5" refType="h" fact="0.6419"/>
                  <dgm:constr type="w" for="ch" forName="dot5" refType="userD"/>
                  <dgm:constr type="h" for="ch" forName="dot5" refType="userD"/>
                  <dgm:constr type="ctrX" for="ch" forName="dot6" refType="w" fact="0.4514"/>
                  <dgm:constr type="ctrY" for="ch" forName="dot6" refType="h" fact="0.3784"/>
                  <dgm:constr type="w" for="ch" forName="dot6" refType="userD"/>
                  <dgm:constr type="h" for="ch" forName="dot6" refType="userD"/>
                  <dgm:constr type="ctrX" for="ch" forName="dotArrow1" refType="w" fact="0.4733"/>
                  <dgm:constr type="ctrY" for="ch" forName="dotArrow1" refType="h" fact="0.0496"/>
                  <dgm:constr type="w" for="ch" forName="dotArrow1" refType="userD"/>
                  <dgm:constr type="h" for="ch" forName="dotArrow1" refType="userD"/>
                  <dgm:constr type="ctrX" for="ch" forName="dotArrow2" refType="w" fact="0.4538"/>
                  <dgm:constr type="ctrY" for="ch" forName="dotArrow2" refType="h" fact="0.0282"/>
                  <dgm:constr type="w" for="ch" forName="dotArrow2" refType="userD"/>
                  <dgm:constr type="h" for="ch" forName="dotArrow2" refType="userD"/>
                  <dgm:constr type="ctrX" for="ch" forName="dotArrow3" refType="w" fact="0.4343"/>
                  <dgm:constr type="ctrY" for="ch" forName="dotArrow3" refType="h" fact="0.0068"/>
                  <dgm:constr type="w" for="ch" forName="dotArrow3" refType="userD"/>
                  <dgm:constr type="h" for="ch" forName="dotArrow3" refType="userD"/>
                  <dgm:constr type="ctrX" for="ch" forName="dotArrow4" refType="w" fact="0.4149"/>
                  <dgm:constr type="ctrY" for="ch" forName="dotArrow4" refType="h" fact="0.0282"/>
                  <dgm:constr type="w" for="ch" forName="dotArrow4" refType="userD"/>
                  <dgm:constr type="h" for="ch" forName="dotArrow4" refType="userD"/>
                  <dgm:constr type="ctrX" for="ch" forName="dotArrow5" refType="w" fact="0.3954"/>
                  <dgm:constr type="ctrY" for="ch" forName="dotArrow5" refType="h" fact="0.0496"/>
                  <dgm:constr type="w" for="ch" forName="dotArrow5" refType="userD"/>
                  <dgm:constr type="h" for="ch" forName="dotArrow5" refType="userD"/>
                  <dgm:constr type="ctrX" for="ch" forName="dotArrow6" refType="w" fact="0.4343"/>
                  <dgm:constr type="ctrY" for="ch" forName="dotArrow6" refType="h" fact="0.052"/>
                  <dgm:constr type="w" for="ch" forName="dotArrow6" refType="userD"/>
                  <dgm:constr type="h" for="ch" forName="dotArrow6" refType="userD"/>
                  <dgm:constr type="ctrX" for="ch" forName="dotArrow7" refType="w" fact="0.4343"/>
                  <dgm:constr type="ctrY" for="ch" forName="dotArrow7" refType="h" fact="0.0972"/>
                  <dgm:constr type="w" for="ch" forName="dotArrow7" refType="userD"/>
                  <dgm:constr type="h" for="ch" forName="dotArrow7" refType="userD"/>
                  <dgm:constr type="r" for="ch" forName="parTx1" refType="w" fact="0.8534"/>
                  <dgm:constr type="t" for="ch" forName="parTx1" refType="h" fact="0.9095"/>
                  <dgm:constr type="w" for="ch" forName="parTx1" refType="w" fact="0.294"/>
                  <dgm:constr type="h" for="ch" forName="parTx1" refType="h" fact="0.1222"/>
                  <dgm:constr type="ctrX" for="ch" forName="picture1" refType="w" fact="0.8667"/>
                  <dgm:constr type="ctrY" for="ch" forName="picture1" refType="h" fact="0.8922"/>
                  <dgm:constr type="w" for="ch" forName="picture1" refType="w" fact="0.1363"/>
                  <dgm:constr type="h" for="ch" forName="picture1" refType="h" fact="0.2113"/>
                  <dgm:constr type="r" for="ch" forName="desTx1" refType="l" refFor="ch" refForName="parTx1"/>
                  <dgm:constr type="l" for="ch" forName="desTx1"/>
                  <dgm:constr type="t" for="ch" forName="desTx1" refType="t" refFor="ch" refForName="parTx1"/>
                  <dgm:constr type="h" for="ch" forName="desTx1" refType="h" refFor="ch" refForName="parTx1"/>
                  <dgm:constr type="r" for="ch" forName="parTx2" refType="w" fact="0.5895"/>
                  <dgm:constr type="t" for="ch" forName="parTx2" refType="h" fact="0.762"/>
                  <dgm:constr type="w" for="ch" forName="parTx2" refType="w" fact="0.294"/>
                  <dgm:constr type="h" for="ch" forName="parTx2" refType="h" fact="0.1222"/>
                  <dgm:constr type="ctrX" for="ch" forName="picture2" refType="w" fact="0.6028"/>
                  <dgm:constr type="ctrY" for="ch" forName="picture2" refType="h" fact="0.7447"/>
                  <dgm:constr type="w" for="ch" forName="picture2" refType="w" fact="0.1363"/>
                  <dgm:constr type="h" for="ch" forName="picture2" refType="h" fact="0.2113"/>
                  <dgm:constr type="r" for="ch" forName="desTx2" refType="l" refFor="ch" refForName="parTx2"/>
                  <dgm:constr type="l" for="ch" forName="desTx2"/>
                  <dgm:constr type="t" for="ch" forName="desTx2" refType="t" refFor="ch" refForName="parTx2"/>
                  <dgm:constr type="h" for="ch" forName="desTx2" refType="h" refFor="ch" refForName="parTx2"/>
                  <dgm:constr type="r" for="ch" forName="parTx3" refType="w" fact="0.4771"/>
                  <dgm:constr type="t" for="ch" forName="parTx3" refType="h" fact="0.5294"/>
                  <dgm:constr type="w" for="ch" forName="parTx3" refType="w" fact="0.294"/>
                  <dgm:constr type="h" for="ch" forName="parTx3" refType="h" fact="0.1222"/>
                  <dgm:constr type="ctrX" for="ch" forName="picture3" refType="w" fact="0.4905"/>
                  <dgm:constr type="ctrY" for="ch" forName="picture3" refType="h" fact="0.5121"/>
                  <dgm:constr type="w" for="ch" forName="picture3" refType="w" fact="0.1363"/>
                  <dgm:constr type="h" for="ch" forName="picture3" refType="h" fact="0.2113"/>
                  <dgm:constr type="r" for="ch" forName="desTx3" refType="l" refFor="ch" refForName="parTx3"/>
                  <dgm:constr type="l" for="ch" forName="desTx3"/>
                  <dgm:constr type="t" for="ch" forName="desTx3" refType="t" refFor="ch" refForName="parTx3"/>
                  <dgm:constr type="h" for="ch" forName="desTx3" refType="h" refFor="ch" refForName="parTx3"/>
                  <dgm:constr type="r" for="ch" forName="parTx4" refType="w" fact="0.4278"/>
                  <dgm:constr type="t" for="ch" forName="parTx4" refType="h" fact="0.2523"/>
                  <dgm:constr type="w" for="ch" forName="parTx4" refType="w" fact="0.294"/>
                  <dgm:constr type="h" for="ch" forName="parTx4" refType="h" fact="0.1222"/>
                  <dgm:constr type="ctrX" for="ch" forName="picture4" refType="w" fact="0.4412"/>
                  <dgm:constr type="ctrY" for="ch" forName="picture4" refType="h" fact="0.235"/>
                  <dgm:constr type="w" for="ch" forName="picture4" refType="w" fact="0.1363"/>
                  <dgm:constr type="h" for="ch" forName="picture4" refType="h" fact="0.2113"/>
                  <dgm:constr type="r" for="ch" forName="desTx4" refType="l" refFor="ch" refForName="parTx4"/>
                  <dgm:constr type="l" for="ch" forName="desTx4"/>
                  <dgm:constr type="t" for="ch" forName="desTx4" refType="t" refFor="ch" refForName="parTx4"/>
                  <dgm:constr type="h" for="ch" forName="desTx4" refType="h" refFor="ch" refForName="parTx4"/>
                </dgm:constrLst>
              </dgm:if>
              <dgm:else name="Name41">
                <dgm:alg type="composite">
                  <dgm:param type="ar" val="1.267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userD" refType="w" fact="0.0167"/>
                  <dgm:constr type="ctrX" for="ch" forName="dot1" refType="w" fact="0.6022"/>
                  <dgm:constr type="ctrY" for="ch" forName="dot1" refType="h" fact="0.8215"/>
                  <dgm:constr type="w" for="ch" forName="dot1" refType="userD"/>
                  <dgm:constr type="h" for="ch" forName="dot1" refType="userD"/>
                  <dgm:constr type="ctrX" for="ch" forName="dot2" refType="w" fact="0.6394"/>
                  <dgm:constr type="ctrY" for="ch" forName="dot2" refType="h" fact="0.843"/>
                  <dgm:constr type="w" for="ch" forName="dot2" refType="userD"/>
                  <dgm:constr type="h" for="ch" forName="dot2" refType="userD"/>
                  <dgm:constr type="ctrX" for="ch" forName="dot3" refType="w" fact="0.6777"/>
                  <dgm:constr type="ctrY" for="ch" forName="dot3" refType="h" fact="0.8607"/>
                  <dgm:constr type="w" for="ch" forName="dot3" refType="userD"/>
                  <dgm:constr type="h" for="ch" forName="dot3" refType="userD"/>
                  <dgm:constr type="ctrX" for="ch" forName="dot4" refType="w" fact="0.7171"/>
                  <dgm:constr type="ctrY" for="ch" forName="dot4" refType="h" fact="0.8745"/>
                  <dgm:constr type="w" for="ch" forName="dot4" refType="userD"/>
                  <dgm:constr type="h" for="ch" forName="dot4" refType="userD"/>
                  <dgm:constr type="ctrX" for="ch" forName="dot5" refType="w" fact="0.4283"/>
                  <dgm:constr type="ctrY" for="ch" forName="dot5" refType="h" fact="0.6419"/>
                  <dgm:constr type="w" for="ch" forName="dot5" refType="userD"/>
                  <dgm:constr type="h" for="ch" forName="dot5" refType="userD"/>
                  <dgm:constr type="ctrX" for="ch" forName="dot6" refType="w" fact="0.3291"/>
                  <dgm:constr type="ctrY" for="ch" forName="dot6" refType="h" fact="0.3784"/>
                  <dgm:constr type="w" for="ch" forName="dot6" refType="userD"/>
                  <dgm:constr type="h" for="ch" forName="dot6" refType="userD"/>
                  <dgm:constr type="ctrX" for="ch" forName="dotArrow1" refType="w" fact="0.3559"/>
                  <dgm:constr type="ctrY" for="ch" forName="dotArrow1" refType="h" fact="0.0496"/>
                  <dgm:constr type="w" for="ch" forName="dotArrow1" refType="userD"/>
                  <dgm:constr type="h" for="ch" forName="dotArrow1" refType="userD"/>
                  <dgm:constr type="ctrX" for="ch" forName="dotArrow2" refType="w" fact="0.3321"/>
                  <dgm:constr type="ctrY" for="ch" forName="dotArrow2" refType="h" fact="0.0282"/>
                  <dgm:constr type="w" for="ch" forName="dotArrow2" refType="userD"/>
                  <dgm:constr type="h" for="ch" forName="dotArrow2" refType="userD"/>
                  <dgm:constr type="ctrX" for="ch" forName="dotArrow3" refType="w" fact="0.3083"/>
                  <dgm:constr type="ctrY" for="ch" forName="dotArrow3" refType="h" fact="0.0068"/>
                  <dgm:constr type="w" for="ch" forName="dotArrow3" refType="userD"/>
                  <dgm:constr type="h" for="ch" forName="dotArrow3" refType="userD"/>
                  <dgm:constr type="ctrX" for="ch" forName="dotArrow4" refType="w" fact="0.2845"/>
                  <dgm:constr type="ctrY" for="ch" forName="dotArrow4" refType="h" fact="0.0282"/>
                  <dgm:constr type="w" for="ch" forName="dotArrow4" refType="userD"/>
                  <dgm:constr type="h" for="ch" forName="dotArrow4" refType="userD"/>
                  <dgm:constr type="ctrX" for="ch" forName="dotArrow5" refType="w" fact="0.2606"/>
                  <dgm:constr type="ctrY" for="ch" forName="dotArrow5" refType="h" fact="0.0496"/>
                  <dgm:constr type="w" for="ch" forName="dotArrow5" refType="userD"/>
                  <dgm:constr type="h" for="ch" forName="dotArrow5" refType="userD"/>
                  <dgm:constr type="ctrX" for="ch" forName="dotArrow6" refType="w" fact="0.3083"/>
                  <dgm:constr type="ctrY" for="ch" forName="dotArrow6" refType="h" fact="0.052"/>
                  <dgm:constr type="w" for="ch" forName="dotArrow6" refType="userD"/>
                  <dgm:constr type="h" for="ch" forName="dotArrow6" refType="userD"/>
                  <dgm:constr type="ctrX" for="ch" forName="dotArrow7" refType="w" fact="0.3083"/>
                  <dgm:constr type="ctrY" for="ch" forName="dotArrow7" refType="h" fact="0.0972"/>
                  <dgm:constr type="w" for="ch" forName="dotArrow7" refType="userD"/>
                  <dgm:constr type="h" for="ch" forName="dotArrow7" refType="userD"/>
                  <dgm:constr type="r" for="ch" forName="parTx1" refType="w" fact="0.8207"/>
                  <dgm:constr type="t" for="ch" forName="parTx1" refType="h" fact="0.9064"/>
                  <dgm:constr type="w" for="ch" forName="parTx1" refType="w" fact="0.3595"/>
                  <dgm:constr type="h" for="ch" forName="parTx1" refType="h" fact="0.1222"/>
                  <dgm:constr type="ctrX" for="ch" forName="picture1" refType="w" fact="0.837"/>
                  <dgm:constr type="ctrY" for="ch" forName="picture1" refType="h" fact="0.8922"/>
                  <dgm:constr type="w" for="ch" forName="picture1" refType="w" fact="0.1667"/>
                  <dgm:constr type="h" for="ch" forName="picture1" refType="h" fact="0.2113"/>
                  <dgm:constr type="r" for="ch" forName="parTx2" refType="w" fact="0.498"/>
                  <dgm:constr type="t" for="ch" forName="parTx2" refType="h" fact="0.7589"/>
                  <dgm:constr type="w" for="ch" forName="parTx2" refType="w" fact="0.3595"/>
                  <dgm:constr type="h" for="ch" forName="parTx2" refType="h" fact="0.1222"/>
                  <dgm:constr type="ctrX" for="ch" forName="picture2" refType="w" fact="0.5143"/>
                  <dgm:constr type="ctrY" for="ch" forName="picture2" refType="h" fact="0.7447"/>
                  <dgm:constr type="w" for="ch" forName="picture2" refType="w" fact="0.1667"/>
                  <dgm:constr type="h" for="ch" forName="picture2" refType="h" fact="0.2113"/>
                  <dgm:constr type="r" for="ch" forName="parTx3" refType="w" fact="0.3606"/>
                  <dgm:constr type="t" for="ch" forName="parTx3" refType="h" fact="0.5263"/>
                  <dgm:constr type="w" for="ch" forName="parTx3" refType="w" fact="0.3595"/>
                  <dgm:constr type="h" for="ch" forName="parTx3" refType="h" fact="0.1222"/>
                  <dgm:constr type="ctrX" for="ch" forName="picture3" refType="w" fact="0.3769"/>
                  <dgm:constr type="ctrY" for="ch" forName="picture3" refType="h" fact="0.5121"/>
                  <dgm:constr type="w" for="ch" forName="picture3" refType="w" fact="0.1667"/>
                  <dgm:constr type="h" for="ch" forName="picture3" refType="h" fact="0.2113"/>
                  <dgm:constr type="r" for="ch" forName="parTx4" refType="w" fact="0.3003"/>
                  <dgm:constr type="t" for="ch" forName="parTx4" refType="h" fact="0.2492"/>
                  <dgm:constr type="w" for="ch" forName="parTx4" refType="w" fact="0.3595"/>
                  <dgm:constr type="h" for="ch" forName="parTx4" refType="h" fact="0.1222"/>
                  <dgm:constr type="ctrX" for="ch" forName="picture4" refType="w" fact="0.3166"/>
                  <dgm:constr type="ctrY" for="ch" forName="picture4" refType="h" fact="0.235"/>
                  <dgm:constr type="w" for="ch" forName="picture4" refType="w" fact="0.1667"/>
                  <dgm:constr type="h" for="ch" forName="picture4" refType="h" fact="0.2113"/>
                </dgm:constrLst>
              </dgm:else>
            </dgm:choose>
          </dgm:else>
        </dgm:choose>
      </dgm:if>
      <dgm:if name="Name42" axis="ch" ptType="node" func="cnt" op="equ" val="5">
        <dgm:choose name="Name43">
          <dgm:if name="Name44" func="var" arg="dir" op="equ" val="norm">
            <dgm:choose name="Name45">
              <dgm:if name="Name46" axis="des" func="maxDepth" op="gt" val="1">
                <dgm:alg type="composite">
                  <dgm:param type="ar" val="1.41"/>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primFontSz" for="ch" forName="desTx5" refType="primFontSz" refFor="ch" refForName="desTx1" op="equ"/>
                  <dgm:constr type="userD" refType="w" fact="0.0118"/>
                  <dgm:constr type="ctrX" for="ch" forName="dot1" refType="w" fact="0.3263"/>
                  <dgm:constr type="ctrY" for="ch" forName="dot1" refType="h" fact="0.8674"/>
                  <dgm:constr type="w" for="ch" forName="dot1" refType="userD"/>
                  <dgm:constr type="h" for="ch" forName="dot1" refType="userD"/>
                  <dgm:constr type="ctrX" for="ch" forName="dot2" refType="w" fact="0.3001"/>
                  <dgm:constr type="ctrY" for="ch" forName="dot2" refType="h" fact="0.8824"/>
                  <dgm:constr type="w" for="ch" forName="dot2" refType="userD"/>
                  <dgm:constr type="h" for="ch" forName="dot2" refType="userD"/>
                  <dgm:constr type="ctrX" for="ch" forName="dot3" refType="w" fact="0.2733"/>
                  <dgm:constr type="ctrY" for="ch" forName="dot3" refType="h" fact="0.8948"/>
                  <dgm:constr type="w" for="ch" forName="dot3" refType="userD"/>
                  <dgm:constr type="h" for="ch" forName="dot3" refType="userD"/>
                  <dgm:constr type="ctrX" for="ch" forName="dot4" refType="w" fact="0.2462"/>
                  <dgm:constr type="ctrY" for="ch" forName="dot4" refType="h" fact="0.9044"/>
                  <dgm:constr type="w" for="ch" forName="dot4" refType="userD"/>
                  <dgm:constr type="h" for="ch" forName="dot4" refType="userD"/>
                  <dgm:constr type="ctrX" for="ch" forName="dot5" refType="w" fact="0.4691"/>
                  <dgm:constr type="ctrY" for="ch" forName="dot5" refType="h" fact="0.7222"/>
                  <dgm:constr type="w" for="ch" forName="dot5" refType="userD"/>
                  <dgm:constr type="h" for="ch" forName="dot5" refType="userD"/>
                  <dgm:constr type="ctrX" for="ch" forName="dot6" refType="w" fact="0.4484"/>
                  <dgm:constr type="ctrY" for="ch" forName="dot6" refType="h" fact="0.7518"/>
                  <dgm:constr type="w" for="ch" forName="dot6" refType="userD"/>
                  <dgm:constr type="h" for="ch" forName="dot6" refType="userD"/>
                  <dgm:constr type="ctrX" for="ch" forName="dot7" refType="w" fact="0.5549"/>
                  <dgm:constr type="ctrY" for="ch" forName="dot7" refType="h" fact="0.5422"/>
                  <dgm:constr type="w" for="ch" forName="dot7" refType="userD"/>
                  <dgm:constr type="h" for="ch" forName="dot7" refType="userD"/>
                  <dgm:constr type="ctrX" for="ch" forName="dot8" refType="w" fact="0.601"/>
                  <dgm:constr type="ctrY" for="ch" forName="dot8" refType="h" fact="0.3229"/>
                  <dgm:constr type="w" for="ch" forName="dot8" refType="userD"/>
                  <dgm:constr type="h" for="ch" forName="dot8" refType="userD"/>
                  <dgm:constr type="ctrX" for="ch" forName="dotArrow1" refType="w" fact="0.5779"/>
                  <dgm:constr type="ctrY" for="ch" forName="dotArrow1" refType="h" fact="0.0635"/>
                  <dgm:constr type="w" for="ch" forName="dotArrow1" refType="userD"/>
                  <dgm:constr type="h" for="ch" forName="dotArrow1" refType="userD"/>
                  <dgm:constr type="ctrX" for="ch" forName="dotArrow2" refType="w" fact="0.5951"/>
                  <dgm:constr type="ctrY" for="ch" forName="dotArrow2" refType="h" fact="0.0448"/>
                  <dgm:constr type="w" for="ch" forName="dotArrow2" refType="userD"/>
                  <dgm:constr type="h" for="ch" forName="dotArrow2" refType="userD"/>
                  <dgm:constr type="ctrX" for="ch" forName="dotArrow3" refType="w" fact="0.6123"/>
                  <dgm:constr type="ctrY" for="ch" forName="dotArrow3" refType="h" fact="0.026"/>
                  <dgm:constr type="w" for="ch" forName="dotArrow3" refType="userD"/>
                  <dgm:constr type="h" for="ch" forName="dotArrow3" refType="userD"/>
                  <dgm:constr type="ctrX" for="ch" forName="dotArrow4" refType="w" fact="0.6295"/>
                  <dgm:constr type="ctrY" for="ch" forName="dotArrow4" refType="h" fact="0.0448"/>
                  <dgm:constr type="w" for="ch" forName="dotArrow4" refType="userD"/>
                  <dgm:constr type="h" for="ch" forName="dotArrow4" refType="userD"/>
                  <dgm:constr type="ctrX" for="ch" forName="dotArrow5" refType="w" fact="0.6467"/>
                  <dgm:constr type="ctrY" for="ch" forName="dotArrow5" refType="h" fact="0.0635"/>
                  <dgm:constr type="w" for="ch" forName="dotArrow5" refType="userD"/>
                  <dgm:constr type="h" for="ch" forName="dotArrow5" refType="userD"/>
                  <dgm:constr type="ctrX" for="ch" forName="dotArrow6" refType="w" fact="0.6123"/>
                  <dgm:constr type="ctrY" for="ch" forName="dotArrow6" refType="h" fact="0.0656"/>
                  <dgm:constr type="w" for="ch" forName="dotArrow6" refType="userD"/>
                  <dgm:constr type="h" for="ch" forName="dotArrow6" refType="userD"/>
                  <dgm:constr type="ctrX" for="ch" forName="dotArrow7" refType="w" fact="0.6123"/>
                  <dgm:constr type="ctrY" for="ch" forName="dotArrow7" refType="h" fact="0.1052"/>
                  <dgm:constr type="w" for="ch" forName="dotArrow7" refType="userD"/>
                  <dgm:constr type="h" for="ch" forName="dotArrow7" refType="userD"/>
                  <dgm:constr type="l" for="ch" forName="parTx1" refType="w" fact="0.1746"/>
                  <dgm:constr type="t" for="ch" forName="parTx1" refType="h" fact="0.9304"/>
                  <dgm:constr type="w" for="ch" forName="parTx1" refType="w" fact="0.2544"/>
                  <dgm:constr type="h" for="ch" forName="parTx1" refType="h" fact="0.0962"/>
                  <dgm:constr type="ctrX" for="ch" forName="picture1" refType="w" fact="0.1631"/>
                  <dgm:constr type="ctrY" for="ch" forName="picture1" refType="h" fact="0.9169"/>
                  <dgm:constr type="w" for="ch" forName="picture1" refType="w" fact="0.118"/>
                  <dgm:constr type="h" for="ch" forName="picture1" refType="h" fact="0.1663"/>
                  <dgm:constr type="l" for="ch" forName="desTx1" refType="r" refFor="ch" refForName="parTx1"/>
                  <dgm:constr type="r" for="ch" forName="desTx1" refType="w"/>
                  <dgm:constr type="t" for="ch" forName="desTx1" refType="t" refFor="ch" refForName="parTx1"/>
                  <dgm:constr type="h" for="ch" forName="desTx1" refType="h" refFor="ch" refForName="parTx1"/>
                  <dgm:constr type="l" for="ch" forName="parTx2" refType="w" fact="0.3982"/>
                  <dgm:constr type="t" for="ch" forName="parTx2" refType="h" fact="0.8167"/>
                  <dgm:constr type="w" for="ch" forName="parTx2" refType="w" fact="0.2544"/>
                  <dgm:constr type="h" for="ch" forName="parTx2" refType="h" fact="0.0962"/>
                  <dgm:constr type="ctrX" for="ch" forName="picture2" refType="w" fact="0.3866"/>
                  <dgm:constr type="ctrY" for="ch" forName="picture2" refType="h" fact="0.8032"/>
                  <dgm:constr type="w" for="ch" forName="picture2" refType="w" fact="0.118"/>
                  <dgm:constr type="h" for="ch" forName="picture2" refType="h" fact="0.1663"/>
                  <dgm:constr type="l" for="ch" forName="desTx2" refType="r" refFor="ch" refForName="parTx2"/>
                  <dgm:constr type="r" for="ch" forName="desTx2" refType="w"/>
                  <dgm:constr type="t" for="ch" forName="desTx2" refType="t" refFor="ch" refForName="parTx2"/>
                  <dgm:constr type="h" for="ch" forName="desTx2" refType="h" refFor="ch" refForName="parTx2"/>
                  <dgm:constr type="l" for="ch" forName="parTx3" refType="w" fact="0.5194"/>
                  <dgm:constr type="t" for="ch" forName="parTx3" refType="h" fact="0.6524"/>
                  <dgm:constr type="w" for="ch" forName="parTx3" refType="w" fact="0.2544"/>
                  <dgm:constr type="h" for="ch" forName="parTx3" refType="h" fact="0.0962"/>
                  <dgm:constr type="ctrX" for="ch" forName="picture3" refType="w" fact="0.5078"/>
                  <dgm:constr type="ctrY" for="ch" forName="picture3" refType="h" fact="0.6389"/>
                  <dgm:constr type="w" for="ch" forName="picture3" refType="w" fact="0.118"/>
                  <dgm:constr type="h" for="ch" forName="picture3" refType="h" fact="0.1663"/>
                  <dgm:constr type="l" for="ch" forName="desTx3" refType="r" refFor="ch" refForName="parTx3"/>
                  <dgm:constr type="r" for="ch" forName="desTx3" refType="w"/>
                  <dgm:constr type="t" for="ch" forName="desTx3" refType="t" refFor="ch" refForName="parTx3"/>
                  <dgm:constr type="h" for="ch" forName="desTx3" refType="h" refFor="ch" refForName="parTx3"/>
                  <dgm:constr type="l" for="ch" forName="parTx4" refType="w" fact="0.5827"/>
                  <dgm:constr type="t" for="ch" forName="parTx4" refType="h" fact="0.4412"/>
                  <dgm:constr type="w" for="ch" forName="parTx4" refType="w" fact="0.2544"/>
                  <dgm:constr type="h" for="ch" forName="parTx4" refType="h" fact="0.0962"/>
                  <dgm:constr type="ctrX" for="ch" forName="picture4" refType="w" fact="0.5712"/>
                  <dgm:constr type="ctrY" for="ch" forName="picture4" refType="h" fact="0.4277"/>
                  <dgm:constr type="w" for="ch" forName="picture4" refType="w" fact="0.118"/>
                  <dgm:constr type="h" for="ch" forName="picture4" refType="h" fact="0.1663"/>
                  <dgm:constr type="l" for="ch" forName="desTx4" refType="r" refFor="ch" refForName="parTx4"/>
                  <dgm:constr type="r" for="ch" forName="desTx4" refType="w"/>
                  <dgm:constr type="t" for="ch" forName="desTx4" refType="t" refFor="ch" refForName="parTx4"/>
                  <dgm:constr type="h" for="ch" forName="desTx4" refType="h" refFor="ch" refForName="parTx4"/>
                  <dgm:constr type="l" for="ch" forName="parTx5" refType="w" fact="0.618"/>
                  <dgm:constr type="t" for="ch" forName="parTx5" refType="h" fact="0.2262"/>
                  <dgm:constr type="w" for="ch" forName="parTx5" refType="w" fact="0.2544"/>
                  <dgm:constr type="h" for="ch" forName="parTx5" refType="h" fact="0.0962"/>
                  <dgm:constr type="ctrX" for="ch" forName="picture5" refType="w" fact="0.6064"/>
                  <dgm:constr type="ctrY" for="ch" forName="picture5" refType="h" fact="0.2127"/>
                  <dgm:constr type="w" for="ch" forName="picture5" refType="w" fact="0.118"/>
                  <dgm:constr type="h" for="ch" forName="picture5" refType="h" fact="0.1663"/>
                  <dgm:constr type="l" for="ch" forName="desTx5" refType="r" refFor="ch" refForName="parTx5"/>
                  <dgm:constr type="r" for="ch" forName="desTx5" refType="w"/>
                  <dgm:constr type="t" for="ch" forName="desTx5" refType="t" refFor="ch" refForName="parTx5"/>
                  <dgm:constr type="h" for="ch" forName="desTx5" refType="h" refFor="ch" refForName="parTx5"/>
                </dgm:constrLst>
              </dgm:if>
              <dgm:else name="Name47">
                <dgm:alg type="composite">
                  <dgm:param type="ar" val="1.1643"/>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userD" refType="w" fact="0.0143"/>
                  <dgm:constr type="ctrX" for="ch" forName="dot1" refType="w" fact="0.3951"/>
                  <dgm:constr type="ctrY" for="ch" forName="dot1" refType="h" fact="0.8674"/>
                  <dgm:constr type="w" for="ch" forName="dot1" refType="userD"/>
                  <dgm:constr type="h" for="ch" forName="dot1" refType="userD"/>
                  <dgm:constr type="ctrX" for="ch" forName="dot2" refType="w" fact="0.3634"/>
                  <dgm:constr type="ctrY" for="ch" forName="dot2" refType="h" fact="0.8824"/>
                  <dgm:constr type="w" for="ch" forName="dot2" refType="userD"/>
                  <dgm:constr type="h" for="ch" forName="dot2" refType="userD"/>
                  <dgm:constr type="ctrX" for="ch" forName="dot3" refType="w" fact="0.331"/>
                  <dgm:constr type="ctrY" for="ch" forName="dot3" refType="h" fact="0.8948"/>
                  <dgm:constr type="w" for="ch" forName="dot3" refType="userD"/>
                  <dgm:constr type="h" for="ch" forName="dot3" refType="userD"/>
                  <dgm:constr type="ctrX" for="ch" forName="dot4" refType="w" fact="0.2981"/>
                  <dgm:constr type="ctrY" for="ch" forName="dot4" refType="h" fact="0.9044"/>
                  <dgm:constr type="w" for="ch" forName="dot4" refType="userD"/>
                  <dgm:constr type="h" for="ch" forName="dot4" refType="userD"/>
                  <dgm:constr type="ctrX" for="ch" forName="dot5" refType="w" fact="0.5681"/>
                  <dgm:constr type="ctrY" for="ch" forName="dot5" refType="h" fact="0.7222"/>
                  <dgm:constr type="w" for="ch" forName="dot5" refType="userD"/>
                  <dgm:constr type="h" for="ch" forName="dot5" refType="userD"/>
                  <dgm:constr type="ctrX" for="ch" forName="dot6" refType="w" fact="0.543"/>
                  <dgm:constr type="ctrY" for="ch" forName="dot6" refType="h" fact="0.7518"/>
                  <dgm:constr type="w" for="ch" forName="dot6" refType="userD"/>
                  <dgm:constr type="h" for="ch" forName="dot6" refType="userD"/>
                  <dgm:constr type="ctrX" for="ch" forName="dot7" refType="w" fact="0.672"/>
                  <dgm:constr type="ctrY" for="ch" forName="dot7" refType="h" fact="0.5422"/>
                  <dgm:constr type="w" for="ch" forName="dot7" refType="userD"/>
                  <dgm:constr type="h" for="ch" forName="dot7" refType="userD"/>
                  <dgm:constr type="ctrX" for="ch" forName="dot8" refType="w" fact="0.7278"/>
                  <dgm:constr type="ctrY" for="ch" forName="dot8" refType="h" fact="0.3229"/>
                  <dgm:constr type="w" for="ch" forName="dot8" refType="userD"/>
                  <dgm:constr type="h" for="ch" forName="dot8" refType="userD"/>
                  <dgm:constr type="ctrX" for="ch" forName="dotArrow1" refType="w" fact="0.6999"/>
                  <dgm:constr type="ctrY" for="ch" forName="dotArrow1" refType="h" fact="0.0635"/>
                  <dgm:constr type="w" for="ch" forName="dotArrow1" refType="userD"/>
                  <dgm:constr type="h" for="ch" forName="dotArrow1" refType="userD"/>
                  <dgm:constr type="ctrX" for="ch" forName="dotArrow2" refType="w" fact="0.7207"/>
                  <dgm:constr type="ctrY" for="ch" forName="dotArrow2" refType="h" fact="0.0448"/>
                  <dgm:constr type="w" for="ch" forName="dotArrow2" refType="userD"/>
                  <dgm:constr type="h" for="ch" forName="dotArrow2" refType="userD"/>
                  <dgm:constr type="ctrX" for="ch" forName="dotArrow3" refType="w" fact="0.7415"/>
                  <dgm:constr type="ctrY" for="ch" forName="dotArrow3" refType="h" fact="0.026"/>
                  <dgm:constr type="w" for="ch" forName="dotArrow3" refType="userD"/>
                  <dgm:constr type="h" for="ch" forName="dotArrow3" refType="userD"/>
                  <dgm:constr type="ctrX" for="ch" forName="dotArrow4" refType="w" fact="0.7624"/>
                  <dgm:constr type="ctrY" for="ch" forName="dotArrow4" refType="h" fact="0.0448"/>
                  <dgm:constr type="w" for="ch" forName="dotArrow4" refType="userD"/>
                  <dgm:constr type="h" for="ch" forName="dotArrow4" refType="userD"/>
                  <dgm:constr type="ctrX" for="ch" forName="dotArrow5" refType="w" fact="0.7832"/>
                  <dgm:constr type="ctrY" for="ch" forName="dotArrow5" refType="h" fact="0.0635"/>
                  <dgm:constr type="w" for="ch" forName="dotArrow5" refType="userD"/>
                  <dgm:constr type="h" for="ch" forName="dotArrow5" refType="userD"/>
                  <dgm:constr type="ctrX" for="ch" forName="dotArrow6" refType="w" fact="0.7415"/>
                  <dgm:constr type="ctrY" for="ch" forName="dotArrow6" refType="h" fact="0.0656"/>
                  <dgm:constr type="w" for="ch" forName="dotArrow6" refType="userD"/>
                  <dgm:constr type="h" for="ch" forName="dotArrow6" refType="userD"/>
                  <dgm:constr type="ctrX" for="ch" forName="dotArrow7" refType="w" fact="0.7415"/>
                  <dgm:constr type="ctrY" for="ch" forName="dotArrow7" refType="h" fact="0.1052"/>
                  <dgm:constr type="w" for="ch" forName="dotArrow7" refType="userD"/>
                  <dgm:constr type="h" for="ch" forName="dotArrow7" refType="userD"/>
                  <dgm:constr type="l" for="ch" forName="parTx1" refType="w" fact="0.2115"/>
                  <dgm:constr type="t" for="ch" forName="parTx1" refType="h" fact="0.928"/>
                  <dgm:constr type="w" for="ch" forName="parTx1" refType="w" fact="0.3081"/>
                  <dgm:constr type="h" for="ch" forName="parTx1" refType="h" fact="0.0962"/>
                  <dgm:constr type="ctrX" for="ch" forName="picture1" refType="w" fact="0.1975"/>
                  <dgm:constr type="ctrY" for="ch" forName="picture1" refType="h" fact="0.9169"/>
                  <dgm:constr type="w" for="ch" forName="picture1" refType="w" fact="0.1429"/>
                  <dgm:constr type="h" for="ch" forName="picture1" refType="h" fact="0.1663"/>
                  <dgm:constr type="l" for="ch" forName="parTx2" refType="w" fact="0.4822"/>
                  <dgm:constr type="t" for="ch" forName="parTx2" refType="h" fact="0.8143"/>
                  <dgm:constr type="w" for="ch" forName="parTx2" refType="w" fact="0.3081"/>
                  <dgm:constr type="h" for="ch" forName="parTx2" refType="h" fact="0.0962"/>
                  <dgm:constr type="ctrX" for="ch" forName="picture2" refType="w" fact="0.4682"/>
                  <dgm:constr type="ctrY" for="ch" forName="picture2" refType="h" fact="0.8032"/>
                  <dgm:constr type="w" for="ch" forName="picture2" refType="w" fact="0.1429"/>
                  <dgm:constr type="h" for="ch" forName="picture2" refType="h" fact="0.1663"/>
                  <dgm:constr type="l" for="ch" forName="parTx3" refType="w" fact="0.629"/>
                  <dgm:constr type="t" for="ch" forName="parTx3" refType="h" fact="0.65"/>
                  <dgm:constr type="w" for="ch" forName="parTx3" refType="w" fact="0.3081"/>
                  <dgm:constr type="h" for="ch" forName="parTx3" refType="h" fact="0.0962"/>
                  <dgm:constr type="ctrX" for="ch" forName="picture3" refType="w" fact="0.615"/>
                  <dgm:constr type="ctrY" for="ch" forName="picture3" refType="h" fact="0.6389"/>
                  <dgm:constr type="w" for="ch" forName="picture3" refType="w" fact="0.1429"/>
                  <dgm:constr type="h" for="ch" forName="picture3" refType="h" fact="0.1663"/>
                  <dgm:constr type="l" for="ch" forName="parTx4" refType="w" fact="0.7057"/>
                  <dgm:constr type="t" for="ch" forName="parTx4" refType="h" fact="0.4388"/>
                  <dgm:constr type="w" for="ch" forName="parTx4" refType="w" fact="0.3081"/>
                  <dgm:constr type="h" for="ch" forName="parTx4" refType="h" fact="0.0962"/>
                  <dgm:constr type="ctrX" for="ch" forName="picture4" refType="w" fact="0.6917"/>
                  <dgm:constr type="ctrY" for="ch" forName="picture4" refType="h" fact="0.4277"/>
                  <dgm:constr type="w" for="ch" forName="picture4" refType="w" fact="0.1429"/>
                  <dgm:constr type="h" for="ch" forName="picture4" refType="h" fact="0.1663"/>
                  <dgm:constr type="l" for="ch" forName="parTx5" refType="w" fact="0.7484"/>
                  <dgm:constr type="t" for="ch" forName="parTx5" refType="h" fact="0.2238"/>
                  <dgm:constr type="w" for="ch" forName="parTx5" refType="w" fact="0.3081"/>
                  <dgm:constr type="h" for="ch" forName="parTx5" refType="h" fact="0.0962"/>
                  <dgm:constr type="ctrX" for="ch" forName="picture5" refType="w" fact="0.7344"/>
                  <dgm:constr type="ctrY" for="ch" forName="picture5" refType="h" fact="0.2127"/>
                  <dgm:constr type="w" for="ch" forName="picture5" refType="w" fact="0.1429"/>
                  <dgm:constr type="h" for="ch" forName="picture5" refType="h" fact="0.1663"/>
                </dgm:constrLst>
              </dgm:else>
            </dgm:choose>
          </dgm:if>
          <dgm:else name="Name48">
            <dgm:choose name="Name49">
              <dgm:if name="Name50" axis="des" func="maxDepth" op="gt" val="1">
                <dgm:alg type="composite">
                  <dgm:param type="ar" val="1.41"/>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primFontSz" for="ch" forName="desTx5" refType="primFontSz" refFor="ch" refForName="desTx1" op="equ"/>
                  <dgm:constr type="userD" refType="w" fact="0.0118"/>
                  <dgm:constr type="ctrX" for="ch" forName="dot1" refType="w" fact="0.6737"/>
                  <dgm:constr type="ctrY" for="ch" forName="dot1" refType="h" fact="0.8674"/>
                  <dgm:constr type="w" for="ch" forName="dot1" refType="userD"/>
                  <dgm:constr type="h" for="ch" forName="dot1" refType="userD"/>
                  <dgm:constr type="ctrX" for="ch" forName="dot2" refType="w" fact="0.6999"/>
                  <dgm:constr type="ctrY" for="ch" forName="dot2" refType="h" fact="0.8824"/>
                  <dgm:constr type="w" for="ch" forName="dot2" refType="userD"/>
                  <dgm:constr type="h" for="ch" forName="dot2" refType="userD"/>
                  <dgm:constr type="ctrX" for="ch" forName="dot3" refType="w" fact="0.7267"/>
                  <dgm:constr type="ctrY" for="ch" forName="dot3" refType="h" fact="0.8948"/>
                  <dgm:constr type="w" for="ch" forName="dot3" refType="userD"/>
                  <dgm:constr type="h" for="ch" forName="dot3" refType="userD"/>
                  <dgm:constr type="ctrX" for="ch" forName="dot4" refType="w" fact="0.7538"/>
                  <dgm:constr type="ctrY" for="ch" forName="dot4" refType="h" fact="0.9044"/>
                  <dgm:constr type="w" for="ch" forName="dot4" refType="userD"/>
                  <dgm:constr type="h" for="ch" forName="dot4" refType="userD"/>
                  <dgm:constr type="ctrX" for="ch" forName="dot5" refType="w" fact="0.5309"/>
                  <dgm:constr type="ctrY" for="ch" forName="dot5" refType="h" fact="0.7222"/>
                  <dgm:constr type="w" for="ch" forName="dot5" refType="userD"/>
                  <dgm:constr type="h" for="ch" forName="dot5" refType="userD"/>
                  <dgm:constr type="ctrX" for="ch" forName="dot6" refType="w" fact="0.5516"/>
                  <dgm:constr type="ctrY" for="ch" forName="dot6" refType="h" fact="0.7518"/>
                  <dgm:constr type="w" for="ch" forName="dot6" refType="userD"/>
                  <dgm:constr type="h" for="ch" forName="dot6" refType="userD"/>
                  <dgm:constr type="ctrX" for="ch" forName="dot7" refType="w" fact="0.4451"/>
                  <dgm:constr type="ctrY" for="ch" forName="dot7" refType="h" fact="0.5422"/>
                  <dgm:constr type="w" for="ch" forName="dot7" refType="userD"/>
                  <dgm:constr type="h" for="ch" forName="dot7" refType="userD"/>
                  <dgm:constr type="ctrX" for="ch" forName="dot8" refType="w" fact="0.399"/>
                  <dgm:constr type="ctrY" for="ch" forName="dot8" refType="h" fact="0.3229"/>
                  <dgm:constr type="w" for="ch" forName="dot8" refType="userD"/>
                  <dgm:constr type="h" for="ch" forName="dot8" refType="userD"/>
                  <dgm:constr type="ctrX" for="ch" forName="dotArrow1" refType="w" fact="0.4221"/>
                  <dgm:constr type="ctrY" for="ch" forName="dotArrow1" refType="h" fact="0.0635"/>
                  <dgm:constr type="w" for="ch" forName="dotArrow1" refType="userD"/>
                  <dgm:constr type="h" for="ch" forName="dotArrow1" refType="userD"/>
                  <dgm:constr type="ctrX" for="ch" forName="dotArrow2" refType="w" fact="0.4049"/>
                  <dgm:constr type="ctrY" for="ch" forName="dotArrow2" refType="h" fact="0.0448"/>
                  <dgm:constr type="w" for="ch" forName="dotArrow2" refType="userD"/>
                  <dgm:constr type="h" for="ch" forName="dotArrow2" refType="userD"/>
                  <dgm:constr type="ctrX" for="ch" forName="dotArrow3" refType="w" fact="0.3877"/>
                  <dgm:constr type="ctrY" for="ch" forName="dotArrow3" refType="h" fact="0.026"/>
                  <dgm:constr type="w" for="ch" forName="dotArrow3" refType="userD"/>
                  <dgm:constr type="h" for="ch" forName="dotArrow3" refType="userD"/>
                  <dgm:constr type="ctrX" for="ch" forName="dotArrow4" refType="w" fact="0.3705"/>
                  <dgm:constr type="ctrY" for="ch" forName="dotArrow4" refType="h" fact="0.0448"/>
                  <dgm:constr type="w" for="ch" forName="dotArrow4" refType="userD"/>
                  <dgm:constr type="h" for="ch" forName="dotArrow4" refType="userD"/>
                  <dgm:constr type="ctrX" for="ch" forName="dotArrow5" refType="w" fact="0.3533"/>
                  <dgm:constr type="ctrY" for="ch" forName="dotArrow5" refType="h" fact="0.0635"/>
                  <dgm:constr type="w" for="ch" forName="dotArrow5" refType="userD"/>
                  <dgm:constr type="h" for="ch" forName="dotArrow5" refType="userD"/>
                  <dgm:constr type="ctrX" for="ch" forName="dotArrow6" refType="w" fact="0.3877"/>
                  <dgm:constr type="ctrY" for="ch" forName="dotArrow6" refType="h" fact="0.0656"/>
                  <dgm:constr type="w" for="ch" forName="dotArrow6" refType="userD"/>
                  <dgm:constr type="h" for="ch" forName="dotArrow6" refType="userD"/>
                  <dgm:constr type="ctrX" for="ch" forName="dotArrow7" refType="w" fact="0.3877"/>
                  <dgm:constr type="ctrY" for="ch" forName="dotArrow7" refType="h" fact="0.1052"/>
                  <dgm:constr type="w" for="ch" forName="dotArrow7" refType="userD"/>
                  <dgm:constr type="h" for="ch" forName="dotArrow7" refType="userD"/>
                  <dgm:constr type="r" for="ch" forName="parTx1" refType="w" fact="0.8254"/>
                  <dgm:constr type="t" for="ch" forName="parTx1" refType="h" fact="0.9304"/>
                  <dgm:constr type="w" for="ch" forName="parTx1" refType="w" fact="0.2544"/>
                  <dgm:constr type="h" for="ch" forName="parTx1" refType="h" fact="0.0962"/>
                  <dgm:constr type="ctrX" for="ch" forName="picture1" refType="w" fact="0.8369"/>
                  <dgm:constr type="ctrY" for="ch" forName="picture1" refType="h" fact="0.9169"/>
                  <dgm:constr type="w" for="ch" forName="picture1" refType="w" fact="0.118"/>
                  <dgm:constr type="h" for="ch" forName="picture1" refType="h" fact="0.1663"/>
                  <dgm:constr type="r" for="ch" forName="desTx1" refType="l" refFor="ch" refForName="parTx1"/>
                  <dgm:constr type="l" for="ch" forName="desTx1"/>
                  <dgm:constr type="t" for="ch" forName="desTx1" refType="t" refFor="ch" refForName="parTx1"/>
                  <dgm:constr type="h" for="ch" forName="desTx1" refType="h" refFor="ch" refForName="parTx1"/>
                  <dgm:constr type="r" for="ch" forName="parTx2" refType="w" fact="0.6018"/>
                  <dgm:constr type="t" for="ch" forName="parTx2" refType="h" fact="0.8167"/>
                  <dgm:constr type="w" for="ch" forName="parTx2" refType="w" fact="0.2544"/>
                  <dgm:constr type="h" for="ch" forName="parTx2" refType="h" fact="0.0962"/>
                  <dgm:constr type="ctrX" for="ch" forName="picture2" refType="w" fact="0.6134"/>
                  <dgm:constr type="ctrY" for="ch" forName="picture2" refType="h" fact="0.8032"/>
                  <dgm:constr type="w" for="ch" forName="picture2" refType="w" fact="0.118"/>
                  <dgm:constr type="h" for="ch" forName="picture2" refType="h" fact="0.1663"/>
                  <dgm:constr type="r" for="ch" forName="desTx2" refType="l" refFor="ch" refForName="parTx2"/>
                  <dgm:constr type="l" for="ch" forName="desTx2"/>
                  <dgm:constr type="t" for="ch" forName="desTx2" refType="t" refFor="ch" refForName="parTx2"/>
                  <dgm:constr type="h" for="ch" forName="desTx2" refType="h" refFor="ch" refForName="parTx2"/>
                  <dgm:constr type="r" for="ch" forName="parTx3" refType="w" fact="0.4806"/>
                  <dgm:constr type="t" for="ch" forName="parTx3" refType="h" fact="0.6524"/>
                  <dgm:constr type="w" for="ch" forName="parTx3" refType="w" fact="0.2544"/>
                  <dgm:constr type="h" for="ch" forName="parTx3" refType="h" fact="0.0962"/>
                  <dgm:constr type="ctrX" for="ch" forName="picture3" refType="w" fact="0.4922"/>
                  <dgm:constr type="ctrY" for="ch" forName="picture3" refType="h" fact="0.6389"/>
                  <dgm:constr type="w" for="ch" forName="picture3" refType="w" fact="0.118"/>
                  <dgm:constr type="h" for="ch" forName="picture3" refType="h" fact="0.1663"/>
                  <dgm:constr type="r" for="ch" forName="desTx3" refType="l" refFor="ch" refForName="parTx3"/>
                  <dgm:constr type="l" for="ch" forName="desTx3"/>
                  <dgm:constr type="t" for="ch" forName="desTx3" refType="t" refFor="ch" refForName="parTx3"/>
                  <dgm:constr type="h" for="ch" forName="desTx3" refType="h" refFor="ch" refForName="parTx3"/>
                  <dgm:constr type="r" for="ch" forName="parTx4" refType="w" fact="0.4173"/>
                  <dgm:constr type="t" for="ch" forName="parTx4" refType="h" fact="0.4412"/>
                  <dgm:constr type="w" for="ch" forName="parTx4" refType="w" fact="0.2544"/>
                  <dgm:constr type="h" for="ch" forName="parTx4" refType="h" fact="0.0962"/>
                  <dgm:constr type="ctrX" for="ch" forName="picture4" refType="w" fact="0.4288"/>
                  <dgm:constr type="ctrY" for="ch" forName="picture4" refType="h" fact="0.4277"/>
                  <dgm:constr type="w" for="ch" forName="picture4" refType="w" fact="0.118"/>
                  <dgm:constr type="h" for="ch" forName="picture4" refType="h" fact="0.1663"/>
                  <dgm:constr type="r" for="ch" forName="desTx4" refType="l" refFor="ch" refForName="parTx4"/>
                  <dgm:constr type="l" for="ch" forName="desTx4"/>
                  <dgm:constr type="t" for="ch" forName="desTx4" refType="t" refFor="ch" refForName="parTx4"/>
                  <dgm:constr type="h" for="ch" forName="desTx4" refType="h" refFor="ch" refForName="parTx4"/>
                  <dgm:constr type="r" for="ch" forName="parTx5" refType="w" fact="0.382"/>
                  <dgm:constr type="t" for="ch" forName="parTx5" refType="h" fact="0.2262"/>
                  <dgm:constr type="w" for="ch" forName="parTx5" refType="w" fact="0.2544"/>
                  <dgm:constr type="h" for="ch" forName="parTx5" refType="h" fact="0.0962"/>
                  <dgm:constr type="ctrX" for="ch" forName="picture5" refType="w" fact="0.3936"/>
                  <dgm:constr type="ctrY" for="ch" forName="picture5" refType="h" fact="0.2127"/>
                  <dgm:constr type="w" for="ch" forName="picture5" refType="w" fact="0.118"/>
                  <dgm:constr type="h" for="ch" forName="picture5" refType="h" fact="0.1663"/>
                  <dgm:constr type="r" for="ch" forName="desTx5" refType="l" refFor="ch" refForName="parTx5"/>
                  <dgm:constr type="l" for="ch" forName="desTx5"/>
                  <dgm:constr type="t" for="ch" forName="desTx5" refType="t" refFor="ch" refForName="parTx5"/>
                  <dgm:constr type="h" for="ch" forName="desTx5" refType="h" refFor="ch" refForName="parTx5"/>
                </dgm:constrLst>
              </dgm:if>
              <dgm:else name="Name51">
                <dgm:alg type="composite">
                  <dgm:param type="ar" val="1.1643"/>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userD" refType="w" fact="0.0143"/>
                  <dgm:constr type="ctrX" for="ch" forName="dot1" refType="w" fact="0.6049"/>
                  <dgm:constr type="ctrY" for="ch" forName="dot1" refType="h" fact="0.8674"/>
                  <dgm:constr type="w" for="ch" forName="dot1" refType="userD"/>
                  <dgm:constr type="h" for="ch" forName="dot1" refType="userD"/>
                  <dgm:constr type="ctrX" for="ch" forName="dot2" refType="w" fact="0.6366"/>
                  <dgm:constr type="ctrY" for="ch" forName="dot2" refType="h" fact="0.8824"/>
                  <dgm:constr type="w" for="ch" forName="dot2" refType="userD"/>
                  <dgm:constr type="h" for="ch" forName="dot2" refType="userD"/>
                  <dgm:constr type="ctrX" for="ch" forName="dot3" refType="w" fact="0.669"/>
                  <dgm:constr type="ctrY" for="ch" forName="dot3" refType="h" fact="0.8948"/>
                  <dgm:constr type="w" for="ch" forName="dot3" refType="userD"/>
                  <dgm:constr type="h" for="ch" forName="dot3" refType="userD"/>
                  <dgm:constr type="ctrX" for="ch" forName="dot4" refType="w" fact="0.7019"/>
                  <dgm:constr type="ctrY" for="ch" forName="dot4" refType="h" fact="0.9044"/>
                  <dgm:constr type="w" for="ch" forName="dot4" refType="userD"/>
                  <dgm:constr type="h" for="ch" forName="dot4" refType="userD"/>
                  <dgm:constr type="ctrX" for="ch" forName="dot5" refType="w" fact="0.4319"/>
                  <dgm:constr type="ctrY" for="ch" forName="dot5" refType="h" fact="0.7222"/>
                  <dgm:constr type="w" for="ch" forName="dot5" refType="userD"/>
                  <dgm:constr type="h" for="ch" forName="dot5" refType="userD"/>
                  <dgm:constr type="ctrX" for="ch" forName="dot6" refType="w" fact="0.457"/>
                  <dgm:constr type="ctrY" for="ch" forName="dot6" refType="h" fact="0.7518"/>
                  <dgm:constr type="w" for="ch" forName="dot6" refType="userD"/>
                  <dgm:constr type="h" for="ch" forName="dot6" refType="userD"/>
                  <dgm:constr type="ctrX" for="ch" forName="dot7" refType="w" fact="0.328"/>
                  <dgm:constr type="ctrY" for="ch" forName="dot7" refType="h" fact="0.5422"/>
                  <dgm:constr type="w" for="ch" forName="dot7" refType="userD"/>
                  <dgm:constr type="h" for="ch" forName="dot7" refType="userD"/>
                  <dgm:constr type="ctrX" for="ch" forName="dot8" refType="w" fact="0.2722"/>
                  <dgm:constr type="ctrY" for="ch" forName="dot8" refType="h" fact="0.3229"/>
                  <dgm:constr type="w" for="ch" forName="dot8" refType="userD"/>
                  <dgm:constr type="h" for="ch" forName="dot8" refType="userD"/>
                  <dgm:constr type="ctrX" for="ch" forName="dotArrow1" refType="w" fact="0.3001"/>
                  <dgm:constr type="ctrY" for="ch" forName="dotArrow1" refType="h" fact="0.0635"/>
                  <dgm:constr type="w" for="ch" forName="dotArrow1" refType="userD"/>
                  <dgm:constr type="h" for="ch" forName="dotArrow1" refType="userD"/>
                  <dgm:constr type="ctrX" for="ch" forName="dotArrow2" refType="w" fact="0.2793"/>
                  <dgm:constr type="ctrY" for="ch" forName="dotArrow2" refType="h" fact="0.0448"/>
                  <dgm:constr type="w" for="ch" forName="dotArrow2" refType="userD"/>
                  <dgm:constr type="h" for="ch" forName="dotArrow2" refType="userD"/>
                  <dgm:constr type="ctrX" for="ch" forName="dotArrow3" refType="w" fact="0.2585"/>
                  <dgm:constr type="ctrY" for="ch" forName="dotArrow3" refType="h" fact="0.026"/>
                  <dgm:constr type="w" for="ch" forName="dotArrow3" refType="userD"/>
                  <dgm:constr type="h" for="ch" forName="dotArrow3" refType="userD"/>
                  <dgm:constr type="ctrX" for="ch" forName="dotArrow4" refType="w" fact="0.2376"/>
                  <dgm:constr type="ctrY" for="ch" forName="dotArrow4" refType="h" fact="0.0448"/>
                  <dgm:constr type="w" for="ch" forName="dotArrow4" refType="userD"/>
                  <dgm:constr type="h" for="ch" forName="dotArrow4" refType="userD"/>
                  <dgm:constr type="ctrX" for="ch" forName="dotArrow5" refType="w" fact="0.2168"/>
                  <dgm:constr type="ctrY" for="ch" forName="dotArrow5" refType="h" fact="0.0635"/>
                  <dgm:constr type="w" for="ch" forName="dotArrow5" refType="userD"/>
                  <dgm:constr type="h" for="ch" forName="dotArrow5" refType="userD"/>
                  <dgm:constr type="ctrX" for="ch" forName="dotArrow6" refType="w" fact="0.2585"/>
                  <dgm:constr type="ctrY" for="ch" forName="dotArrow6" refType="h" fact="0.0656"/>
                  <dgm:constr type="w" for="ch" forName="dotArrow6" refType="userD"/>
                  <dgm:constr type="h" for="ch" forName="dotArrow6" refType="userD"/>
                  <dgm:constr type="ctrX" for="ch" forName="dotArrow7" refType="w" fact="0.2585"/>
                  <dgm:constr type="ctrY" for="ch" forName="dotArrow7" refType="h" fact="0.1052"/>
                  <dgm:constr type="w" for="ch" forName="dotArrow7" refType="userD"/>
                  <dgm:constr type="h" for="ch" forName="dotArrow7" refType="userD"/>
                  <dgm:constr type="r" for="ch" forName="parTx1" refType="w" fact="0.7885"/>
                  <dgm:constr type="t" for="ch" forName="parTx1" refType="h" fact="0.928"/>
                  <dgm:constr type="w" for="ch" forName="parTx1" refType="w" fact="0.3081"/>
                  <dgm:constr type="h" for="ch" forName="parTx1" refType="h" fact="0.0962"/>
                  <dgm:constr type="ctrX" for="ch" forName="picture1" refType="w" fact="0.8025"/>
                  <dgm:constr type="ctrY" for="ch" forName="picture1" refType="h" fact="0.9169"/>
                  <dgm:constr type="w" for="ch" forName="picture1" refType="w" fact="0.1429"/>
                  <dgm:constr type="h" for="ch" forName="picture1" refType="h" fact="0.1663"/>
                  <dgm:constr type="r" for="ch" forName="parTx2" refType="w" fact="0.5178"/>
                  <dgm:constr type="t" for="ch" forName="parTx2" refType="h" fact="0.8143"/>
                  <dgm:constr type="w" for="ch" forName="parTx2" refType="w" fact="0.3081"/>
                  <dgm:constr type="h" for="ch" forName="parTx2" refType="h" fact="0.0962"/>
                  <dgm:constr type="ctrX" for="ch" forName="picture2" refType="w" fact="0.5318"/>
                  <dgm:constr type="ctrY" for="ch" forName="picture2" refType="h" fact="0.8032"/>
                  <dgm:constr type="w" for="ch" forName="picture2" refType="w" fact="0.1429"/>
                  <dgm:constr type="h" for="ch" forName="picture2" refType="h" fact="0.1663"/>
                  <dgm:constr type="r" for="ch" forName="parTx3" refType="w" fact="0.371"/>
                  <dgm:constr type="t" for="ch" forName="parTx3" refType="h" fact="0.65"/>
                  <dgm:constr type="w" for="ch" forName="parTx3" refType="w" fact="0.3081"/>
                  <dgm:constr type="h" for="ch" forName="parTx3" refType="h" fact="0.0962"/>
                  <dgm:constr type="ctrX" for="ch" forName="picture3" refType="w" fact="0.385"/>
                  <dgm:constr type="ctrY" for="ch" forName="picture3" refType="h" fact="0.6389"/>
                  <dgm:constr type="w" for="ch" forName="picture3" refType="w" fact="0.1429"/>
                  <dgm:constr type="h" for="ch" forName="picture3" refType="h" fact="0.1663"/>
                  <dgm:constr type="r" for="ch" forName="parTx4" refType="w" fact="0.2943"/>
                  <dgm:constr type="t" for="ch" forName="parTx4" refType="h" fact="0.4388"/>
                  <dgm:constr type="w" for="ch" forName="parTx4" refType="w" fact="0.3081"/>
                  <dgm:constr type="h" for="ch" forName="parTx4" refType="h" fact="0.0962"/>
                  <dgm:constr type="ctrX" for="ch" forName="picture4" refType="w" fact="0.3083"/>
                  <dgm:constr type="ctrY" for="ch" forName="picture4" refType="h" fact="0.4277"/>
                  <dgm:constr type="w" for="ch" forName="picture4" refType="w" fact="0.1429"/>
                  <dgm:constr type="h" for="ch" forName="picture4" refType="h" fact="0.1663"/>
                  <dgm:constr type="r" for="ch" forName="parTx5" refType="w" fact="0.2516"/>
                  <dgm:constr type="t" for="ch" forName="parTx5" refType="h" fact="0.2238"/>
                  <dgm:constr type="w" for="ch" forName="parTx5" refType="w" fact="0.3081"/>
                  <dgm:constr type="h" for="ch" forName="parTx5" refType="h" fact="0.0962"/>
                  <dgm:constr type="ctrX" for="ch" forName="picture5" refType="w" fact="0.2656"/>
                  <dgm:constr type="ctrY" for="ch" forName="picture5" refType="h" fact="0.2127"/>
                  <dgm:constr type="w" for="ch" forName="picture5" refType="w" fact="0.1429"/>
                  <dgm:constr type="h" for="ch" forName="picture5" refType="h" fact="0.1663"/>
                </dgm:constrLst>
              </dgm:else>
            </dgm:choose>
          </dgm:else>
        </dgm:choose>
      </dgm:if>
      <dgm:if name="Name52" axis="ch" ptType="node" func="cnt" op="equ" val="6">
        <dgm:choose name="Name53">
          <dgm:if name="Name54" func="var" arg="dir" op="equ" val="norm">
            <dgm:choose name="Name55">
              <dgm:if name="Name56" axis="des" func="maxDepth" op="gt" val="1">
                <dgm:alg type="composite">
                  <dgm:param type="ar" val="1.33"/>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primFontSz" for="ch" forName="desTx5" refType="primFontSz" refFor="ch" refForName="desTx1" op="equ"/>
                  <dgm:constr type="primFontSz" for="ch" forName="desTx6" refType="primFontSz" refFor="ch" refForName="desTx1" op="equ"/>
                  <dgm:constr type="userD" refType="w" fact="0.0105"/>
                  <dgm:constr type="ctrX" for="ch" forName="dot1" refType="w" fact="0.3608"/>
                  <dgm:constr type="ctrY" for="ch" forName="dot1" refType="h" fact="0.8839"/>
                  <dgm:constr type="w" for="ch" forName="dot1" refType="userD"/>
                  <dgm:constr type="h" for="ch" forName="dot1" refType="userD"/>
                  <dgm:constr type="ctrX" for="ch" forName="dot2" refType="w" fact="0.3384"/>
                  <dgm:constr type="ctrY" for="ch" forName="dot2" refType="h" fact="0.8967"/>
                  <dgm:constr type="w" for="ch" forName="dot2" refType="userD"/>
                  <dgm:constr type="h" for="ch" forName="dot2" refType="userD"/>
                  <dgm:constr type="ctrX" for="ch" forName="dot3" refType="w" fact="0.3155"/>
                  <dgm:constr type="ctrY" for="ch" forName="dot3" refType="h" fact="0.9076"/>
                  <dgm:constr type="w" for="ch" forName="dot3" refType="userD"/>
                  <dgm:constr type="h" for="ch" forName="dot3" refType="userD"/>
                  <dgm:constr type="ctrX" for="ch" forName="dot4" refType="w" fact="0.2923"/>
                  <dgm:constr type="ctrY" for="ch" forName="dot4" refType="h" fact="0.9165"/>
                  <dgm:constr type="w" for="ch" forName="dot4" refType="userD"/>
                  <dgm:constr type="h" for="ch" forName="dot4" refType="userD"/>
                  <dgm:constr type="ctrX" for="ch" forName="dot5" refType="w" fact="0.2688"/>
                  <dgm:constr type="ctrY" for="ch" forName="dot5" refType="h" fact="0.9234"/>
                  <dgm:constr type="w" for="ch" forName="dot5" refType="userD"/>
                  <dgm:constr type="h" for="ch" forName="dot5" refType="userD"/>
                  <dgm:constr type="ctrX" for="ch" forName="dot6" refType="w" fact="0.4883"/>
                  <dgm:constr type="ctrY" for="ch" forName="dot6" refType="h" fact="0.764"/>
                  <dgm:constr type="w" for="ch" forName="dot6" refType="userD"/>
                  <dgm:constr type="h" for="ch" forName="dot6" refType="userD"/>
                  <dgm:constr type="ctrX" for="ch" forName="dot7" refType="w" fact="0.4695"/>
                  <dgm:constr type="ctrY" for="ch" forName="dot7" refType="h" fact="0.7878"/>
                  <dgm:constr type="w" for="ch" forName="dot7" refType="userD"/>
                  <dgm:constr type="h" for="ch" forName="dot7" refType="userD"/>
                  <dgm:constr type="ctrX" for="ch" forName="dot8" refType="w" fact="0.5696"/>
                  <dgm:constr type="ctrY" for="ch" forName="dot8" refType="h" fact="0.6227"/>
                  <dgm:constr type="w" for="ch" forName="dot8" refType="userD"/>
                  <dgm:constr type="h" for="ch" forName="dot8" refType="userD"/>
                  <dgm:constr type="ctrX" for="ch" forName="dot9" refType="w" fact="0.6247"/>
                  <dgm:constr type="ctrY" for="ch" forName="dot9" refType="h" fact="0.4556"/>
                  <dgm:constr type="w" for="ch" forName="dot9" refType="userD"/>
                  <dgm:constr type="h" for="ch" forName="dot9" refType="userD"/>
                  <dgm:constr type="ctrX" for="ch" forName="dot10" refType="w" fact="0.6509"/>
                  <dgm:constr type="ctrY" for="ch" forName="dot10" refType="h" fact="0.2816"/>
                  <dgm:constr type="w" for="ch" forName="dot10" refType="userD"/>
                  <dgm:constr type="h" for="ch" forName="dot10" refType="userD"/>
                  <dgm:constr type="ctrX" for="ch" forName="dotArrow1" refType="w" fact="0.6281"/>
                  <dgm:constr type="ctrY" for="ch" forName="dotArrow1" refType="h" fact="0.0748"/>
                  <dgm:constr type="w" for="ch" forName="dotArrow1" refType="userD"/>
                  <dgm:constr type="h" for="ch" forName="dotArrow1" refType="userD"/>
                  <dgm:constr type="ctrX" for="ch" forName="dotArrow2" refType="w" fact="0.6437"/>
                  <dgm:constr type="ctrY" for="ch" forName="dotArrow2" refType="h" fact="0.0581"/>
                  <dgm:constr type="w" for="ch" forName="dotArrow2" refType="userD"/>
                  <dgm:constr type="h" for="ch" forName="dotArrow2" refType="userD"/>
                  <dgm:constr type="ctrX" for="ch" forName="dotArrow3" refType="w" fact="0.6593"/>
                  <dgm:constr type="ctrY" for="ch" forName="dotArrow3" refType="h" fact="0.0414"/>
                  <dgm:constr type="w" for="ch" forName="dotArrow3" refType="userD"/>
                  <dgm:constr type="h" for="ch" forName="dotArrow3" refType="userD"/>
                  <dgm:constr type="ctrX" for="ch" forName="dotArrow4" refType="w" fact="0.675"/>
                  <dgm:constr type="ctrY" for="ch" forName="dotArrow4" refType="h" fact="0.0581"/>
                  <dgm:constr type="w" for="ch" forName="dotArrow4" refType="userD"/>
                  <dgm:constr type="h" for="ch" forName="dotArrow4" refType="userD"/>
                  <dgm:constr type="ctrX" for="ch" forName="dotArrow5" refType="w" fact="0.6906"/>
                  <dgm:constr type="ctrY" for="ch" forName="dotArrow5" refType="h" fact="0.0748"/>
                  <dgm:constr type="w" for="ch" forName="dotArrow5" refType="userD"/>
                  <dgm:constr type="h" for="ch" forName="dotArrow5" refType="userD"/>
                  <dgm:constr type="ctrX" for="ch" forName="dotArrow6" refType="w" fact="0.6593"/>
                  <dgm:constr type="ctrY" for="ch" forName="dotArrow6" refType="h" fact="0.0766"/>
                  <dgm:constr type="w" for="ch" forName="dotArrow6" refType="userD"/>
                  <dgm:constr type="h" for="ch" forName="dotArrow6" refType="userD"/>
                  <dgm:constr type="ctrX" for="ch" forName="dotArrow7" refType="w" fact="0.6593"/>
                  <dgm:constr type="ctrY" for="ch" forName="dotArrow7" refType="h" fact="0.1118"/>
                  <dgm:constr type="w" for="ch" forName="dotArrow7" refType="userD"/>
                  <dgm:constr type="h" for="ch" forName="dotArrow7" refType="userD"/>
                  <dgm:constr type="l" for="ch" forName="parTx1" refType="w" fact="0.2091"/>
                  <dgm:constr type="t" for="ch" forName="parTx1" refType="h" fact="0.9433"/>
                  <dgm:constr type="w" for="ch" forName="parTx1" refType="w" fact="0.2275"/>
                  <dgm:constr type="h" for="ch" forName="parTx1" refType="h" fact="0.0811"/>
                  <dgm:constr type="ctrX" for="ch" forName="picture1" refType="w" fact="0.1988"/>
                  <dgm:constr type="ctrY" for="ch" forName="picture1" refType="h" fact="0.9322"/>
                  <dgm:constr type="w" for="ch" forName="picture1" refType="w" fact="0.1055"/>
                  <dgm:constr type="h" for="ch" forName="picture1" refType="h" fact="0.1403"/>
                  <dgm:constr type="l" for="ch" forName="desTx1" refType="r" refFor="ch" refForName="parTx1"/>
                  <dgm:constr type="r" for="ch" forName="desTx1" refType="w"/>
                  <dgm:constr type="t" for="ch" forName="desTx1" refType="t" refFor="ch" refForName="parTx1"/>
                  <dgm:constr type="h" for="ch" forName="desTx1" refType="h" refFor="ch" refForName="parTx1"/>
                  <dgm:constr type="l" for="ch" forName="parTx2" refType="w" fact="0.4273"/>
                  <dgm:constr type="t" for="ch" forName="parTx2" refType="h" fact="0.8468"/>
                  <dgm:constr type="w" for="ch" forName="parTx2" refType="w" fact="0.2275"/>
                  <dgm:constr type="h" for="ch" forName="parTx2" refType="h" fact="0.0811"/>
                  <dgm:constr type="ctrX" for="ch" forName="picture2" refType="w" fact="0.4169"/>
                  <dgm:constr type="ctrY" for="ch" forName="picture2" refType="h" fact="0.8357"/>
                  <dgm:constr type="w" for="ch" forName="picture2" refType="w" fact="0.1055"/>
                  <dgm:constr type="h" for="ch" forName="picture2" refType="h" fact="0.1403"/>
                  <dgm:constr type="l" for="ch" forName="desTx2" refType="r" refFor="ch" refForName="parTx2"/>
                  <dgm:constr type="r" for="ch" forName="desTx2" refType="w"/>
                  <dgm:constr type="t" for="ch" forName="desTx2" refType="t" refFor="ch" refForName="parTx2"/>
                  <dgm:constr type="h" for="ch" forName="desTx2" refType="h" refFor="ch" refForName="parTx2"/>
                  <dgm:constr type="l" for="ch" forName="parTx3" refType="w" fact="0.5349"/>
                  <dgm:constr type="t" for="ch" forName="parTx3" refType="h" fact="0.7023"/>
                  <dgm:constr type="w" for="ch" forName="parTx3" refType="w" fact="0.2275"/>
                  <dgm:constr type="h" for="ch" forName="parTx3" refType="h" fact="0.0811"/>
                  <dgm:constr type="ctrX" for="ch" forName="picture3" refType="w" fact="0.5245"/>
                  <dgm:constr type="ctrY" for="ch" forName="picture3" refType="h" fact="0.6912"/>
                  <dgm:constr type="w" for="ch" forName="picture3" refType="w" fact="0.1055"/>
                  <dgm:constr type="h" for="ch" forName="picture3" refType="h" fact="0.1403"/>
                  <dgm:constr type="l" for="ch" forName="desTx3" refType="r" refFor="ch" refForName="parTx3"/>
                  <dgm:constr type="r" for="ch" forName="desTx3" refType="w"/>
                  <dgm:constr type="t" for="ch" forName="desTx3" refType="t" refFor="ch" refForName="parTx3"/>
                  <dgm:constr type="h" for="ch" forName="desTx3" refType="h" refFor="ch" refForName="parTx3"/>
                  <dgm:constr type="l" for="ch" forName="parTx4" refType="w" fact="0.5998"/>
                  <dgm:constr type="t" for="ch" forName="parTx4" refType="h" fact="0.5441"/>
                  <dgm:constr type="w" for="ch" forName="parTx4" refType="w" fact="0.2275"/>
                  <dgm:constr type="h" for="ch" forName="parTx4" refType="h" fact="0.0811"/>
                  <dgm:constr type="ctrX" for="ch" forName="picture4" refType="w" fact="0.5894"/>
                  <dgm:constr type="ctrY" for="ch" forName="picture4" refType="h" fact="0.533"/>
                  <dgm:constr type="w" for="ch" forName="picture4" refType="w" fact="0.1055"/>
                  <dgm:constr type="h" for="ch" forName="picture4" refType="h" fact="0.1403"/>
                  <dgm:constr type="l" for="ch" forName="desTx4" refType="r" refFor="ch" refForName="parTx4"/>
                  <dgm:constr type="r" for="ch" forName="desTx4" refType="w"/>
                  <dgm:constr type="t" for="ch" forName="desTx4" refType="t" refFor="ch" refForName="parTx4"/>
                  <dgm:constr type="h" for="ch" forName="desTx4" refType="h" refFor="ch" refForName="parTx4"/>
                  <dgm:constr type="l" for="ch" forName="parTx5" refType="w" fact="0.6416"/>
                  <dgm:constr type="t" for="ch" forName="parTx5" refType="h" fact="0.3737"/>
                  <dgm:constr type="w" for="ch" forName="parTx5" refType="w" fact="0.2275"/>
                  <dgm:constr type="h" for="ch" forName="parTx5" refType="h" fact="0.0811"/>
                  <dgm:constr type="ctrX" for="ch" forName="picture5" refType="w" fact="0.6313"/>
                  <dgm:constr type="ctrY" for="ch" forName="picture5" refType="h" fact="0.3626"/>
                  <dgm:constr type="w" for="ch" forName="picture5" refType="w" fact="0.1055"/>
                  <dgm:constr type="h" for="ch" forName="picture5" refType="h" fact="0.1403"/>
                  <dgm:constr type="l" for="ch" forName="desTx5" refType="r" refFor="ch" refForName="parTx5"/>
                  <dgm:constr type="r" for="ch" forName="desTx5" refType="w"/>
                  <dgm:constr type="t" for="ch" forName="desTx5" refType="t" refFor="ch" refForName="parTx5"/>
                  <dgm:constr type="h" for="ch" forName="desTx5" refType="h" refFor="ch" refForName="parTx5"/>
                  <dgm:constr type="l" for="ch" forName="parTx6" refType="w" fact="0.6644"/>
                  <dgm:constr type="t" for="ch" forName="parTx6" refType="h" fact="0.2061"/>
                  <dgm:constr type="w" for="ch" forName="parTx6" refType="w" fact="0.2275"/>
                  <dgm:constr type="h" for="ch" forName="parTx6" refType="h" fact="0.0811"/>
                  <dgm:constr type="ctrX" for="ch" forName="picture6" refType="w" fact="0.6541"/>
                  <dgm:constr type="ctrY" for="ch" forName="picture6" refType="h" fact="0.195"/>
                  <dgm:constr type="w" for="ch" forName="picture6" refType="w" fact="0.1055"/>
                  <dgm:constr type="h" for="ch" forName="picture6" refType="h" fact="0.1403"/>
                  <dgm:constr type="l" for="ch" forName="desTx6" refType="r" refFor="ch" refForName="parTx6"/>
                  <dgm:constr type="r" for="ch" forName="desTx6" refType="w"/>
                  <dgm:constr type="t" for="ch" forName="desTx6" refType="t" refFor="ch" refForName="parTx6"/>
                  <dgm:constr type="h" for="ch" forName="desTx6" refType="h" refFor="ch" refForName="parTx6"/>
                </dgm:constrLst>
              </dgm:if>
              <dgm:else name="Name57">
                <dgm:alg type="composite">
                  <dgm:param type="ar" val="1.1223"/>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userD" refType="w" fact="0.0125"/>
                  <dgm:constr type="ctrX" for="ch" forName="dot1" refType="w" fact="0.4276"/>
                  <dgm:constr type="ctrY" for="ch" forName="dot1" refType="h" fact="0.8839"/>
                  <dgm:constr type="w" for="ch" forName="dot1" refType="userD"/>
                  <dgm:constr type="h" for="ch" forName="dot1" refType="userD"/>
                  <dgm:constr type="ctrX" for="ch" forName="dot2" refType="w" fact="0.401"/>
                  <dgm:constr type="ctrY" for="ch" forName="dot2" refType="h" fact="0.8967"/>
                  <dgm:constr type="w" for="ch" forName="dot2" refType="userD"/>
                  <dgm:constr type="h" for="ch" forName="dot2" refType="userD"/>
                  <dgm:constr type="ctrX" for="ch" forName="dot3" refType="w" fact="0.3739"/>
                  <dgm:constr type="ctrY" for="ch" forName="dot3" refType="h" fact="0.9076"/>
                  <dgm:constr type="w" for="ch" forName="dot3" refType="userD"/>
                  <dgm:constr type="h" for="ch" forName="dot3" refType="userD"/>
                  <dgm:constr type="ctrX" for="ch" forName="dot4" refType="w" fact="0.3464"/>
                  <dgm:constr type="ctrY" for="ch" forName="dot4" refType="h" fact="0.9165"/>
                  <dgm:constr type="w" for="ch" forName="dot4" refType="userD"/>
                  <dgm:constr type="h" for="ch" forName="dot4" refType="userD"/>
                  <dgm:constr type="ctrX" for="ch" forName="dot5" refType="w" fact="0.3186"/>
                  <dgm:constr type="ctrY" for="ch" forName="dot5" refType="h" fact="0.9234"/>
                  <dgm:constr type="w" for="ch" forName="dot5" refType="userD"/>
                  <dgm:constr type="h" for="ch" forName="dot5" refType="userD"/>
                  <dgm:constr type="ctrX" for="ch" forName="dot6" refType="w" fact="0.5786"/>
                  <dgm:constr type="ctrY" for="ch" forName="dot6" refType="h" fact="0.764"/>
                  <dgm:constr type="w" for="ch" forName="dot6" refType="userD"/>
                  <dgm:constr type="h" for="ch" forName="dot6" refType="userD"/>
                  <dgm:constr type="ctrX" for="ch" forName="dot7" refType="w" fact="0.5564"/>
                  <dgm:constr type="ctrY" for="ch" forName="dot7" refType="h" fact="0.7878"/>
                  <dgm:constr type="w" for="ch" forName="dot7" refType="userD"/>
                  <dgm:constr type="h" for="ch" forName="dot7" refType="userD"/>
                  <dgm:constr type="ctrX" for="ch" forName="dot8" refType="w" fact="0.675"/>
                  <dgm:constr type="ctrY" for="ch" forName="dot8" refType="h" fact="0.6227"/>
                  <dgm:constr type="w" for="ch" forName="dot8" refType="userD"/>
                  <dgm:constr type="h" for="ch" forName="dot8" refType="userD"/>
                  <dgm:constr type="ctrX" for="ch" forName="dot9" refType="w" fact="0.7403"/>
                  <dgm:constr type="ctrY" for="ch" forName="dot9" refType="h" fact="0.4556"/>
                  <dgm:constr type="w" for="ch" forName="dot9" refType="userD"/>
                  <dgm:constr type="h" for="ch" forName="dot9" refType="userD"/>
                  <dgm:constr type="ctrX" for="ch" forName="dot10" refType="w" fact="0.7714"/>
                  <dgm:constr type="ctrY" for="ch" forName="dot10" refType="h" fact="0.2816"/>
                  <dgm:constr type="w" for="ch" forName="dot10" refType="userD"/>
                  <dgm:constr type="h" for="ch" forName="dot10" refType="userD"/>
                  <dgm:constr type="ctrX" for="ch" forName="dotArrow1" refType="w" fact="0.7443"/>
                  <dgm:constr type="ctrY" for="ch" forName="dotArrow1" refType="h" fact="0.0748"/>
                  <dgm:constr type="w" for="ch" forName="dotArrow1" refType="userD"/>
                  <dgm:constr type="h" for="ch" forName="dotArrow1" refType="userD"/>
                  <dgm:constr type="ctrX" for="ch" forName="dotArrow2" refType="w" fact="0.7628"/>
                  <dgm:constr type="ctrY" for="ch" forName="dotArrow2" refType="h" fact="0.0581"/>
                  <dgm:constr type="w" for="ch" forName="dotArrow2" refType="userD"/>
                  <dgm:constr type="h" for="ch" forName="dotArrow2" refType="userD"/>
                  <dgm:constr type="ctrX" for="ch" forName="dotArrow3" refType="w" fact="0.7814"/>
                  <dgm:constr type="ctrY" for="ch" forName="dotArrow3" refType="h" fact="0.0414"/>
                  <dgm:constr type="w" for="ch" forName="dotArrow3" refType="userD"/>
                  <dgm:constr type="h" for="ch" forName="dotArrow3" refType="userD"/>
                  <dgm:constr type="ctrX" for="ch" forName="dotArrow4" refType="w" fact="0.7999"/>
                  <dgm:constr type="ctrY" for="ch" forName="dotArrow4" refType="h" fact="0.0581"/>
                  <dgm:constr type="w" for="ch" forName="dotArrow4" refType="userD"/>
                  <dgm:constr type="h" for="ch" forName="dotArrow4" refType="userD"/>
                  <dgm:constr type="ctrX" for="ch" forName="dotArrow5" refType="w" fact="0.8184"/>
                  <dgm:constr type="ctrY" for="ch" forName="dotArrow5" refType="h" fact="0.0748"/>
                  <dgm:constr type="w" for="ch" forName="dotArrow5" refType="userD"/>
                  <dgm:constr type="h" for="ch" forName="dotArrow5" refType="userD"/>
                  <dgm:constr type="ctrX" for="ch" forName="dotArrow6" refType="w" fact="0.7814"/>
                  <dgm:constr type="ctrY" for="ch" forName="dotArrow6" refType="h" fact="0.0766"/>
                  <dgm:constr type="w" for="ch" forName="dotArrow6" refType="userD"/>
                  <dgm:constr type="h" for="ch" forName="dotArrow6" refType="userD"/>
                  <dgm:constr type="ctrX" for="ch" forName="dotArrow7" refType="w" fact="0.7814"/>
                  <dgm:constr type="ctrY" for="ch" forName="dotArrow7" refType="h" fact="0.1118"/>
                  <dgm:constr type="w" for="ch" forName="dotArrow7" refType="userD"/>
                  <dgm:constr type="h" for="ch" forName="dotArrow7" refType="userD"/>
                  <dgm:constr type="l" for="ch" forName="parTx1" refType="w" fact="0.2479"/>
                  <dgm:constr type="t" for="ch" forName="parTx1" refType="h" fact="0.9416"/>
                  <dgm:constr type="w" for="ch" forName="parTx1" refType="w" fact="0.2696"/>
                  <dgm:constr type="h" for="ch" forName="parTx1" refType="h" fact="0.0811"/>
                  <dgm:constr type="ctrX" for="ch" forName="picture1" refType="w" fact="0.2356"/>
                  <dgm:constr type="ctrY" for="ch" forName="picture1" refType="h" fact="0.9322"/>
                  <dgm:constr type="w" for="ch" forName="picture1" refType="w" fact="0.125"/>
                  <dgm:constr type="h" for="ch" forName="picture1" refType="h" fact="0.1403"/>
                  <dgm:constr type="l" for="ch" forName="parTx2" refType="w" fact="0.5064"/>
                  <dgm:constr type="t" for="ch" forName="parTx2" refType="h" fact="0.8451"/>
                  <dgm:constr type="w" for="ch" forName="parTx2" refType="w" fact="0.2696"/>
                  <dgm:constr type="h" for="ch" forName="parTx2" refType="h" fact="0.0811"/>
                  <dgm:constr type="ctrX" for="ch" forName="picture2" refType="w" fact="0.4941"/>
                  <dgm:constr type="ctrY" for="ch" forName="picture2" refType="h" fact="0.8357"/>
                  <dgm:constr type="w" for="ch" forName="picture2" refType="w" fact="0.125"/>
                  <dgm:constr type="h" for="ch" forName="picture2" refType="h" fact="0.1403"/>
                  <dgm:constr type="l" for="ch" forName="parTx3" refType="w" fact="0.6339"/>
                  <dgm:constr type="t" for="ch" forName="parTx3" refType="h" fact="0.7006"/>
                  <dgm:constr type="w" for="ch" forName="parTx3" refType="w" fact="0.2696"/>
                  <dgm:constr type="h" for="ch" forName="parTx3" refType="h" fact="0.0811"/>
                  <dgm:constr type="ctrX" for="ch" forName="picture3" refType="w" fact="0.6216"/>
                  <dgm:constr type="ctrY" for="ch" forName="picture3" refType="h" fact="0.6912"/>
                  <dgm:constr type="w" for="ch" forName="picture3" refType="w" fact="0.125"/>
                  <dgm:constr type="h" for="ch" forName="picture3" refType="h" fact="0.1403"/>
                  <dgm:constr type="l" for="ch" forName="parTx4" refType="w" fact="0.7108"/>
                  <dgm:constr type="t" for="ch" forName="parTx4" refType="h" fact="0.5424"/>
                  <dgm:constr type="w" for="ch" forName="parTx4" refType="w" fact="0.2696"/>
                  <dgm:constr type="h" for="ch" forName="parTx4" refType="h" fact="0.0811"/>
                  <dgm:constr type="ctrX" for="ch" forName="picture4" refType="w" fact="0.6985"/>
                  <dgm:constr type="ctrY" for="ch" forName="picture4" refType="h" fact="0.533"/>
                  <dgm:constr type="w" for="ch" forName="picture4" refType="w" fact="0.125"/>
                  <dgm:constr type="h" for="ch" forName="picture4" refType="h" fact="0.1403"/>
                  <dgm:constr type="l" for="ch" forName="parTx5" refType="w" fact="0.7604"/>
                  <dgm:constr type="t" for="ch" forName="parTx5" refType="h" fact="0.372"/>
                  <dgm:constr type="w" for="ch" forName="parTx5" refType="w" fact="0.2696"/>
                  <dgm:constr type="h" for="ch" forName="parTx5" refType="h" fact="0.0811"/>
                  <dgm:constr type="ctrX" for="ch" forName="picture5" refType="w" fact="0.7481"/>
                  <dgm:constr type="ctrY" for="ch" forName="picture5" refType="h" fact="0.3626"/>
                  <dgm:constr type="w" for="ch" forName="picture5" refType="w" fact="0.125"/>
                  <dgm:constr type="h" for="ch" forName="picture5" refType="h" fact="0.1403"/>
                  <dgm:constr type="l" for="ch" forName="parTx6" refType="w" fact="0.7874"/>
                  <dgm:constr type="t" for="ch" forName="parTx6" refType="h" fact="0.2044"/>
                  <dgm:constr type="w" for="ch" forName="parTx6" refType="w" fact="0.2696"/>
                  <dgm:constr type="h" for="ch" forName="parTx6" refType="h" fact="0.0811"/>
                  <dgm:constr type="ctrX" for="ch" forName="picture6" refType="w" fact="0.7751"/>
                  <dgm:constr type="ctrY" for="ch" forName="picture6" refType="h" fact="0.195"/>
                  <dgm:constr type="w" for="ch" forName="picture6" refType="w" fact="0.125"/>
                  <dgm:constr type="h" for="ch" forName="picture6" refType="h" fact="0.1403"/>
                </dgm:constrLst>
              </dgm:else>
            </dgm:choose>
          </dgm:if>
          <dgm:else name="Name58">
            <dgm:choose name="Name59">
              <dgm:if name="Name60" axis="des" func="maxDepth" op="gt" val="1">
                <dgm:alg type="composite">
                  <dgm:param type="ar" val="1.33"/>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primFontSz" for="ch" forName="desTx5" refType="primFontSz" refFor="ch" refForName="desTx1" op="equ"/>
                  <dgm:constr type="primFontSz" for="ch" forName="desTx6" refType="primFontSz" refFor="ch" refForName="desTx1" op="equ"/>
                  <dgm:constr type="userD" refType="w" fact="0.0105"/>
                  <dgm:constr type="ctrX" for="ch" forName="dot1" refType="w" fact="0.6392"/>
                  <dgm:constr type="ctrY" for="ch" forName="dot1" refType="h" fact="0.8839"/>
                  <dgm:constr type="w" for="ch" forName="dot1" refType="userD"/>
                  <dgm:constr type="h" for="ch" forName="dot1" refType="userD"/>
                  <dgm:constr type="ctrX" for="ch" forName="dot2" refType="w" fact="0.6616"/>
                  <dgm:constr type="ctrY" for="ch" forName="dot2" refType="h" fact="0.8967"/>
                  <dgm:constr type="w" for="ch" forName="dot2" refType="userD"/>
                  <dgm:constr type="h" for="ch" forName="dot2" refType="userD"/>
                  <dgm:constr type="ctrX" for="ch" forName="dot3" refType="w" fact="0.6845"/>
                  <dgm:constr type="ctrY" for="ch" forName="dot3" refType="h" fact="0.9076"/>
                  <dgm:constr type="w" for="ch" forName="dot3" refType="userD"/>
                  <dgm:constr type="h" for="ch" forName="dot3" refType="userD"/>
                  <dgm:constr type="ctrX" for="ch" forName="dot4" refType="w" fact="0.7077"/>
                  <dgm:constr type="ctrY" for="ch" forName="dot4" refType="h" fact="0.9165"/>
                  <dgm:constr type="w" for="ch" forName="dot4" refType="userD"/>
                  <dgm:constr type="h" for="ch" forName="dot4" refType="userD"/>
                  <dgm:constr type="ctrX" for="ch" forName="dot5" refType="w" fact="0.7312"/>
                  <dgm:constr type="ctrY" for="ch" forName="dot5" refType="h" fact="0.9234"/>
                  <dgm:constr type="w" for="ch" forName="dot5" refType="userD"/>
                  <dgm:constr type="h" for="ch" forName="dot5" refType="userD"/>
                  <dgm:constr type="ctrX" for="ch" forName="dot6" refType="w" fact="0.5117"/>
                  <dgm:constr type="ctrY" for="ch" forName="dot6" refType="h" fact="0.764"/>
                  <dgm:constr type="w" for="ch" forName="dot6" refType="userD"/>
                  <dgm:constr type="h" for="ch" forName="dot6" refType="userD"/>
                  <dgm:constr type="ctrX" for="ch" forName="dot7" refType="w" fact="0.5305"/>
                  <dgm:constr type="ctrY" for="ch" forName="dot7" refType="h" fact="0.7878"/>
                  <dgm:constr type="w" for="ch" forName="dot7" refType="userD"/>
                  <dgm:constr type="h" for="ch" forName="dot7" refType="userD"/>
                  <dgm:constr type="ctrX" for="ch" forName="dot8" refType="w" fact="0.4304"/>
                  <dgm:constr type="ctrY" for="ch" forName="dot8" refType="h" fact="0.6227"/>
                  <dgm:constr type="w" for="ch" forName="dot8" refType="userD"/>
                  <dgm:constr type="h" for="ch" forName="dot8" refType="userD"/>
                  <dgm:constr type="ctrX" for="ch" forName="dot9" refType="w" fact="0.3753"/>
                  <dgm:constr type="ctrY" for="ch" forName="dot9" refType="h" fact="0.4556"/>
                  <dgm:constr type="w" for="ch" forName="dot9" refType="userD"/>
                  <dgm:constr type="h" for="ch" forName="dot9" refType="userD"/>
                  <dgm:constr type="ctrX" for="ch" forName="dot10" refType="w" fact="0.3491"/>
                  <dgm:constr type="ctrY" for="ch" forName="dot10" refType="h" fact="0.2816"/>
                  <dgm:constr type="w" for="ch" forName="dot10" refType="userD"/>
                  <dgm:constr type="h" for="ch" forName="dot10" refType="userD"/>
                  <dgm:constr type="ctrX" for="ch" forName="dotArrow1" refType="w" fact="0.3719"/>
                  <dgm:constr type="ctrY" for="ch" forName="dotArrow1" refType="h" fact="0.0748"/>
                  <dgm:constr type="w" for="ch" forName="dotArrow1" refType="userD"/>
                  <dgm:constr type="h" for="ch" forName="dotArrow1" refType="userD"/>
                  <dgm:constr type="ctrX" for="ch" forName="dotArrow2" refType="w" fact="0.3563"/>
                  <dgm:constr type="ctrY" for="ch" forName="dotArrow2" refType="h" fact="0.0581"/>
                  <dgm:constr type="w" for="ch" forName="dotArrow2" refType="userD"/>
                  <dgm:constr type="h" for="ch" forName="dotArrow2" refType="userD"/>
                  <dgm:constr type="ctrX" for="ch" forName="dotArrow3" refType="w" fact="0.3407"/>
                  <dgm:constr type="ctrY" for="ch" forName="dotArrow3" refType="h" fact="0.0414"/>
                  <dgm:constr type="w" for="ch" forName="dotArrow3" refType="userD"/>
                  <dgm:constr type="h" for="ch" forName="dotArrow3" refType="userD"/>
                  <dgm:constr type="ctrX" for="ch" forName="dotArrow4" refType="w" fact="0.325"/>
                  <dgm:constr type="ctrY" for="ch" forName="dotArrow4" refType="h" fact="0.0581"/>
                  <dgm:constr type="w" for="ch" forName="dotArrow4" refType="userD"/>
                  <dgm:constr type="h" for="ch" forName="dotArrow4" refType="userD"/>
                  <dgm:constr type="ctrX" for="ch" forName="dotArrow5" refType="w" fact="0.3094"/>
                  <dgm:constr type="ctrY" for="ch" forName="dotArrow5" refType="h" fact="0.0748"/>
                  <dgm:constr type="w" for="ch" forName="dotArrow5" refType="userD"/>
                  <dgm:constr type="h" for="ch" forName="dotArrow5" refType="userD"/>
                  <dgm:constr type="ctrX" for="ch" forName="dotArrow6" refType="w" fact="0.3407"/>
                  <dgm:constr type="ctrY" for="ch" forName="dotArrow6" refType="h" fact="0.0766"/>
                  <dgm:constr type="w" for="ch" forName="dotArrow6" refType="userD"/>
                  <dgm:constr type="h" for="ch" forName="dotArrow6" refType="userD"/>
                  <dgm:constr type="ctrX" for="ch" forName="dotArrow7" refType="w" fact="0.3407"/>
                  <dgm:constr type="ctrY" for="ch" forName="dotArrow7" refType="h" fact="0.1118"/>
                  <dgm:constr type="w" for="ch" forName="dotArrow7" refType="userD"/>
                  <dgm:constr type="h" for="ch" forName="dotArrow7" refType="userD"/>
                  <dgm:constr type="r" for="ch" forName="parTx1" refType="w" fact="0.7909"/>
                  <dgm:constr type="t" for="ch" forName="parTx1" refType="h" fact="0.9433"/>
                  <dgm:constr type="w" for="ch" forName="parTx1" refType="w" fact="0.2275"/>
                  <dgm:constr type="h" for="ch" forName="parTx1" refType="h" fact="0.0811"/>
                  <dgm:constr type="ctrX" for="ch" forName="picture1" refType="w" fact="0.8012"/>
                  <dgm:constr type="ctrY" for="ch" forName="picture1" refType="h" fact="0.9322"/>
                  <dgm:constr type="w" for="ch" forName="picture1" refType="w" fact="0.1055"/>
                  <dgm:constr type="h" for="ch" forName="picture1" refType="h" fact="0.1403"/>
                  <dgm:constr type="r" for="ch" forName="desTx1" refType="l" refFor="ch" refForName="parTx1"/>
                  <dgm:constr type="l" for="ch" forName="desTx1"/>
                  <dgm:constr type="t" for="ch" forName="desTx1" refType="t" refFor="ch" refForName="parTx1"/>
                  <dgm:constr type="h" for="ch" forName="desTx1" refType="h" refFor="ch" refForName="parTx1"/>
                  <dgm:constr type="r" for="ch" forName="parTx2" refType="w" fact="0.5727"/>
                  <dgm:constr type="t" for="ch" forName="parTx2" refType="h" fact="0.8468"/>
                  <dgm:constr type="w" for="ch" forName="parTx2" refType="w" fact="0.2275"/>
                  <dgm:constr type="h" for="ch" forName="parTx2" refType="h" fact="0.0811"/>
                  <dgm:constr type="ctrX" for="ch" forName="picture2" refType="w" fact="0.5831"/>
                  <dgm:constr type="ctrY" for="ch" forName="picture2" refType="h" fact="0.8357"/>
                  <dgm:constr type="w" for="ch" forName="picture2" refType="w" fact="0.1055"/>
                  <dgm:constr type="h" for="ch" forName="picture2" refType="h" fact="0.1403"/>
                  <dgm:constr type="r" for="ch" forName="desTx2" refType="l" refFor="ch" refForName="parTx2"/>
                  <dgm:constr type="l" for="ch" forName="desTx2"/>
                  <dgm:constr type="t" for="ch" forName="desTx2" refType="t" refFor="ch" refForName="parTx2"/>
                  <dgm:constr type="h" for="ch" forName="desTx2" refType="h" refFor="ch" refForName="parTx2"/>
                  <dgm:constr type="r" for="ch" forName="parTx3" refType="w" fact="0.4651"/>
                  <dgm:constr type="t" for="ch" forName="parTx3" refType="h" fact="0.7023"/>
                  <dgm:constr type="w" for="ch" forName="parTx3" refType="w" fact="0.2275"/>
                  <dgm:constr type="h" for="ch" forName="parTx3" refType="h" fact="0.0811"/>
                  <dgm:constr type="ctrX" for="ch" forName="picture3" refType="w" fact="0.4755"/>
                  <dgm:constr type="ctrY" for="ch" forName="picture3" refType="h" fact="0.6912"/>
                  <dgm:constr type="w" for="ch" forName="picture3" refType="w" fact="0.1055"/>
                  <dgm:constr type="h" for="ch" forName="picture3" refType="h" fact="0.1403"/>
                  <dgm:constr type="r" for="ch" forName="desTx3" refType="l" refFor="ch" refForName="parTx3"/>
                  <dgm:constr type="l" for="ch" forName="desTx3"/>
                  <dgm:constr type="t" for="ch" forName="desTx3" refType="t" refFor="ch" refForName="parTx3"/>
                  <dgm:constr type="h" for="ch" forName="desTx3" refType="h" refFor="ch" refForName="parTx3"/>
                  <dgm:constr type="r" for="ch" forName="parTx4" refType="w" fact="0.4002"/>
                  <dgm:constr type="t" for="ch" forName="parTx4" refType="h" fact="0.5441"/>
                  <dgm:constr type="w" for="ch" forName="parTx4" refType="w" fact="0.2275"/>
                  <dgm:constr type="h" for="ch" forName="parTx4" refType="h" fact="0.0811"/>
                  <dgm:constr type="ctrX" for="ch" forName="picture4" refType="w" fact="0.4106"/>
                  <dgm:constr type="ctrY" for="ch" forName="picture4" refType="h" fact="0.533"/>
                  <dgm:constr type="w" for="ch" forName="picture4" refType="w" fact="0.1055"/>
                  <dgm:constr type="h" for="ch" forName="picture4" refType="h" fact="0.1403"/>
                  <dgm:constr type="r" for="ch" forName="desTx4" refType="l" refFor="ch" refForName="parTx4"/>
                  <dgm:constr type="l" for="ch" forName="desTx4"/>
                  <dgm:constr type="t" for="ch" forName="desTx4" refType="t" refFor="ch" refForName="parTx4"/>
                  <dgm:constr type="h" for="ch" forName="desTx4" refType="h" refFor="ch" refForName="parTx4"/>
                  <dgm:constr type="r" for="ch" forName="parTx5" refType="w" fact="0.3584"/>
                  <dgm:constr type="t" for="ch" forName="parTx5" refType="h" fact="0.3737"/>
                  <dgm:constr type="w" for="ch" forName="parTx5" refType="w" fact="0.2275"/>
                  <dgm:constr type="h" for="ch" forName="parTx5" refType="h" fact="0.0811"/>
                  <dgm:constr type="ctrX" for="ch" forName="picture5" refType="w" fact="0.3687"/>
                  <dgm:constr type="ctrY" for="ch" forName="picture5" refType="h" fact="0.3626"/>
                  <dgm:constr type="w" for="ch" forName="picture5" refType="w" fact="0.1055"/>
                  <dgm:constr type="h" for="ch" forName="picture5" refType="h" fact="0.1403"/>
                  <dgm:constr type="r" for="ch" forName="desTx5" refType="l" refFor="ch" refForName="parTx5"/>
                  <dgm:constr type="l" for="ch" forName="desTx5"/>
                  <dgm:constr type="t" for="ch" forName="desTx5" refType="t" refFor="ch" refForName="parTx5"/>
                  <dgm:constr type="h" for="ch" forName="desTx5" refType="h" refFor="ch" refForName="parTx5"/>
                  <dgm:constr type="r" for="ch" forName="parTx6" refType="w" fact="0.3356"/>
                  <dgm:constr type="t" for="ch" forName="parTx6" refType="h" fact="0.2061"/>
                  <dgm:constr type="w" for="ch" forName="parTx6" refType="w" fact="0.2275"/>
                  <dgm:constr type="h" for="ch" forName="parTx6" refType="h" fact="0.0811"/>
                  <dgm:constr type="ctrX" for="ch" forName="picture6" refType="w" fact="0.3459"/>
                  <dgm:constr type="ctrY" for="ch" forName="picture6" refType="h" fact="0.195"/>
                  <dgm:constr type="w" for="ch" forName="picture6" refType="w" fact="0.1055"/>
                  <dgm:constr type="h" for="ch" forName="picture6" refType="h" fact="0.1403"/>
                  <dgm:constr type="r" for="ch" forName="desTx6" refType="l" refFor="ch" refForName="parTx6"/>
                  <dgm:constr type="l" for="ch" forName="desTx6"/>
                  <dgm:constr type="t" for="ch" forName="desTx6" refType="t" refFor="ch" refForName="parTx6"/>
                  <dgm:constr type="h" for="ch" forName="desTx6" refType="h" refFor="ch" refForName="parTx6"/>
                </dgm:constrLst>
              </dgm:if>
              <dgm:else name="Name61">
                <dgm:alg type="composite">
                  <dgm:param type="ar" val="1.1223"/>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userD" refType="w" fact="0.0125"/>
                  <dgm:constr type="ctrX" for="ch" forName="dot1" refType="w" fact="0.5724"/>
                  <dgm:constr type="ctrY" for="ch" forName="dot1" refType="h" fact="0.8839"/>
                  <dgm:constr type="w" for="ch" forName="dot1" refType="userD"/>
                  <dgm:constr type="h" for="ch" forName="dot1" refType="userD"/>
                  <dgm:constr type="ctrX" for="ch" forName="dot2" refType="w" fact="0.599"/>
                  <dgm:constr type="ctrY" for="ch" forName="dot2" refType="h" fact="0.8967"/>
                  <dgm:constr type="w" for="ch" forName="dot2" refType="userD"/>
                  <dgm:constr type="h" for="ch" forName="dot2" refType="userD"/>
                  <dgm:constr type="ctrX" for="ch" forName="dot3" refType="w" fact="0.6261"/>
                  <dgm:constr type="ctrY" for="ch" forName="dot3" refType="h" fact="0.9076"/>
                  <dgm:constr type="w" for="ch" forName="dot3" refType="userD"/>
                  <dgm:constr type="h" for="ch" forName="dot3" refType="userD"/>
                  <dgm:constr type="ctrX" for="ch" forName="dot4" refType="w" fact="0.6536"/>
                  <dgm:constr type="ctrY" for="ch" forName="dot4" refType="h" fact="0.9165"/>
                  <dgm:constr type="w" for="ch" forName="dot4" refType="userD"/>
                  <dgm:constr type="h" for="ch" forName="dot4" refType="userD"/>
                  <dgm:constr type="ctrX" for="ch" forName="dot5" refType="w" fact="0.6814"/>
                  <dgm:constr type="ctrY" for="ch" forName="dot5" refType="h" fact="0.9234"/>
                  <dgm:constr type="w" for="ch" forName="dot5" refType="userD"/>
                  <dgm:constr type="h" for="ch" forName="dot5" refType="userD"/>
                  <dgm:constr type="ctrX" for="ch" forName="dot6" refType="w" fact="0.4214"/>
                  <dgm:constr type="ctrY" for="ch" forName="dot6" refType="h" fact="0.764"/>
                  <dgm:constr type="w" for="ch" forName="dot6" refType="userD"/>
                  <dgm:constr type="h" for="ch" forName="dot6" refType="userD"/>
                  <dgm:constr type="ctrX" for="ch" forName="dot7" refType="w" fact="0.4436"/>
                  <dgm:constr type="ctrY" for="ch" forName="dot7" refType="h" fact="0.7878"/>
                  <dgm:constr type="w" for="ch" forName="dot7" refType="userD"/>
                  <dgm:constr type="h" for="ch" forName="dot7" refType="userD"/>
                  <dgm:constr type="ctrX" for="ch" forName="dot8" refType="w" fact="0.325"/>
                  <dgm:constr type="ctrY" for="ch" forName="dot8" refType="h" fact="0.6227"/>
                  <dgm:constr type="w" for="ch" forName="dot8" refType="userD"/>
                  <dgm:constr type="h" for="ch" forName="dot8" refType="userD"/>
                  <dgm:constr type="ctrX" for="ch" forName="dot9" refType="w" fact="0.2597"/>
                  <dgm:constr type="ctrY" for="ch" forName="dot9" refType="h" fact="0.4556"/>
                  <dgm:constr type="w" for="ch" forName="dot9" refType="userD"/>
                  <dgm:constr type="h" for="ch" forName="dot9" refType="userD"/>
                  <dgm:constr type="ctrX" for="ch" forName="dot10" refType="w" fact="0.2286"/>
                  <dgm:constr type="ctrY" for="ch" forName="dot10" refType="h" fact="0.2816"/>
                  <dgm:constr type="w" for="ch" forName="dot10" refType="userD"/>
                  <dgm:constr type="h" for="ch" forName="dot10" refType="userD"/>
                  <dgm:constr type="ctrX" for="ch" forName="dotArrow1" refType="w" fact="0.2557"/>
                  <dgm:constr type="ctrY" for="ch" forName="dotArrow1" refType="h" fact="0.0748"/>
                  <dgm:constr type="w" for="ch" forName="dotArrow1" refType="userD"/>
                  <dgm:constr type="h" for="ch" forName="dotArrow1" refType="userD"/>
                  <dgm:constr type="ctrX" for="ch" forName="dotArrow2" refType="w" fact="0.2372"/>
                  <dgm:constr type="ctrY" for="ch" forName="dotArrow2" refType="h" fact="0.0581"/>
                  <dgm:constr type="w" for="ch" forName="dotArrow2" refType="userD"/>
                  <dgm:constr type="h" for="ch" forName="dotArrow2" refType="userD"/>
                  <dgm:constr type="ctrX" for="ch" forName="dotArrow3" refType="w" fact="0.2187"/>
                  <dgm:constr type="ctrY" for="ch" forName="dotArrow3" refType="h" fact="0.0414"/>
                  <dgm:constr type="w" for="ch" forName="dotArrow3" refType="userD"/>
                  <dgm:constr type="h" for="ch" forName="dotArrow3" refType="userD"/>
                  <dgm:constr type="ctrX" for="ch" forName="dotArrow4" refType="w" fact="0.2001"/>
                  <dgm:constr type="ctrY" for="ch" forName="dotArrow4" refType="h" fact="0.0581"/>
                  <dgm:constr type="w" for="ch" forName="dotArrow4" refType="userD"/>
                  <dgm:constr type="h" for="ch" forName="dotArrow4" refType="userD"/>
                  <dgm:constr type="ctrX" for="ch" forName="dotArrow5" refType="w" fact="0.1816"/>
                  <dgm:constr type="ctrY" for="ch" forName="dotArrow5" refType="h" fact="0.0748"/>
                  <dgm:constr type="w" for="ch" forName="dotArrow5" refType="userD"/>
                  <dgm:constr type="h" for="ch" forName="dotArrow5" refType="userD"/>
                  <dgm:constr type="ctrX" for="ch" forName="dotArrow6" refType="w" fact="0.2187"/>
                  <dgm:constr type="ctrY" for="ch" forName="dotArrow6" refType="h" fact="0.0766"/>
                  <dgm:constr type="w" for="ch" forName="dotArrow6" refType="userD"/>
                  <dgm:constr type="h" for="ch" forName="dotArrow6" refType="userD"/>
                  <dgm:constr type="ctrX" for="ch" forName="dotArrow7" refType="w" fact="0.2187"/>
                  <dgm:constr type="ctrY" for="ch" forName="dotArrow7" refType="h" fact="0.1118"/>
                  <dgm:constr type="w" for="ch" forName="dotArrow7" refType="userD"/>
                  <dgm:constr type="h" for="ch" forName="dotArrow7" refType="userD"/>
                  <dgm:constr type="r" for="ch" forName="parTx1" refType="w" fact="0.7522"/>
                  <dgm:constr type="t" for="ch" forName="parTx1" refType="h" fact="0.9416"/>
                  <dgm:constr type="w" for="ch" forName="parTx1" refType="w" fact="0.2696"/>
                  <dgm:constr type="h" for="ch" forName="parTx1" refType="h" fact="0.0811"/>
                  <dgm:constr type="ctrX" for="ch" forName="picture1" refType="w" fact="0.7644"/>
                  <dgm:constr type="ctrY" for="ch" forName="picture1" refType="h" fact="0.9322"/>
                  <dgm:constr type="w" for="ch" forName="picture1" refType="w" fact="0.125"/>
                  <dgm:constr type="h" for="ch" forName="picture1" refType="h" fact="0.1403"/>
                  <dgm:constr type="r" for="ch" forName="parTx2" refType="w" fact="0.4937"/>
                  <dgm:constr type="t" for="ch" forName="parTx2" refType="h" fact="0.8451"/>
                  <dgm:constr type="w" for="ch" forName="parTx2" refType="w" fact="0.2696"/>
                  <dgm:constr type="h" for="ch" forName="parTx2" refType="h" fact="0.0811"/>
                  <dgm:constr type="ctrX" for="ch" forName="picture2" refType="w" fact="0.5059"/>
                  <dgm:constr type="ctrY" for="ch" forName="picture2" refType="h" fact="0.8357"/>
                  <dgm:constr type="w" for="ch" forName="picture2" refType="w" fact="0.125"/>
                  <dgm:constr type="h" for="ch" forName="picture2" refType="h" fact="0.1403"/>
                  <dgm:constr type="r" for="ch" forName="parTx3" refType="w" fact="0.3662"/>
                  <dgm:constr type="t" for="ch" forName="parTx3" refType="h" fact="0.7006"/>
                  <dgm:constr type="w" for="ch" forName="parTx3" refType="w" fact="0.2696"/>
                  <dgm:constr type="h" for="ch" forName="parTx3" refType="h" fact="0.0811"/>
                  <dgm:constr type="ctrX" for="ch" forName="picture3" refType="w" fact="0.3784"/>
                  <dgm:constr type="ctrY" for="ch" forName="picture3" refType="h" fact="0.6912"/>
                  <dgm:constr type="w" for="ch" forName="picture3" refType="w" fact="0.125"/>
                  <dgm:constr type="h" for="ch" forName="picture3" refType="h" fact="0.1403"/>
                  <dgm:constr type="r" for="ch" forName="parTx4" refType="w" fact="0.2893"/>
                  <dgm:constr type="t" for="ch" forName="parTx4" refType="h" fact="0.5424"/>
                  <dgm:constr type="w" for="ch" forName="parTx4" refType="w" fact="0.2696"/>
                  <dgm:constr type="h" for="ch" forName="parTx4" refType="h" fact="0.0811"/>
                  <dgm:constr type="ctrX" for="ch" forName="picture4" refType="w" fact="0.3015"/>
                  <dgm:constr type="ctrY" for="ch" forName="picture4" refType="h" fact="0.533"/>
                  <dgm:constr type="w" for="ch" forName="picture4" refType="w" fact="0.125"/>
                  <dgm:constr type="h" for="ch" forName="picture4" refType="h" fact="0.1403"/>
                  <dgm:constr type="r" for="ch" forName="parTx5" refType="w" fact="0.2397"/>
                  <dgm:constr type="t" for="ch" forName="parTx5" refType="h" fact="0.372"/>
                  <dgm:constr type="w" for="ch" forName="parTx5" refType="w" fact="0.2696"/>
                  <dgm:constr type="h" for="ch" forName="parTx5" refType="h" fact="0.0811"/>
                  <dgm:constr type="ctrX" for="ch" forName="picture5" refType="w" fact="0.2519"/>
                  <dgm:constr type="ctrY" for="ch" forName="picture5" refType="h" fact="0.3626"/>
                  <dgm:constr type="w" for="ch" forName="picture5" refType="w" fact="0.125"/>
                  <dgm:constr type="h" for="ch" forName="picture5" refType="h" fact="0.1403"/>
                  <dgm:constr type="r" for="ch" forName="parTx6" refType="w" fact="0.2127"/>
                  <dgm:constr type="t" for="ch" forName="parTx6" refType="h" fact="0.2044"/>
                  <dgm:constr type="w" for="ch" forName="parTx6" refType="w" fact="0.2696"/>
                  <dgm:constr type="h" for="ch" forName="parTx6" refType="h" fact="0.0811"/>
                  <dgm:constr type="ctrX" for="ch" forName="picture6" refType="w" fact="0.2249"/>
                  <dgm:constr type="ctrY" for="ch" forName="picture6" refType="h" fact="0.195"/>
                  <dgm:constr type="w" for="ch" forName="picture6" refType="w" fact="0.125"/>
                  <dgm:constr type="h" for="ch" forName="picture6" refType="h" fact="0.1403"/>
                </dgm:constrLst>
              </dgm:else>
            </dgm:choose>
          </dgm:else>
        </dgm:choose>
      </dgm:if>
      <dgm:else name="Name62">
        <dgm:choose name="Name63">
          <dgm:if name="Name64" func="var" arg="dir" op="equ" val="norm">
            <dgm:choose name="Name65">
              <dgm:if name="Name66" axis="des" func="maxDepth" op="gt" val="1">
                <dgm:alg type="composite">
                  <dgm:param type="ar" val="1.2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primFontSz" for="ch" forName="parTx7"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primFontSz" for="ch" forName="desTx5" refType="primFontSz" refFor="ch" refForName="desTx1" op="equ"/>
                  <dgm:constr type="primFontSz" for="ch" forName="desTx6" refType="primFontSz" refFor="ch" refForName="desTx1" op="equ"/>
                  <dgm:constr type="primFontSz" for="ch" forName="desTx7" refType="primFontSz" refFor="ch" refForName="desTx1" op="equ"/>
                  <dgm:constr type="userD" refType="w" fact="0.0097"/>
                  <dgm:constr type="ctrX" for="ch" forName="dot1" refType="w" fact="0.3909"/>
                  <dgm:constr type="ctrY" for="ch" forName="dot1" refType="h" fact="0.8342"/>
                  <dgm:constr type="w" for="ch" forName="dot1" refType="userD"/>
                  <dgm:constr type="h" for="ch" forName="dot1" refType="userD"/>
                  <dgm:constr type="ctrX" for="ch" forName="dot2" refType="w" fact="0.3721"/>
                  <dgm:constr type="ctrY" for="ch" forName="dot2" refType="h" fact="0.8448"/>
                  <dgm:constr type="w" for="ch" forName="dot2" refType="userD"/>
                  <dgm:constr type="h" for="ch" forName="dot2" refType="userD"/>
                  <dgm:constr type="ctrX" for="ch" forName="dot3" refType="w" fact="0.353"/>
                  <dgm:constr type="ctrY" for="ch" forName="dot3" refType="h" fact="0.8539"/>
                  <dgm:constr type="w" for="ch" forName="dot3" refType="userD"/>
                  <dgm:constr type="h" for="ch" forName="dot3" refType="userD"/>
                  <dgm:constr type="ctrX" for="ch" forName="dot4" refType="w" fact="0.3337"/>
                  <dgm:constr type="ctrY" for="ch" forName="dot4" refType="h" fact="0.8615"/>
                  <dgm:constr type="w" for="ch" forName="dot4" refType="userD"/>
                  <dgm:constr type="h" for="ch" forName="dot4" refType="userD"/>
                  <dgm:constr type="ctrX" for="ch" forName="dot5" refType="w" fact="0.3142"/>
                  <dgm:constr type="ctrY" for="ch" forName="dot5" refType="h" fact="0.8676"/>
                  <dgm:constr type="w" for="ch" forName="dot5" refType="userD"/>
                  <dgm:constr type="h" for="ch" forName="dot5" refType="userD"/>
                  <dgm:constr type="ctrX" for="ch" forName="dot6" refType="w" fact="0.5088"/>
                  <dgm:constr type="ctrY" for="ch" forName="dot6" refType="h" fact="0.7255"/>
                  <dgm:constr type="w" for="ch" forName="dot6" refType="userD"/>
                  <dgm:constr type="h" for="ch" forName="dot6" refType="userD"/>
                  <dgm:constr type="ctrX" for="ch" forName="dot7" refType="w" fact="0.4926"/>
                  <dgm:constr type="ctrY" for="ch" forName="dot7" refType="h" fact="0.7454"/>
                  <dgm:constr type="w" for="ch" forName="dot7" refType="userD"/>
                  <dgm:constr type="h" for="ch" forName="dot7" refType="userD"/>
                  <dgm:constr type="ctrX" for="ch" forName="dot8" refType="w" fact="0.5836"/>
                  <dgm:constr type="ctrY" for="ch" forName="dot8" refType="h" fact="0.6026"/>
                  <dgm:constr type="w" for="ch" forName="dot8" refType="userD"/>
                  <dgm:constr type="h" for="ch" forName="dot8" refType="userD"/>
                  <dgm:constr type="ctrX" for="ch" forName="dot9" refType="w" fact="0.6371"/>
                  <dgm:constr type="ctrY" for="ch" forName="dot9" refType="h" fact="0.4632"/>
                  <dgm:constr type="w" for="ch" forName="dot9" refType="userD"/>
                  <dgm:constr type="h" for="ch" forName="dot9" refType="userD"/>
                  <dgm:constr type="ctrX" for="ch" forName="dot10" refType="w" fact="0.6701"/>
                  <dgm:constr type="ctrY" for="ch" forName="dot10" refType="h" fact="0.3187"/>
                  <dgm:constr type="w" for="ch" forName="dot10" refType="userD"/>
                  <dgm:constr type="h" for="ch" forName="dot10" refType="userD"/>
                  <dgm:constr type="ctrX" for="ch" forName="dot11" refType="w" fact="0.6853"/>
                  <dgm:constr type="ctrY" for="ch" forName="dot11" refType="h" fact="0.1763"/>
                  <dgm:constr type="w" for="ch" forName="dot11" refType="userD"/>
                  <dgm:constr type="h" for="ch" forName="dot11" refType="userD"/>
                  <dgm:constr type="ctrX" for="ch" forName="dotArrow1" refType="w" fact="0.6627"/>
                  <dgm:constr type="ctrY" for="ch" forName="dotArrow1" refType="h" fact="-0.0099"/>
                  <dgm:constr type="w" for="ch" forName="dotArrow1" refType="userD"/>
                  <dgm:constr type="h" for="ch" forName="dotArrow1" refType="userD"/>
                  <dgm:constr type="ctrX" for="ch" forName="dotArrow2" refType="w" fact="0.6773"/>
                  <dgm:constr type="ctrY" for="ch" forName="dotArrow2" refType="h" fact="-0.0239"/>
                  <dgm:constr type="w" for="ch" forName="dotArrow2" refType="userD"/>
                  <dgm:constr type="h" for="ch" forName="dotArrow2" refType="userD"/>
                  <dgm:constr type="ctrX" for="ch" forName="dotArrow3" refType="w" fact="0.6919"/>
                  <dgm:constr type="ctrY" for="ch" forName="dotArrow3" refType="h" fact="-0.0378"/>
                  <dgm:constr type="w" for="ch" forName="dotArrow3" refType="userD"/>
                  <dgm:constr type="h" for="ch" forName="dotArrow3" refType="userD"/>
                  <dgm:constr type="ctrX" for="ch" forName="dotArrow4" refType="w" fact="0.7065"/>
                  <dgm:constr type="ctrY" for="ch" forName="dotArrow4" refType="h" fact="-0.0239"/>
                  <dgm:constr type="w" for="ch" forName="dotArrow4" refType="userD"/>
                  <dgm:constr type="h" for="ch" forName="dotArrow4" refType="userD"/>
                  <dgm:constr type="ctrX" for="ch" forName="dotArrow5" refType="w" fact="0.7212"/>
                  <dgm:constr type="ctrY" for="ch" forName="dotArrow5" refType="h" fact="-0.0099"/>
                  <dgm:constr type="w" for="ch" forName="dotArrow5" refType="userD"/>
                  <dgm:constr type="h" for="ch" forName="dotArrow5" refType="userD"/>
                  <dgm:constr type="ctrX" for="ch" forName="dotArrow6" refType="w" fact="0.6919"/>
                  <dgm:constr type="ctrY" for="ch" forName="dotArrow6" refType="h" fact="-0.0084"/>
                  <dgm:constr type="w" for="ch" forName="dotArrow6" refType="userD"/>
                  <dgm:constr type="h" for="ch" forName="dotArrow6" refType="userD"/>
                  <dgm:constr type="ctrX" for="ch" forName="dotArrow7" refType="w" fact="0.6919"/>
                  <dgm:constr type="ctrY" for="ch" forName="dotArrow7" refType="h" fact="0.0211"/>
                  <dgm:constr type="w" for="ch" forName="dotArrow7" refType="userD"/>
                  <dgm:constr type="h" for="ch" forName="dotArrow7" refType="userD"/>
                  <dgm:constr type="l" for="ch" forName="parTx1" refType="w" fact="0.2556"/>
                  <dgm:constr type="t" for="ch" forName="parTx1" refType="h" fact="0.8856"/>
                  <dgm:constr type="w" for="ch" forName="parTx1" refType="w" fact="0.2101"/>
                  <dgm:constr type="h" for="ch" forName="parTx1" refType="h" fact="0.0704"/>
                  <dgm:constr type="ctrX" for="ch" forName="picture1" refType="w" fact="0.246"/>
                  <dgm:constr type="ctrY" for="ch" forName="picture1" refType="h" fact="0.8769"/>
                  <dgm:constr type="w" for="ch" forName="picture1" refType="w" fact="0.0974"/>
                  <dgm:constr type="h" for="ch" forName="picture1" refType="h" fact="0.1218"/>
                  <dgm:constr type="l" for="ch" forName="desTx1" refType="r" refFor="ch" refForName="parTx1"/>
                  <dgm:constr type="r" for="ch" forName="desTx1" refType="w"/>
                  <dgm:constr type="t" for="ch" forName="desTx1" refType="t" refFor="ch" refForName="parTx1"/>
                  <dgm:constr type="h" for="ch" forName="desTx1" refType="h" refFor="ch" refForName="parTx1"/>
                  <dgm:constr type="l" for="ch" forName="parTx2" refType="w" fact="0.4535"/>
                  <dgm:constr type="t" for="ch" forName="parTx2" refType="h" fact="0.7956"/>
                  <dgm:constr type="w" for="ch" forName="parTx2" refType="w" fact="0.2101"/>
                  <dgm:constr type="h" for="ch" forName="parTx2" refType="h" fact="0.0704"/>
                  <dgm:constr type="ctrX" for="ch" forName="picture2" refType="w" fact="0.4439"/>
                  <dgm:constr type="ctrY" for="ch" forName="picture2" refType="h" fact="0.787"/>
                  <dgm:constr type="w" for="ch" forName="picture2" refType="w" fact="0.0974"/>
                  <dgm:constr type="h" for="ch" forName="picture2" refType="h" fact="0.1218"/>
                  <dgm:constr type="l" for="ch" forName="desTx2" refType="r" refFor="ch" refForName="parTx2"/>
                  <dgm:constr type="r" for="ch" forName="desTx2" refType="w"/>
                  <dgm:constr type="t" for="ch" forName="desTx2" refType="t" refFor="ch" refForName="parTx2"/>
                  <dgm:constr type="h" for="ch" forName="desTx2" refType="h" refFor="ch" refForName="parTx2"/>
                  <dgm:constr type="l" for="ch" forName="parTx3" refType="w" fact="0.5511"/>
                  <dgm:constr type="t" for="ch" forName="parTx3" refType="h" fact="0.673"/>
                  <dgm:constr type="w" for="ch" forName="parTx3" refType="w" fact="0.2101"/>
                  <dgm:constr type="h" for="ch" forName="parTx3" refType="h" fact="0.0704"/>
                  <dgm:constr type="ctrX" for="ch" forName="picture3" refType="w" fact="0.5415"/>
                  <dgm:constr type="ctrY" for="ch" forName="picture3" refType="h" fact="0.6644"/>
                  <dgm:constr type="w" for="ch" forName="picture3" refType="w" fact="0.0974"/>
                  <dgm:constr type="h" for="ch" forName="picture3" refType="h" fact="0.1218"/>
                  <dgm:constr type="l" for="ch" forName="desTx3" refType="r" refFor="ch" refForName="parTx3"/>
                  <dgm:constr type="r" for="ch" forName="desTx3" refType="w"/>
                  <dgm:constr type="t" for="ch" forName="desTx3" refType="t" refFor="ch" refForName="parTx3"/>
                  <dgm:constr type="h" for="ch" forName="desTx3" refType="h" refFor="ch" refForName="parTx3"/>
                  <dgm:constr type="l" for="ch" forName="parTx4" refType="w" fact="0.6132"/>
                  <dgm:constr type="t" for="ch" forName="parTx4" refType="h" fact="0.538"/>
                  <dgm:constr type="w" for="ch" forName="parTx4" refType="w" fact="0.2101"/>
                  <dgm:constr type="h" for="ch" forName="parTx4" refType="h" fact="0.0704"/>
                  <dgm:constr type="ctrX" for="ch" forName="picture4" refType="w" fact="0.6037"/>
                  <dgm:constr type="ctrY" for="ch" forName="picture4" refType="h" fact="0.5294"/>
                  <dgm:constr type="w" for="ch" forName="picture4" refType="w" fact="0.0974"/>
                  <dgm:constr type="h" for="ch" forName="picture4" refType="h" fact="0.1218"/>
                  <dgm:constr type="l" for="ch" forName="desTx4" refType="r" refFor="ch" refForName="parTx4"/>
                  <dgm:constr type="r" for="ch" forName="desTx4" refType="w"/>
                  <dgm:constr type="t" for="ch" forName="desTx4" refType="t" refFor="ch" refForName="parTx4"/>
                  <dgm:constr type="h" for="ch" forName="desTx4" refType="h" refFor="ch" refForName="parTx4"/>
                  <dgm:constr type="l" for="ch" forName="parTx5" refType="w" fact="0.6576"/>
                  <dgm:constr type="t" for="ch" forName="parTx5" refType="h" fact="0.3951"/>
                  <dgm:constr type="w" for="ch" forName="parTx5" refType="w" fact="0.2101"/>
                  <dgm:constr type="h" for="ch" forName="parTx5" refType="h" fact="0.0704"/>
                  <dgm:constr type="ctrX" for="ch" forName="picture5" refType="w" fact="0.648"/>
                  <dgm:constr type="ctrY" for="ch" forName="picture5" refType="h" fact="0.3864"/>
                  <dgm:constr type="w" for="ch" forName="picture5" refType="w" fact="0.0974"/>
                  <dgm:constr type="h" for="ch" forName="picture5" refType="h" fact="0.1218"/>
                  <dgm:constr type="l" for="ch" forName="desTx5" refType="r" refFor="ch" refForName="parTx5"/>
                  <dgm:constr type="r" for="ch" forName="desTx5" refType="w"/>
                  <dgm:constr type="t" for="ch" forName="desTx5" refType="t" refFor="ch" refForName="parTx5"/>
                  <dgm:constr type="h" for="ch" forName="desTx5" refType="h" refFor="ch" refForName="parTx5"/>
                  <dgm:constr type="l" for="ch" forName="parTx6" refType="w" fact="0.6828"/>
                  <dgm:constr type="t" for="ch" forName="parTx6" refType="h" fact="0.2531"/>
                  <dgm:constr type="w" for="ch" forName="parTx6" refType="w" fact="0.2101"/>
                  <dgm:constr type="h" for="ch" forName="parTx6" refType="h" fact="0.0704"/>
                  <dgm:constr type="ctrX" for="ch" forName="picture6" refType="w" fact="0.6733"/>
                  <dgm:constr type="ctrY" for="ch" forName="picture6" refType="h" fact="0.2444"/>
                  <dgm:constr type="w" for="ch" forName="picture6" refType="w" fact="0.0974"/>
                  <dgm:constr type="h" for="ch" forName="picture6" refType="h" fact="0.1218"/>
                  <dgm:constr type="l" for="ch" forName="desTx6" refType="r" refFor="ch" refForName="parTx6"/>
                  <dgm:constr type="r" for="ch" forName="desTx6" refType="w"/>
                  <dgm:constr type="t" for="ch" forName="desTx6" refType="t" refFor="ch" refForName="parTx6"/>
                  <dgm:constr type="h" for="ch" forName="desTx6" refType="h" refFor="ch" refForName="parTx6"/>
                  <dgm:constr type="l" for="ch" forName="parTx7" refType="w" fact="0.6966"/>
                  <dgm:constr type="t" for="ch" forName="parTx7" refType="h" fact="0.1162"/>
                  <dgm:constr type="w" for="ch" forName="parTx7" refType="w" fact="0.2101"/>
                  <dgm:constr type="h" for="ch" forName="parTx7" refType="h" fact="0.0704"/>
                  <dgm:constr type="ctrX" for="ch" forName="picture7" refType="w" fact="0.6871"/>
                  <dgm:constr type="ctrY" for="ch" forName="picture7" refType="h" fact="0.1075"/>
                  <dgm:constr type="w" for="ch" forName="picture7" refType="w" fact="0.0974"/>
                  <dgm:constr type="h" for="ch" forName="picture7" refType="h" fact="0.1218"/>
                  <dgm:constr type="l" for="ch" forName="desTx7" refType="r" refFor="ch" refForName="parTx7"/>
                  <dgm:constr type="r" for="ch" forName="desTx7" refType="w"/>
                  <dgm:constr type="t" for="ch" forName="desTx7" refType="t" refFor="ch" refForName="parTx7"/>
                  <dgm:constr type="h" for="ch" forName="desTx7" refType="h" refFor="ch" refForName="parTx7"/>
                </dgm:constrLst>
              </dgm:if>
              <dgm:else name="Name67">
                <dgm:alg type="composite">
                  <dgm:param type="ar" val="1.096"/>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primFontSz" for="ch" forName="parTx7" refType="primFontSz" refFor="ch" refForName="parTx1" op="equ"/>
                  <dgm:constr type="userD" refType="w" fact="0.0111"/>
                  <dgm:constr type="ctrX" for="ch" forName="dot1" refType="w" fact="0.4459"/>
                  <dgm:constr type="ctrY" for="ch" forName="dot1" refType="h" fact="0.8342"/>
                  <dgm:constr type="w" for="ch" forName="dot1" refType="userD"/>
                  <dgm:constr type="h" for="ch" forName="dot1" refType="userD"/>
                  <dgm:constr type="ctrX" for="ch" forName="dot2" refType="w" fact="0.4244"/>
                  <dgm:constr type="ctrY" for="ch" forName="dot2" refType="h" fact="0.8448"/>
                  <dgm:constr type="w" for="ch" forName="dot2" refType="userD"/>
                  <dgm:constr type="h" for="ch" forName="dot2" refType="userD"/>
                  <dgm:constr type="ctrX" for="ch" forName="dot3" refType="w" fact="0.4026"/>
                  <dgm:constr type="ctrY" for="ch" forName="dot3" refType="h" fact="0.8539"/>
                  <dgm:constr type="w" for="ch" forName="dot3" refType="userD"/>
                  <dgm:constr type="h" for="ch" forName="dot3" refType="userD"/>
                  <dgm:constr type="ctrX" for="ch" forName="dot4" refType="w" fact="0.3806"/>
                  <dgm:constr type="ctrY" for="ch" forName="dot4" refType="h" fact="0.8615"/>
                  <dgm:constr type="w" for="ch" forName="dot4" refType="userD"/>
                  <dgm:constr type="h" for="ch" forName="dot4" refType="userD"/>
                  <dgm:constr type="ctrX" for="ch" forName="dot5" refType="w" fact="0.3584"/>
                  <dgm:constr type="ctrY" for="ch" forName="dot5" refType="h" fact="0.8676"/>
                  <dgm:constr type="w" for="ch" forName="dot5" refType="userD"/>
                  <dgm:constr type="h" for="ch" forName="dot5" refType="userD"/>
                  <dgm:constr type="ctrX" for="ch" forName="dot6" refType="w" fact="0.5803"/>
                  <dgm:constr type="ctrY" for="ch" forName="dot6" refType="h" fact="0.7255"/>
                  <dgm:constr type="w" for="ch" forName="dot6" refType="userD"/>
                  <dgm:constr type="h" for="ch" forName="dot6" refType="userD"/>
                  <dgm:constr type="ctrX" for="ch" forName="dot7" refType="w" fact="0.5618"/>
                  <dgm:constr type="ctrY" for="ch" forName="dot7" refType="h" fact="0.7454"/>
                  <dgm:constr type="w" for="ch" forName="dot7" refType="userD"/>
                  <dgm:constr type="h" for="ch" forName="dot7" refType="userD"/>
                  <dgm:constr type="ctrX" for="ch" forName="dot8" refType="w" fact="0.6656"/>
                  <dgm:constr type="ctrY" for="ch" forName="dot8" refType="h" fact="0.6026"/>
                  <dgm:constr type="w" for="ch" forName="dot8" refType="userD"/>
                  <dgm:constr type="h" for="ch" forName="dot8" refType="userD"/>
                  <dgm:constr type="ctrX" for="ch" forName="dot9" refType="w" fact="0.7266"/>
                  <dgm:constr type="ctrY" for="ch" forName="dot9" refType="h" fact="0.4632"/>
                  <dgm:constr type="w" for="ch" forName="dot9" refType="userD"/>
                  <dgm:constr type="h" for="ch" forName="dot9" refType="userD"/>
                  <dgm:constr type="ctrX" for="ch" forName="dot10" refType="w" fact="0.7643"/>
                  <dgm:constr type="ctrY" for="ch" forName="dot10" refType="h" fact="0.3187"/>
                  <dgm:constr type="w" for="ch" forName="dot10" refType="userD"/>
                  <dgm:constr type="h" for="ch" forName="dot10" refType="userD"/>
                  <dgm:constr type="ctrX" for="ch" forName="dot11" refType="w" fact="0.7816"/>
                  <dgm:constr type="ctrY" for="ch" forName="dot11" refType="h" fact="0.1763"/>
                  <dgm:constr type="w" for="ch" forName="dot11" refType="userD"/>
                  <dgm:constr type="h" for="ch" forName="dot11" refType="userD"/>
                  <dgm:constr type="ctrX" for="ch" forName="dotArrow1" refType="w" fact="0.7558"/>
                  <dgm:constr type="ctrY" for="ch" forName="dotArrow1" refType="h" fact="-0.0099"/>
                  <dgm:constr type="w" for="ch" forName="dotArrow1" refType="userD"/>
                  <dgm:constr type="h" for="ch" forName="dotArrow1" refType="userD"/>
                  <dgm:constr type="ctrX" for="ch" forName="dotArrow2" refType="w" fact="0.7725"/>
                  <dgm:constr type="ctrY" for="ch" forName="dotArrow2" refType="h" fact="-0.0239"/>
                  <dgm:constr type="w" for="ch" forName="dotArrow2" refType="userD"/>
                  <dgm:constr type="h" for="ch" forName="dotArrow2" refType="userD"/>
                  <dgm:constr type="ctrX" for="ch" forName="dotArrow3" refType="w" fact="0.7892"/>
                  <dgm:constr type="ctrY" for="ch" forName="dotArrow3" refType="h" fact="-0.0378"/>
                  <dgm:constr type="w" for="ch" forName="dotArrow3" refType="userD"/>
                  <dgm:constr type="h" for="ch" forName="dotArrow3" refType="userD"/>
                  <dgm:constr type="ctrX" for="ch" forName="dotArrow4" refType="w" fact="0.8058"/>
                  <dgm:constr type="ctrY" for="ch" forName="dotArrow4" refType="h" fact="-0.0239"/>
                  <dgm:constr type="w" for="ch" forName="dotArrow4" refType="userD"/>
                  <dgm:constr type="h" for="ch" forName="dotArrow4" refType="userD"/>
                  <dgm:constr type="ctrX" for="ch" forName="dotArrow5" refType="w" fact="0.8225"/>
                  <dgm:constr type="ctrY" for="ch" forName="dotArrow5" refType="h" fact="-0.0099"/>
                  <dgm:constr type="w" for="ch" forName="dotArrow5" refType="userD"/>
                  <dgm:constr type="h" for="ch" forName="dotArrow5" refType="userD"/>
                  <dgm:constr type="ctrX" for="ch" forName="dotArrow6" refType="w" fact="0.7892"/>
                  <dgm:constr type="ctrY" for="ch" forName="dotArrow6" refType="h" fact="-0.0084"/>
                  <dgm:constr type="w" for="ch" forName="dotArrow6" refType="userD"/>
                  <dgm:constr type="h" for="ch" forName="dotArrow6" refType="userD"/>
                  <dgm:constr type="ctrX" for="ch" forName="dotArrow7" refType="w" fact="0.7892"/>
                  <dgm:constr type="ctrY" for="ch" forName="dotArrow7" refType="h" fact="0.0211"/>
                  <dgm:constr type="w" for="ch" forName="dotArrow7" refType="userD"/>
                  <dgm:constr type="h" for="ch" forName="dotArrow7" refType="userD"/>
                  <dgm:constr type="l" for="ch" forName="parTx1" refType="w" fact="0.2915"/>
                  <dgm:constr type="t" for="ch" forName="parTx1" refType="h" fact="0.8845"/>
                  <dgm:constr type="w" for="ch" forName="parTx1" refType="w" fact="0.2396"/>
                  <dgm:constr type="h" for="ch" forName="parTx1" refType="h" fact="0.0704"/>
                  <dgm:constr type="ctrX" for="ch" forName="picture1" refType="w" fact="0.2806"/>
                  <dgm:constr type="ctrY" for="ch" forName="picture1" refType="h" fact="0.8769"/>
                  <dgm:constr type="w" for="ch" forName="picture1" refType="w" fact="0.1111"/>
                  <dgm:constr type="h" for="ch" forName="picture1" refType="h" fact="0.1218"/>
                  <dgm:constr type="l" for="ch" forName="parTx2" refType="w" fact="0.5172"/>
                  <dgm:constr type="t" for="ch" forName="parTx2" refType="h" fact="0.7946"/>
                  <dgm:constr type="w" for="ch" forName="parTx2" refType="w" fact="0.2396"/>
                  <dgm:constr type="h" for="ch" forName="parTx2" refType="h" fact="0.0704"/>
                  <dgm:constr type="ctrX" for="ch" forName="picture2" refType="w" fact="0.5063"/>
                  <dgm:constr type="ctrY" for="ch" forName="picture2" refType="h" fact="0.787"/>
                  <dgm:constr type="w" for="ch" forName="picture2" refType="w" fact="0.1111"/>
                  <dgm:constr type="h" for="ch" forName="picture2" refType="h" fact="0.1218"/>
                  <dgm:constr type="l" for="ch" forName="parTx3" refType="w" fact="0.6285"/>
                  <dgm:constr type="t" for="ch" forName="parTx3" refType="h" fact="0.672"/>
                  <dgm:constr type="w" for="ch" forName="parTx3" refType="w" fact="0.2396"/>
                  <dgm:constr type="h" for="ch" forName="parTx3" refType="h" fact="0.0704"/>
                  <dgm:constr type="ctrX" for="ch" forName="picture3" refType="w" fact="0.6176"/>
                  <dgm:constr type="ctrY" for="ch" forName="picture3" refType="h" fact="0.6644"/>
                  <dgm:constr type="w" for="ch" forName="picture3" refType="w" fact="0.1111"/>
                  <dgm:constr type="h" for="ch" forName="picture3" refType="h" fact="0.1218"/>
                  <dgm:constr type="l" for="ch" forName="parTx4" refType="w" fact="0.6994"/>
                  <dgm:constr type="t" for="ch" forName="parTx4" refType="h" fact="0.5369"/>
                  <dgm:constr type="w" for="ch" forName="parTx4" refType="w" fact="0.2396"/>
                  <dgm:constr type="h" for="ch" forName="parTx4" refType="h" fact="0.0704"/>
                  <dgm:constr type="ctrX" for="ch" forName="picture4" refType="w" fact="0.6885"/>
                  <dgm:constr type="ctrY" for="ch" forName="picture4" refType="h" fact="0.5294"/>
                  <dgm:constr type="w" for="ch" forName="picture4" refType="w" fact="0.1111"/>
                  <dgm:constr type="h" for="ch" forName="picture4" refType="h" fact="0.1218"/>
                  <dgm:constr type="l" for="ch" forName="parTx5" refType="w" fact="0.75"/>
                  <dgm:constr type="t" for="ch" forName="parTx5" refType="h" fact="0.394"/>
                  <dgm:constr type="w" for="ch" forName="parTx5" refType="w" fact="0.2396"/>
                  <dgm:constr type="h" for="ch" forName="parTx5" refType="h" fact="0.0704"/>
                  <dgm:constr type="ctrX" for="ch" forName="picture5" refType="w" fact="0.7391"/>
                  <dgm:constr type="ctrY" for="ch" forName="picture5" refType="h" fact="0.3864"/>
                  <dgm:constr type="w" for="ch" forName="picture5" refType="w" fact="0.1111"/>
                  <dgm:constr type="h" for="ch" forName="picture5" refType="h" fact="0.1218"/>
                  <dgm:constr type="l" for="ch" forName="parTx6" refType="w" fact="0.7788"/>
                  <dgm:constr type="t" for="ch" forName="parTx6" refType="h" fact="0.252"/>
                  <dgm:constr type="w" for="ch" forName="parTx6" refType="w" fact="0.2396"/>
                  <dgm:constr type="h" for="ch" forName="parTx6" refType="h" fact="0.0704"/>
                  <dgm:constr type="ctrX" for="ch" forName="picture6" refType="w" fact="0.7679"/>
                  <dgm:constr type="ctrY" for="ch" forName="picture6" refType="h" fact="0.2444"/>
                  <dgm:constr type="w" for="ch" forName="picture6" refType="w" fact="0.1111"/>
                  <dgm:constr type="h" for="ch" forName="picture6" refType="h" fact="0.1218"/>
                  <dgm:constr type="l" for="ch" forName="parTx7" refType="w" fact="0.7945"/>
                  <dgm:constr type="t" for="ch" forName="parTx7" refType="h" fact="0.1151"/>
                  <dgm:constr type="w" for="ch" forName="parTx7" refType="w" fact="0.2396"/>
                  <dgm:constr type="h" for="ch" forName="parTx7" refType="h" fact="0.0704"/>
                  <dgm:constr type="ctrX" for="ch" forName="picture7" refType="w" fact="0.7836"/>
                  <dgm:constr type="ctrY" for="ch" forName="picture7" refType="h" fact="0.1075"/>
                  <dgm:constr type="w" for="ch" forName="picture7" refType="w" fact="0.1111"/>
                  <dgm:constr type="h" for="ch" forName="picture7" refType="h" fact="0.1218"/>
                </dgm:constrLst>
              </dgm:else>
            </dgm:choose>
          </dgm:if>
          <dgm:else name="Name68">
            <dgm:choose name="Name69">
              <dgm:if name="Name70" axis="des" func="maxDepth" op="gt" val="1">
                <dgm:alg type="composite">
                  <dgm:param type="ar" val="1.2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primFontSz" for="ch" forName="parTx7"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primFontSz" for="ch" forName="desTx5" refType="primFontSz" refFor="ch" refForName="desTx1" op="equ"/>
                  <dgm:constr type="primFontSz" for="ch" forName="desTx6" refType="primFontSz" refFor="ch" refForName="desTx1" op="equ"/>
                  <dgm:constr type="primFontSz" for="ch" forName="desTx7" refType="primFontSz" refFor="ch" refForName="desTx1" op="equ"/>
                  <dgm:constr type="userD" refType="w" fact="0.0097"/>
                  <dgm:constr type="ctrX" for="ch" forName="dot1" refType="w" fact="0.6091"/>
                  <dgm:constr type="ctrY" for="ch" forName="dot1" refType="h" fact="0.8342"/>
                  <dgm:constr type="w" for="ch" forName="dot1" refType="userD"/>
                  <dgm:constr type="h" for="ch" forName="dot1" refType="userD"/>
                  <dgm:constr type="ctrX" for="ch" forName="dot2" refType="w" fact="0.6279"/>
                  <dgm:constr type="ctrY" for="ch" forName="dot2" refType="h" fact="0.8448"/>
                  <dgm:constr type="w" for="ch" forName="dot2" refType="userD"/>
                  <dgm:constr type="h" for="ch" forName="dot2" refType="userD"/>
                  <dgm:constr type="ctrX" for="ch" forName="dot3" refType="w" fact="0.647"/>
                  <dgm:constr type="ctrY" for="ch" forName="dot3" refType="h" fact="0.8539"/>
                  <dgm:constr type="w" for="ch" forName="dot3" refType="userD"/>
                  <dgm:constr type="h" for="ch" forName="dot3" refType="userD"/>
                  <dgm:constr type="ctrX" for="ch" forName="dot4" refType="w" fact="0.6663"/>
                  <dgm:constr type="ctrY" for="ch" forName="dot4" refType="h" fact="0.8615"/>
                  <dgm:constr type="w" for="ch" forName="dot4" refType="userD"/>
                  <dgm:constr type="h" for="ch" forName="dot4" refType="userD"/>
                  <dgm:constr type="ctrX" for="ch" forName="dot5" refType="w" fact="0.6858"/>
                  <dgm:constr type="ctrY" for="ch" forName="dot5" refType="h" fact="0.8676"/>
                  <dgm:constr type="w" for="ch" forName="dot5" refType="userD"/>
                  <dgm:constr type="h" for="ch" forName="dot5" refType="userD"/>
                  <dgm:constr type="ctrX" for="ch" forName="dot6" refType="w" fact="0.4912"/>
                  <dgm:constr type="ctrY" for="ch" forName="dot6" refType="h" fact="0.7255"/>
                  <dgm:constr type="w" for="ch" forName="dot6" refType="userD"/>
                  <dgm:constr type="h" for="ch" forName="dot6" refType="userD"/>
                  <dgm:constr type="ctrX" for="ch" forName="dot7" refType="w" fact="0.5074"/>
                  <dgm:constr type="ctrY" for="ch" forName="dot7" refType="h" fact="0.7454"/>
                  <dgm:constr type="w" for="ch" forName="dot7" refType="userD"/>
                  <dgm:constr type="h" for="ch" forName="dot7" refType="userD"/>
                  <dgm:constr type="ctrX" for="ch" forName="dot8" refType="w" fact="0.4164"/>
                  <dgm:constr type="ctrY" for="ch" forName="dot8" refType="h" fact="0.6026"/>
                  <dgm:constr type="w" for="ch" forName="dot8" refType="userD"/>
                  <dgm:constr type="h" for="ch" forName="dot8" refType="userD"/>
                  <dgm:constr type="ctrX" for="ch" forName="dot9" refType="w" fact="0.3629"/>
                  <dgm:constr type="ctrY" for="ch" forName="dot9" refType="h" fact="0.4632"/>
                  <dgm:constr type="w" for="ch" forName="dot9" refType="userD"/>
                  <dgm:constr type="h" for="ch" forName="dot9" refType="userD"/>
                  <dgm:constr type="ctrX" for="ch" forName="dot10" refType="w" fact="0.3299"/>
                  <dgm:constr type="ctrY" for="ch" forName="dot10" refType="h" fact="0.3187"/>
                  <dgm:constr type="w" for="ch" forName="dot10" refType="userD"/>
                  <dgm:constr type="h" for="ch" forName="dot10" refType="userD"/>
                  <dgm:constr type="ctrX" for="ch" forName="dot11" refType="w" fact="0.3147"/>
                  <dgm:constr type="ctrY" for="ch" forName="dot11" refType="h" fact="0.1763"/>
                  <dgm:constr type="w" for="ch" forName="dot11" refType="userD"/>
                  <dgm:constr type="h" for="ch" forName="dot11" refType="userD"/>
                  <dgm:constr type="ctrX" for="ch" forName="dotArrow1" refType="w" fact="0.3373"/>
                  <dgm:constr type="ctrY" for="ch" forName="dotArrow1" refType="h" fact="-0.0099"/>
                  <dgm:constr type="w" for="ch" forName="dotArrow1" refType="userD"/>
                  <dgm:constr type="h" for="ch" forName="dotArrow1" refType="userD"/>
                  <dgm:constr type="ctrX" for="ch" forName="dotArrow2" refType="w" fact="0.3227"/>
                  <dgm:constr type="ctrY" for="ch" forName="dotArrow2" refType="h" fact="-0.0239"/>
                  <dgm:constr type="w" for="ch" forName="dotArrow2" refType="userD"/>
                  <dgm:constr type="h" for="ch" forName="dotArrow2" refType="userD"/>
                  <dgm:constr type="ctrX" for="ch" forName="dotArrow3" refType="w" fact="0.3081"/>
                  <dgm:constr type="ctrY" for="ch" forName="dotArrow3" refType="h" fact="-0.0378"/>
                  <dgm:constr type="w" for="ch" forName="dotArrow3" refType="userD"/>
                  <dgm:constr type="h" for="ch" forName="dotArrow3" refType="userD"/>
                  <dgm:constr type="ctrX" for="ch" forName="dotArrow4" refType="w" fact="0.2935"/>
                  <dgm:constr type="ctrY" for="ch" forName="dotArrow4" refType="h" fact="-0.0239"/>
                  <dgm:constr type="w" for="ch" forName="dotArrow4" refType="userD"/>
                  <dgm:constr type="h" for="ch" forName="dotArrow4" refType="userD"/>
                  <dgm:constr type="ctrX" for="ch" forName="dotArrow5" refType="w" fact="0.2788"/>
                  <dgm:constr type="ctrY" for="ch" forName="dotArrow5" refType="h" fact="-0.0099"/>
                  <dgm:constr type="w" for="ch" forName="dotArrow5" refType="userD"/>
                  <dgm:constr type="h" for="ch" forName="dotArrow5" refType="userD"/>
                  <dgm:constr type="ctrX" for="ch" forName="dotArrow6" refType="w" fact="0.3081"/>
                  <dgm:constr type="ctrY" for="ch" forName="dotArrow6" refType="h" fact="-0.0084"/>
                  <dgm:constr type="w" for="ch" forName="dotArrow6" refType="userD"/>
                  <dgm:constr type="h" for="ch" forName="dotArrow6" refType="userD"/>
                  <dgm:constr type="ctrX" for="ch" forName="dotArrow7" refType="w" fact="0.3081"/>
                  <dgm:constr type="ctrY" for="ch" forName="dotArrow7" refType="h" fact="0.0211"/>
                  <dgm:constr type="w" for="ch" forName="dotArrow7" refType="userD"/>
                  <dgm:constr type="h" for="ch" forName="dotArrow7" refType="userD"/>
                  <dgm:constr type="r" for="ch" forName="parTx1" refType="w" fact="0.7444"/>
                  <dgm:constr type="t" for="ch" forName="parTx1" refType="h" fact="0.8856"/>
                  <dgm:constr type="w" for="ch" forName="parTx1" refType="w" fact="0.2101"/>
                  <dgm:constr type="h" for="ch" forName="parTx1" refType="h" fact="0.0704"/>
                  <dgm:constr type="ctrX" for="ch" forName="picture1" refType="w" fact="0.754"/>
                  <dgm:constr type="ctrY" for="ch" forName="picture1" refType="h" fact="0.8769"/>
                  <dgm:constr type="w" for="ch" forName="picture1" refType="w" fact="0.0974"/>
                  <dgm:constr type="h" for="ch" forName="picture1" refType="h" fact="0.1218"/>
                  <dgm:constr type="r" for="ch" forName="desTx1" refType="l" refFor="ch" refForName="parTx1"/>
                  <dgm:constr type="l" for="ch" forName="desTx1"/>
                  <dgm:constr type="t" for="ch" forName="desTx1" refType="t" refFor="ch" refForName="parTx1"/>
                  <dgm:constr type="h" for="ch" forName="desTx1" refType="h" refFor="ch" refForName="parTx1"/>
                  <dgm:constr type="r" for="ch" forName="parTx2" refType="w" fact="0.5465"/>
                  <dgm:constr type="t" for="ch" forName="parTx2" refType="h" fact="0.7956"/>
                  <dgm:constr type="w" for="ch" forName="parTx2" refType="w" fact="0.2101"/>
                  <dgm:constr type="h" for="ch" forName="parTx2" refType="h" fact="0.0704"/>
                  <dgm:constr type="ctrX" for="ch" forName="picture2" refType="w" fact="0.5561"/>
                  <dgm:constr type="ctrY" for="ch" forName="picture2" refType="h" fact="0.787"/>
                  <dgm:constr type="w" for="ch" forName="picture2" refType="w" fact="0.0974"/>
                  <dgm:constr type="h" for="ch" forName="picture2" refType="h" fact="0.1218"/>
                  <dgm:constr type="r" for="ch" forName="desTx2" refType="l" refFor="ch" refForName="parTx2"/>
                  <dgm:constr type="l" for="ch" forName="desTx2"/>
                  <dgm:constr type="t" for="ch" forName="desTx2" refType="t" refFor="ch" refForName="parTx2"/>
                  <dgm:constr type="h" for="ch" forName="desTx2" refType="h" refFor="ch" refForName="parTx2"/>
                  <dgm:constr type="r" for="ch" forName="parTx3" refType="w" fact="0.4489"/>
                  <dgm:constr type="t" for="ch" forName="parTx3" refType="h" fact="0.673"/>
                  <dgm:constr type="w" for="ch" forName="parTx3" refType="w" fact="0.2101"/>
                  <dgm:constr type="h" for="ch" forName="parTx3" refType="h" fact="0.0704"/>
                  <dgm:constr type="ctrX" for="ch" forName="picture3" refType="w" fact="0.4585"/>
                  <dgm:constr type="ctrY" for="ch" forName="picture3" refType="h" fact="0.6644"/>
                  <dgm:constr type="w" for="ch" forName="picture3" refType="w" fact="0.0974"/>
                  <dgm:constr type="h" for="ch" forName="picture3" refType="h" fact="0.1218"/>
                  <dgm:constr type="r" for="ch" forName="desTx3" refType="l" refFor="ch" refForName="parTx3"/>
                  <dgm:constr type="l" for="ch" forName="desTx3"/>
                  <dgm:constr type="t" for="ch" forName="desTx3" refType="t" refFor="ch" refForName="parTx3"/>
                  <dgm:constr type="h" for="ch" forName="desTx3" refType="h" refFor="ch" refForName="parTx3"/>
                  <dgm:constr type="r" for="ch" forName="parTx4" refType="w" fact="0.3868"/>
                  <dgm:constr type="t" for="ch" forName="parTx4" refType="h" fact="0.538"/>
                  <dgm:constr type="w" for="ch" forName="parTx4" refType="w" fact="0.2101"/>
                  <dgm:constr type="h" for="ch" forName="parTx4" refType="h" fact="0.0704"/>
                  <dgm:constr type="ctrX" for="ch" forName="picture4" refType="w" fact="0.3963"/>
                  <dgm:constr type="ctrY" for="ch" forName="picture4" refType="h" fact="0.5294"/>
                  <dgm:constr type="w" for="ch" forName="picture4" refType="w" fact="0.0974"/>
                  <dgm:constr type="h" for="ch" forName="picture4" refType="h" fact="0.1218"/>
                  <dgm:constr type="r" for="ch" forName="desTx4" refType="l" refFor="ch" refForName="parTx4"/>
                  <dgm:constr type="l" for="ch" forName="desTx4"/>
                  <dgm:constr type="t" for="ch" forName="desTx4" refType="t" refFor="ch" refForName="parTx4"/>
                  <dgm:constr type="h" for="ch" forName="desTx4" refType="h" refFor="ch" refForName="parTx4"/>
                  <dgm:constr type="r" for="ch" forName="parTx5" refType="w" fact="0.3424"/>
                  <dgm:constr type="t" for="ch" forName="parTx5" refType="h" fact="0.3951"/>
                  <dgm:constr type="w" for="ch" forName="parTx5" refType="w" fact="0.2101"/>
                  <dgm:constr type="h" for="ch" forName="parTx5" refType="h" fact="0.0704"/>
                  <dgm:constr type="ctrX" for="ch" forName="picture5" refType="w" fact="0.352"/>
                  <dgm:constr type="ctrY" for="ch" forName="picture5" refType="h" fact="0.3864"/>
                  <dgm:constr type="w" for="ch" forName="picture5" refType="w" fact="0.0974"/>
                  <dgm:constr type="h" for="ch" forName="picture5" refType="h" fact="0.1218"/>
                  <dgm:constr type="r" for="ch" forName="desTx5" refType="l" refFor="ch" refForName="parTx5"/>
                  <dgm:constr type="l" for="ch" forName="desTx5"/>
                  <dgm:constr type="t" for="ch" forName="desTx5" refType="t" refFor="ch" refForName="parTx5"/>
                  <dgm:constr type="h" for="ch" forName="desTx5" refType="h" refFor="ch" refForName="parTx5"/>
                  <dgm:constr type="r" for="ch" forName="parTx6" refType="w" fact="0.3172"/>
                  <dgm:constr type="t" for="ch" forName="parTx6" refType="h" fact="0.2531"/>
                  <dgm:constr type="w" for="ch" forName="parTx6" refType="w" fact="0.2101"/>
                  <dgm:constr type="h" for="ch" forName="parTx6" refType="h" fact="0.0704"/>
                  <dgm:constr type="ctrX" for="ch" forName="picture6" refType="w" fact="0.3267"/>
                  <dgm:constr type="ctrY" for="ch" forName="picture6" refType="h" fact="0.2444"/>
                  <dgm:constr type="w" for="ch" forName="picture6" refType="w" fact="0.0974"/>
                  <dgm:constr type="h" for="ch" forName="picture6" refType="h" fact="0.1218"/>
                  <dgm:constr type="r" for="ch" forName="desTx6" refType="l" refFor="ch" refForName="parTx6"/>
                  <dgm:constr type="l" for="ch" forName="desTx6"/>
                  <dgm:constr type="t" for="ch" forName="desTx6" refType="t" refFor="ch" refForName="parTx6"/>
                  <dgm:constr type="h" for="ch" forName="desTx6" refType="h" refFor="ch" refForName="parTx6"/>
                  <dgm:constr type="r" for="ch" forName="parTx7" refType="w" fact="0.3034"/>
                  <dgm:constr type="t" for="ch" forName="parTx7" refType="h" fact="0.1162"/>
                  <dgm:constr type="w" for="ch" forName="parTx7" refType="w" fact="0.2101"/>
                  <dgm:constr type="h" for="ch" forName="parTx7" refType="h" fact="0.0704"/>
                  <dgm:constr type="ctrX" for="ch" forName="picture7" refType="w" fact="0.3129"/>
                  <dgm:constr type="ctrY" for="ch" forName="picture7" refType="h" fact="0.1075"/>
                  <dgm:constr type="w" for="ch" forName="picture7" refType="w" fact="0.0974"/>
                  <dgm:constr type="h" for="ch" forName="picture7" refType="h" fact="0.1218"/>
                  <dgm:constr type="r" for="ch" forName="desTx7" refType="l" refFor="ch" refForName="parTx7"/>
                  <dgm:constr type="l" for="ch" forName="desTx7"/>
                  <dgm:constr type="t" for="ch" forName="desTx7" refType="t" refFor="ch" refForName="parTx7"/>
                  <dgm:constr type="h" for="ch" forName="desTx7" refType="h" refFor="ch" refForName="parTx7"/>
                </dgm:constrLst>
              </dgm:if>
              <dgm:else name="Name71">
                <dgm:alg type="composite">
                  <dgm:param type="ar" val="1.096"/>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primFontSz" for="ch" forName="parTx7" refType="primFontSz" refFor="ch" refForName="parTx1" op="equ"/>
                  <dgm:constr type="userD" refType="w" fact="0.0111"/>
                  <dgm:constr type="ctrX" for="ch" forName="dot1" refType="w" fact="0.5541"/>
                  <dgm:constr type="ctrY" for="ch" forName="dot1" refType="h" fact="0.8342"/>
                  <dgm:constr type="w" for="ch" forName="dot1" refType="userD"/>
                  <dgm:constr type="h" for="ch" forName="dot1" refType="userD"/>
                  <dgm:constr type="ctrX" for="ch" forName="dot2" refType="w" fact="0.5756"/>
                  <dgm:constr type="ctrY" for="ch" forName="dot2" refType="h" fact="0.8448"/>
                  <dgm:constr type="w" for="ch" forName="dot2" refType="userD"/>
                  <dgm:constr type="h" for="ch" forName="dot2" refType="userD"/>
                  <dgm:constr type="ctrX" for="ch" forName="dot3" refType="w" fact="0.5974"/>
                  <dgm:constr type="ctrY" for="ch" forName="dot3" refType="h" fact="0.8539"/>
                  <dgm:constr type="w" for="ch" forName="dot3" refType="userD"/>
                  <dgm:constr type="h" for="ch" forName="dot3" refType="userD"/>
                  <dgm:constr type="ctrX" for="ch" forName="dot4" refType="w" fact="0.6194"/>
                  <dgm:constr type="ctrY" for="ch" forName="dot4" refType="h" fact="0.8615"/>
                  <dgm:constr type="w" for="ch" forName="dot4" refType="userD"/>
                  <dgm:constr type="h" for="ch" forName="dot4" refType="userD"/>
                  <dgm:constr type="ctrX" for="ch" forName="dot5" refType="w" fact="0.6416"/>
                  <dgm:constr type="ctrY" for="ch" forName="dot5" refType="h" fact="0.8676"/>
                  <dgm:constr type="w" for="ch" forName="dot5" refType="userD"/>
                  <dgm:constr type="h" for="ch" forName="dot5" refType="userD"/>
                  <dgm:constr type="ctrX" for="ch" forName="dot6" refType="w" fact="0.4197"/>
                  <dgm:constr type="ctrY" for="ch" forName="dot6" refType="h" fact="0.7255"/>
                  <dgm:constr type="w" for="ch" forName="dot6" refType="userD"/>
                  <dgm:constr type="h" for="ch" forName="dot6" refType="userD"/>
                  <dgm:constr type="ctrX" for="ch" forName="dot7" refType="w" fact="0.4382"/>
                  <dgm:constr type="ctrY" for="ch" forName="dot7" refType="h" fact="0.7454"/>
                  <dgm:constr type="w" for="ch" forName="dot7" refType="userD"/>
                  <dgm:constr type="h" for="ch" forName="dot7" refType="userD"/>
                  <dgm:constr type="ctrX" for="ch" forName="dot8" refType="w" fact="0.3344"/>
                  <dgm:constr type="ctrY" for="ch" forName="dot8" refType="h" fact="0.6026"/>
                  <dgm:constr type="w" for="ch" forName="dot8" refType="userD"/>
                  <dgm:constr type="h" for="ch" forName="dot8" refType="userD"/>
                  <dgm:constr type="ctrX" for="ch" forName="dot9" refType="w" fact="0.2734"/>
                  <dgm:constr type="ctrY" for="ch" forName="dot9" refType="h" fact="0.4632"/>
                  <dgm:constr type="w" for="ch" forName="dot9" refType="userD"/>
                  <dgm:constr type="h" for="ch" forName="dot9" refType="userD"/>
                  <dgm:constr type="ctrX" for="ch" forName="dot10" refType="w" fact="0.2357"/>
                  <dgm:constr type="ctrY" for="ch" forName="dot10" refType="h" fact="0.3187"/>
                  <dgm:constr type="w" for="ch" forName="dot10" refType="userD"/>
                  <dgm:constr type="h" for="ch" forName="dot10" refType="userD"/>
                  <dgm:constr type="ctrX" for="ch" forName="dot11" refType="w" fact="0.2184"/>
                  <dgm:constr type="ctrY" for="ch" forName="dot11" refType="h" fact="0.1763"/>
                  <dgm:constr type="w" for="ch" forName="dot11" refType="userD"/>
                  <dgm:constr type="h" for="ch" forName="dot11" refType="userD"/>
                  <dgm:constr type="ctrX" for="ch" forName="dotArrow1" refType="w" fact="0.2442"/>
                  <dgm:constr type="ctrY" for="ch" forName="dotArrow1" refType="h" fact="-0.0099"/>
                  <dgm:constr type="w" for="ch" forName="dotArrow1" refType="userD"/>
                  <dgm:constr type="h" for="ch" forName="dotArrow1" refType="userD"/>
                  <dgm:constr type="ctrX" for="ch" forName="dotArrow2" refType="w" fact="0.2275"/>
                  <dgm:constr type="ctrY" for="ch" forName="dotArrow2" refType="h" fact="-0.0239"/>
                  <dgm:constr type="w" for="ch" forName="dotArrow2" refType="userD"/>
                  <dgm:constr type="h" for="ch" forName="dotArrow2" refType="userD"/>
                  <dgm:constr type="ctrX" for="ch" forName="dotArrow3" refType="w" fact="0.2108"/>
                  <dgm:constr type="ctrY" for="ch" forName="dotArrow3" refType="h" fact="-0.0378"/>
                  <dgm:constr type="w" for="ch" forName="dotArrow3" refType="userD"/>
                  <dgm:constr type="h" for="ch" forName="dotArrow3" refType="userD"/>
                  <dgm:constr type="ctrX" for="ch" forName="dotArrow4" refType="w" fact="0.1942"/>
                  <dgm:constr type="ctrY" for="ch" forName="dotArrow4" refType="h" fact="-0.0239"/>
                  <dgm:constr type="w" for="ch" forName="dotArrow4" refType="userD"/>
                  <dgm:constr type="h" for="ch" forName="dotArrow4" refType="userD"/>
                  <dgm:constr type="ctrX" for="ch" forName="dotArrow5" refType="w" fact="0.1775"/>
                  <dgm:constr type="ctrY" for="ch" forName="dotArrow5" refType="h" fact="-0.0099"/>
                  <dgm:constr type="w" for="ch" forName="dotArrow5" refType="userD"/>
                  <dgm:constr type="h" for="ch" forName="dotArrow5" refType="userD"/>
                  <dgm:constr type="ctrX" for="ch" forName="dotArrow6" refType="w" fact="0.2108"/>
                  <dgm:constr type="ctrY" for="ch" forName="dotArrow6" refType="h" fact="-0.0084"/>
                  <dgm:constr type="w" for="ch" forName="dotArrow6" refType="userD"/>
                  <dgm:constr type="h" for="ch" forName="dotArrow6" refType="userD"/>
                  <dgm:constr type="ctrX" for="ch" forName="dotArrow7" refType="w" fact="0.2108"/>
                  <dgm:constr type="ctrY" for="ch" forName="dotArrow7" refType="h" fact="0.0211"/>
                  <dgm:constr type="w" for="ch" forName="dotArrow7" refType="userD"/>
                  <dgm:constr type="h" for="ch" forName="dotArrow7" refType="userD"/>
                  <dgm:constr type="r" for="ch" forName="parTx1" refType="w" fact="0.7085"/>
                  <dgm:constr type="t" for="ch" forName="parTx1" refType="h" fact="0.8845"/>
                  <dgm:constr type="w" for="ch" forName="parTx1" refType="w" fact="0.2396"/>
                  <dgm:constr type="h" for="ch" forName="parTx1" refType="h" fact="0.0704"/>
                  <dgm:constr type="ctrX" for="ch" forName="picture1" refType="w" fact="0.7194"/>
                  <dgm:constr type="ctrY" for="ch" forName="picture1" refType="h" fact="0.8769"/>
                  <dgm:constr type="w" for="ch" forName="picture1" refType="w" fact="0.1111"/>
                  <dgm:constr type="h" for="ch" forName="picture1" refType="h" fact="0.1218"/>
                  <dgm:constr type="r" for="ch" forName="parTx2" refType="w" fact="0.4828"/>
                  <dgm:constr type="t" for="ch" forName="parTx2" refType="h" fact="0.7946"/>
                  <dgm:constr type="w" for="ch" forName="parTx2" refType="w" fact="0.2396"/>
                  <dgm:constr type="h" for="ch" forName="parTx2" refType="h" fact="0.0704"/>
                  <dgm:constr type="ctrX" for="ch" forName="picture2" refType="w" fact="0.4937"/>
                  <dgm:constr type="ctrY" for="ch" forName="picture2" refType="h" fact="0.787"/>
                  <dgm:constr type="w" for="ch" forName="picture2" refType="w" fact="0.1111"/>
                  <dgm:constr type="h" for="ch" forName="picture2" refType="h" fact="0.1218"/>
                  <dgm:constr type="r" for="ch" forName="parTx3" refType="w" fact="0.3715"/>
                  <dgm:constr type="t" for="ch" forName="parTx3" refType="h" fact="0.672"/>
                  <dgm:constr type="w" for="ch" forName="parTx3" refType="w" fact="0.2396"/>
                  <dgm:constr type="h" for="ch" forName="parTx3" refType="h" fact="0.0704"/>
                  <dgm:constr type="ctrX" for="ch" forName="picture3" refType="w" fact="0.3824"/>
                  <dgm:constr type="ctrY" for="ch" forName="picture3" refType="h" fact="0.6644"/>
                  <dgm:constr type="w" for="ch" forName="picture3" refType="w" fact="0.1111"/>
                  <dgm:constr type="h" for="ch" forName="picture3" refType="h" fact="0.1218"/>
                  <dgm:constr type="r" for="ch" forName="parTx4" refType="w" fact="0.3006"/>
                  <dgm:constr type="t" for="ch" forName="parTx4" refType="h" fact="0.5369"/>
                  <dgm:constr type="w" for="ch" forName="parTx4" refType="w" fact="0.2396"/>
                  <dgm:constr type="h" for="ch" forName="parTx4" refType="h" fact="0.0704"/>
                  <dgm:constr type="ctrX" for="ch" forName="picture4" refType="w" fact="0.3115"/>
                  <dgm:constr type="ctrY" for="ch" forName="picture4" refType="h" fact="0.5294"/>
                  <dgm:constr type="w" for="ch" forName="picture4" refType="w" fact="0.1111"/>
                  <dgm:constr type="h" for="ch" forName="picture4" refType="h" fact="0.1218"/>
                  <dgm:constr type="r" for="ch" forName="parTx5" refType="w" fact="0.25"/>
                  <dgm:constr type="t" for="ch" forName="parTx5" refType="h" fact="0.394"/>
                  <dgm:constr type="w" for="ch" forName="parTx5" refType="w" fact="0.2396"/>
                  <dgm:constr type="h" for="ch" forName="parTx5" refType="h" fact="0.0704"/>
                  <dgm:constr type="ctrX" for="ch" forName="picture5" refType="w" fact="0.2609"/>
                  <dgm:constr type="ctrY" for="ch" forName="picture5" refType="h" fact="0.3864"/>
                  <dgm:constr type="w" for="ch" forName="picture5" refType="w" fact="0.1111"/>
                  <dgm:constr type="h" for="ch" forName="picture5" refType="h" fact="0.1218"/>
                  <dgm:constr type="r" for="ch" forName="parTx6" refType="w" fact="0.2212"/>
                  <dgm:constr type="t" for="ch" forName="parTx6" refType="h" fact="0.252"/>
                  <dgm:constr type="w" for="ch" forName="parTx6" refType="w" fact="0.2396"/>
                  <dgm:constr type="h" for="ch" forName="parTx6" refType="h" fact="0.0704"/>
                  <dgm:constr type="ctrX" for="ch" forName="picture6" refType="w" fact="0.2321"/>
                  <dgm:constr type="ctrY" for="ch" forName="picture6" refType="h" fact="0.2444"/>
                  <dgm:constr type="w" for="ch" forName="picture6" refType="w" fact="0.1111"/>
                  <dgm:constr type="h" for="ch" forName="picture6" refType="h" fact="0.1218"/>
                  <dgm:constr type="r" for="ch" forName="parTx7" refType="w" fact="0.2055"/>
                  <dgm:constr type="t" for="ch" forName="parTx7" refType="h" fact="0.1151"/>
                  <dgm:constr type="w" for="ch" forName="parTx7" refType="w" fact="0.2396"/>
                  <dgm:constr type="h" for="ch" forName="parTx7" refType="h" fact="0.0704"/>
                  <dgm:constr type="ctrX" for="ch" forName="picture7" refType="w" fact="0.2164"/>
                  <dgm:constr type="ctrY" for="ch" forName="picture7" refType="h" fact="0.1075"/>
                  <dgm:constr type="w" for="ch" forName="picture7" refType="w" fact="0.1111"/>
                  <dgm:constr type="h" for="ch" forName="picture7" refType="h" fact="0.1218"/>
                </dgm:constrLst>
              </dgm:else>
            </dgm:choose>
          </dgm:else>
        </dgm:choose>
      </dgm:else>
    </dgm:choose>
    <dgm:forEach name="wrapper" axis="self" ptType="parTrans">
      <dgm:forEach name="wrapper2" axis="self" ptType="sibTrans" st="2">
        <dgm:forEach name="imageRepeat" axis="self">
          <dgm:layoutNode name="imageRepeatNode" styleLbl="fgImgPlace1">
            <dgm:alg type="sp"/>
            <dgm:shape xmlns:r="http://schemas.openxmlformats.org/officeDocument/2006/relationships" type="ellipse" r:blip="" blipPhldr="1">
              <dgm:adjLst/>
            </dgm:shape>
            <dgm:presOf axis="self"/>
          </dgm:layoutNode>
        </dgm:forEach>
      </dgm:forEach>
    </dgm:forEach>
    <dgm:choose name="Name72">
      <dgm:if name="Name73" axis="ch" ptType="node" func="cnt" op="gte" val="2">
        <dgm:layoutNode name="dot1" styleLbl="alignNode1">
          <dgm:alg type="sp"/>
          <dgm:shape xmlns:r="http://schemas.openxmlformats.org/officeDocument/2006/relationships" type="ellipse" r:blip="">
            <dgm:adjLst/>
          </dgm:shape>
          <dgm:presOf/>
        </dgm:layoutNode>
        <dgm:layoutNode name="dot2" styleLbl="alignNode1">
          <dgm:alg type="sp"/>
          <dgm:shape xmlns:r="http://schemas.openxmlformats.org/officeDocument/2006/relationships" type="ellipse" r:blip="">
            <dgm:adjLst/>
          </dgm:shape>
          <dgm:presOf/>
        </dgm:layoutNode>
        <dgm:layoutNode name="dot3" styleLbl="alignNode1">
          <dgm:alg type="sp"/>
          <dgm:shape xmlns:r="http://schemas.openxmlformats.org/officeDocument/2006/relationships" type="ellipse" r:blip="">
            <dgm:adjLst/>
          </dgm:shape>
          <dgm:presOf/>
        </dgm:layoutNode>
      </dgm:if>
      <dgm:else name="Name74"/>
    </dgm:choose>
    <dgm:choose name="Name75">
      <dgm:if name="Name76" axis="ch" ptType="node" func="cnt" op="gte" val="3">
        <dgm:layoutNode name="dot4" styleLbl="alignNode1">
          <dgm:alg type="sp"/>
          <dgm:shape xmlns:r="http://schemas.openxmlformats.org/officeDocument/2006/relationships" type="ellipse" r:blip="">
            <dgm:adjLst/>
          </dgm:shape>
          <dgm:presOf/>
        </dgm:layoutNode>
        <dgm:layoutNode name="dot5" styleLbl="alignNode1">
          <dgm:alg type="sp"/>
          <dgm:shape xmlns:r="http://schemas.openxmlformats.org/officeDocument/2006/relationships" type="ellipse" r:blip="">
            <dgm:adjLst/>
          </dgm:shape>
          <dgm:presOf/>
        </dgm:layoutNode>
      </dgm:if>
      <dgm:else name="Name77"/>
    </dgm:choose>
    <dgm:choose name="Name78">
      <dgm:if name="Name79" axis="ch" ptType="node" func="cnt" op="gte" val="4">
        <dgm:layoutNode name="dot6" styleLbl="alignNode1">
          <dgm:alg type="sp"/>
          <dgm:shape xmlns:r="http://schemas.openxmlformats.org/officeDocument/2006/relationships" type="ellipse" r:blip="">
            <dgm:adjLst/>
          </dgm:shape>
          <dgm:presOf/>
        </dgm:layoutNode>
      </dgm:if>
      <dgm:else name="Name80"/>
    </dgm:choose>
    <dgm:choose name="Name81">
      <dgm:if name="Name82" axis="ch" ptType="node" func="cnt" op="gte" val="5">
        <dgm:layoutNode name="dot7" styleLbl="alignNode1">
          <dgm:alg type="sp"/>
          <dgm:shape xmlns:r="http://schemas.openxmlformats.org/officeDocument/2006/relationships" type="ellipse" r:blip="">
            <dgm:adjLst/>
          </dgm:shape>
          <dgm:presOf/>
        </dgm:layoutNode>
        <dgm:layoutNode name="dot8" styleLbl="alignNode1">
          <dgm:alg type="sp"/>
          <dgm:shape xmlns:r="http://schemas.openxmlformats.org/officeDocument/2006/relationships" type="ellipse" r:blip="">
            <dgm:adjLst/>
          </dgm:shape>
          <dgm:presOf/>
        </dgm:layoutNode>
      </dgm:if>
      <dgm:else name="Name83"/>
    </dgm:choose>
    <dgm:choose name="Name84">
      <dgm:if name="Name85" axis="ch" ptType="node" func="cnt" op="gte" val="6">
        <dgm:layoutNode name="dot9" styleLbl="alignNode1">
          <dgm:alg type="sp"/>
          <dgm:shape xmlns:r="http://schemas.openxmlformats.org/officeDocument/2006/relationships" type="ellipse" r:blip="">
            <dgm:adjLst/>
          </dgm:shape>
          <dgm:presOf/>
        </dgm:layoutNode>
        <dgm:layoutNode name="dot10" styleLbl="alignNode1">
          <dgm:alg type="sp"/>
          <dgm:shape xmlns:r="http://schemas.openxmlformats.org/officeDocument/2006/relationships" type="ellipse" r:blip="">
            <dgm:adjLst/>
          </dgm:shape>
          <dgm:presOf/>
        </dgm:layoutNode>
      </dgm:if>
      <dgm:else name="Name86"/>
    </dgm:choose>
    <dgm:choose name="Name87">
      <dgm:if name="Name88" axis="ch" ptType="node" func="cnt" op="gte" val="7">
        <dgm:layoutNode name="dot11" styleLbl="alignNode1">
          <dgm:alg type="sp"/>
          <dgm:shape xmlns:r="http://schemas.openxmlformats.org/officeDocument/2006/relationships" type="ellipse" r:blip="">
            <dgm:adjLst/>
          </dgm:shape>
          <dgm:presOf/>
        </dgm:layoutNode>
      </dgm:if>
      <dgm:else name="Name89"/>
    </dgm:choose>
    <dgm:choose name="Name90">
      <dgm:if name="Name91" axis="ch" ptType="node" func="cnt" op="gte" val="2">
        <dgm:layoutNode name="dotArrow1" styleLbl="alignNode1">
          <dgm:alg type="sp"/>
          <dgm:shape xmlns:r="http://schemas.openxmlformats.org/officeDocument/2006/relationships" type="ellipse" r:blip="">
            <dgm:adjLst/>
          </dgm:shape>
          <dgm:presOf/>
        </dgm:layoutNode>
        <dgm:layoutNode name="dotArrow2" styleLbl="alignNode1">
          <dgm:alg type="sp"/>
          <dgm:shape xmlns:r="http://schemas.openxmlformats.org/officeDocument/2006/relationships" type="ellipse" r:blip="">
            <dgm:adjLst/>
          </dgm:shape>
          <dgm:presOf/>
        </dgm:layoutNode>
        <dgm:layoutNode name="dotArrow3" styleLbl="alignNode1">
          <dgm:alg type="sp"/>
          <dgm:shape xmlns:r="http://schemas.openxmlformats.org/officeDocument/2006/relationships" type="ellipse" r:blip="">
            <dgm:adjLst/>
          </dgm:shape>
          <dgm:presOf/>
        </dgm:layoutNode>
        <dgm:layoutNode name="dotArrow4" styleLbl="alignNode1">
          <dgm:alg type="sp"/>
          <dgm:shape xmlns:r="http://schemas.openxmlformats.org/officeDocument/2006/relationships" type="ellipse" r:blip="">
            <dgm:adjLst/>
          </dgm:shape>
          <dgm:presOf/>
        </dgm:layoutNode>
        <dgm:layoutNode name="dotArrow5" styleLbl="alignNode1">
          <dgm:alg type="sp"/>
          <dgm:shape xmlns:r="http://schemas.openxmlformats.org/officeDocument/2006/relationships" type="ellipse" r:blip="">
            <dgm:adjLst/>
          </dgm:shape>
          <dgm:presOf/>
        </dgm:layoutNode>
        <dgm:layoutNode name="dotArrow6" styleLbl="alignNode1">
          <dgm:alg type="sp"/>
          <dgm:shape xmlns:r="http://schemas.openxmlformats.org/officeDocument/2006/relationships" type="ellipse" r:blip="">
            <dgm:adjLst/>
          </dgm:shape>
          <dgm:presOf/>
        </dgm:layoutNode>
        <dgm:layoutNode name="dotArrow7" styleLbl="alignNode1">
          <dgm:alg type="sp"/>
          <dgm:shape xmlns:r="http://schemas.openxmlformats.org/officeDocument/2006/relationships" type="ellipse" r:blip="">
            <dgm:adjLst/>
          </dgm:shape>
          <dgm:presOf/>
        </dgm:layoutNode>
      </dgm:if>
      <dgm:else name="Name92"/>
    </dgm:choose>
    <dgm:forEach name="Name93" axis="ch" ptType="node" cnt="1">
      <dgm:layoutNode name="parTx1">
        <dgm:choose name="Name94">
          <dgm:if name="Name95" func="var" arg="dir" op="equ" val="norm">
            <dgm:alg type="tx">
              <dgm:param type="parTxLTRAlign" val="l"/>
              <dgm:param type="parTxRTLAlign" val="r"/>
            </dgm:alg>
          </dgm:if>
          <dgm:else name="Name96">
            <dgm:alg type="tx">
              <dgm:param type="parTxLTRAlign" val="r"/>
              <dgm:param type="parTxRTLAlign" val="l"/>
            </dgm:alg>
          </dgm:else>
        </dgm:choose>
        <dgm:shape xmlns:r="http://schemas.openxmlformats.org/officeDocument/2006/relationships" type="roundRect" r:blip="">
          <dgm:adjLst/>
        </dgm:shape>
        <dgm:presOf axis="self" ptType="node"/>
        <dgm:choose name="Name97">
          <dgm:if name="Name98" func="var" arg="dir" op="equ" val="norm">
            <dgm:constrLst>
              <dgm:constr type="lMarg" refType="w" fact="0.6"/>
              <dgm:constr type="rMarg" refType="primFontSz" fact="0.3"/>
              <dgm:constr type="tMarg" refType="primFontSz" fact="0.3"/>
              <dgm:constr type="bMarg" refType="primFontSz" fact="0.3"/>
            </dgm:constrLst>
          </dgm:if>
          <dgm:else name="Name99">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100">
        <dgm:if name="Name101" axis="ch" ptType="node" func="cnt" op="gte" val="1">
          <dgm:layoutNode name="desTx1" styleLbl="revTx">
            <dgm:varLst>
              <dgm:bulletEnabled val="1"/>
            </dgm:varLst>
            <dgm:choose name="Name102">
              <dgm:if name="Name103" func="var" arg="dir" op="equ" val="norm">
                <dgm:choose name="Name104">
                  <dgm:if name="Name105" axis="ch" ptType="node" func="cnt" op="gte" val="2">
                    <dgm:alg type="tx">
                      <dgm:param type="parTxLTRAlign" val="l"/>
                      <dgm:param type="parTxRTLAlign" val="l"/>
                      <dgm:param type="stBulletLvl" val="1"/>
                    </dgm:alg>
                  </dgm:if>
                  <dgm:else name="Name106">
                    <dgm:alg type="tx">
                      <dgm:param type="parTxLTRAlign" val="l"/>
                      <dgm:param type="parTxRTLAlign" val="l"/>
                    </dgm:alg>
                  </dgm:else>
                </dgm:choose>
              </dgm:if>
              <dgm:else name="Name107">
                <dgm:choose name="Name108">
                  <dgm:if name="Name109" axis="ch" ptType="node" func="cnt" op="gte" val="2">
                    <dgm:alg type="tx">
                      <dgm:param type="parTxLTRAlign" val="r"/>
                      <dgm:param type="parTxRTLAlign" val="r"/>
                      <dgm:param type="shpTxLTRAlignCh" val="r"/>
                      <dgm:param type="shpTxRTLAlignCh" val="r"/>
                      <dgm:param type="stBulletLvl" val="1"/>
                    </dgm:alg>
                  </dgm:if>
                  <dgm:else name="Name110">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111"/>
      </dgm:choose>
    </dgm:forEach>
    <dgm:forEach name="Name112" axis="ch" ptType="sibTrans" hideLastTrans="0" cnt="1">
      <dgm:layoutNode name="picture1">
        <dgm:alg type="sp"/>
        <dgm:shape xmlns:r="http://schemas.openxmlformats.org/officeDocument/2006/relationships" r:blip="">
          <dgm:adjLst/>
        </dgm:shape>
        <dgm:presOf/>
        <dgm:constrLst/>
        <dgm:forEach name="Name113" ref="imageRepeat"/>
      </dgm:layoutNode>
    </dgm:forEach>
    <dgm:forEach name="Name114" axis="ch" ptType="node" st="2" cnt="1">
      <dgm:layoutNode name="parTx2">
        <dgm:choose name="Name115">
          <dgm:if name="Name116" func="var" arg="dir" op="equ" val="norm">
            <dgm:alg type="tx">
              <dgm:param type="parTxLTRAlign" val="l"/>
              <dgm:param type="parTxRTLAlign" val="r"/>
            </dgm:alg>
          </dgm:if>
          <dgm:else name="Name117">
            <dgm:alg type="tx">
              <dgm:param type="parTxLTRAlign" val="r"/>
              <dgm:param type="parTxRTLAlign" val="l"/>
            </dgm:alg>
          </dgm:else>
        </dgm:choose>
        <dgm:shape xmlns:r="http://schemas.openxmlformats.org/officeDocument/2006/relationships" type="roundRect" r:blip="">
          <dgm:adjLst/>
        </dgm:shape>
        <dgm:presOf axis="self" ptType="node"/>
        <dgm:choose name="Name118">
          <dgm:if name="Name119" func="var" arg="dir" op="equ" val="norm">
            <dgm:constrLst>
              <dgm:constr type="lMarg" refType="w" fact="0.6"/>
              <dgm:constr type="rMarg" refType="primFontSz" fact="0.3"/>
              <dgm:constr type="tMarg" refType="primFontSz" fact="0.3"/>
              <dgm:constr type="bMarg" refType="primFontSz" fact="0.3"/>
            </dgm:constrLst>
          </dgm:if>
          <dgm:else name="Name120">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121">
        <dgm:if name="Name122" axis="ch" ptType="node" func="cnt" op="gte" val="1">
          <dgm:layoutNode name="desTx2" styleLbl="revTx">
            <dgm:varLst>
              <dgm:bulletEnabled val="1"/>
            </dgm:varLst>
            <dgm:choose name="Name123">
              <dgm:if name="Name124" func="var" arg="dir" op="equ" val="norm">
                <dgm:choose name="Name125">
                  <dgm:if name="Name126" axis="ch" ptType="node" func="cnt" op="gte" val="2">
                    <dgm:alg type="tx">
                      <dgm:param type="parTxLTRAlign" val="l"/>
                      <dgm:param type="parTxRTLAlign" val="l"/>
                      <dgm:param type="stBulletLvl" val="1"/>
                    </dgm:alg>
                  </dgm:if>
                  <dgm:else name="Name127">
                    <dgm:alg type="tx">
                      <dgm:param type="parTxLTRAlign" val="l"/>
                      <dgm:param type="parTxRTLAlign" val="l"/>
                    </dgm:alg>
                  </dgm:else>
                </dgm:choose>
              </dgm:if>
              <dgm:else name="Name128">
                <dgm:choose name="Name129">
                  <dgm:if name="Name130" axis="ch" ptType="node" func="cnt" op="gte" val="2">
                    <dgm:alg type="tx">
                      <dgm:param type="parTxLTRAlign" val="r"/>
                      <dgm:param type="parTxRTLAlign" val="r"/>
                      <dgm:param type="shpTxLTRAlignCh" val="r"/>
                      <dgm:param type="shpTxRTLAlignCh" val="r"/>
                      <dgm:param type="stBulletLvl" val="1"/>
                    </dgm:alg>
                  </dgm:if>
                  <dgm:else name="Name131">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132"/>
      </dgm:choose>
    </dgm:forEach>
    <dgm:forEach name="Name133" axis="ch" ptType="sibTrans" hideLastTrans="0" st="2" cnt="1">
      <dgm:layoutNode name="picture2">
        <dgm:alg type="sp"/>
        <dgm:shape xmlns:r="http://schemas.openxmlformats.org/officeDocument/2006/relationships" r:blip="">
          <dgm:adjLst/>
        </dgm:shape>
        <dgm:presOf/>
        <dgm:constrLst/>
        <dgm:forEach name="Name134" ref="imageRepeat"/>
      </dgm:layoutNode>
    </dgm:forEach>
    <dgm:forEach name="Name135" axis="ch" ptType="node" st="3" cnt="1">
      <dgm:layoutNode name="parTx3">
        <dgm:choose name="Name136">
          <dgm:if name="Name137" func="var" arg="dir" op="equ" val="norm">
            <dgm:alg type="tx">
              <dgm:param type="parTxLTRAlign" val="l"/>
              <dgm:param type="parTxRTLAlign" val="r"/>
            </dgm:alg>
          </dgm:if>
          <dgm:else name="Name138">
            <dgm:alg type="tx">
              <dgm:param type="parTxLTRAlign" val="r"/>
              <dgm:param type="parTxRTLAlign" val="l"/>
            </dgm:alg>
          </dgm:else>
        </dgm:choose>
        <dgm:shape xmlns:r="http://schemas.openxmlformats.org/officeDocument/2006/relationships" type="roundRect" r:blip="">
          <dgm:adjLst/>
        </dgm:shape>
        <dgm:presOf axis="self" ptType="node"/>
        <dgm:choose name="Name139">
          <dgm:if name="Name140" func="var" arg="dir" op="equ" val="norm">
            <dgm:constrLst>
              <dgm:constr type="lMarg" refType="w" fact="0.6"/>
              <dgm:constr type="rMarg" refType="primFontSz" fact="0.3"/>
              <dgm:constr type="tMarg" refType="primFontSz" fact="0.3"/>
              <dgm:constr type="bMarg" refType="primFontSz" fact="0.3"/>
            </dgm:constrLst>
          </dgm:if>
          <dgm:else name="Name141">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142">
        <dgm:if name="Name143" axis="ch" ptType="node" func="cnt" op="gte" val="1">
          <dgm:layoutNode name="desTx3" styleLbl="revTx">
            <dgm:varLst>
              <dgm:bulletEnabled val="1"/>
            </dgm:varLst>
            <dgm:choose name="Name144">
              <dgm:if name="Name145" func="var" arg="dir" op="equ" val="norm">
                <dgm:choose name="Name146">
                  <dgm:if name="Name147" axis="ch" ptType="node" func="cnt" op="gte" val="2">
                    <dgm:alg type="tx">
                      <dgm:param type="parTxLTRAlign" val="l"/>
                      <dgm:param type="parTxRTLAlign" val="l"/>
                      <dgm:param type="stBulletLvl" val="1"/>
                    </dgm:alg>
                  </dgm:if>
                  <dgm:else name="Name148">
                    <dgm:alg type="tx">
                      <dgm:param type="parTxLTRAlign" val="l"/>
                      <dgm:param type="parTxRTLAlign" val="l"/>
                    </dgm:alg>
                  </dgm:else>
                </dgm:choose>
              </dgm:if>
              <dgm:else name="Name149">
                <dgm:choose name="Name150">
                  <dgm:if name="Name151" axis="ch" ptType="node" func="cnt" op="gte" val="2">
                    <dgm:alg type="tx">
                      <dgm:param type="parTxLTRAlign" val="r"/>
                      <dgm:param type="parTxRTLAlign" val="r"/>
                      <dgm:param type="shpTxLTRAlignCh" val="r"/>
                      <dgm:param type="shpTxRTLAlignCh" val="r"/>
                      <dgm:param type="stBulletLvl" val="1"/>
                    </dgm:alg>
                  </dgm:if>
                  <dgm:else name="Name152">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153"/>
      </dgm:choose>
    </dgm:forEach>
    <dgm:forEach name="Name154" axis="ch" ptType="sibTrans" hideLastTrans="0" st="3" cnt="1">
      <dgm:layoutNode name="picture3">
        <dgm:alg type="sp"/>
        <dgm:shape xmlns:r="http://schemas.openxmlformats.org/officeDocument/2006/relationships" r:blip="">
          <dgm:adjLst/>
        </dgm:shape>
        <dgm:presOf/>
        <dgm:constrLst/>
        <dgm:forEach name="Name155" ref="imageRepeat"/>
      </dgm:layoutNode>
    </dgm:forEach>
    <dgm:forEach name="Name156" axis="ch" ptType="node" st="4" cnt="1">
      <dgm:layoutNode name="parTx4">
        <dgm:choose name="Name157">
          <dgm:if name="Name158" func="var" arg="dir" op="equ" val="norm">
            <dgm:alg type="tx">
              <dgm:param type="parTxLTRAlign" val="l"/>
              <dgm:param type="parTxRTLAlign" val="r"/>
            </dgm:alg>
          </dgm:if>
          <dgm:else name="Name159">
            <dgm:alg type="tx">
              <dgm:param type="parTxLTRAlign" val="r"/>
              <dgm:param type="parTxRTLAlign" val="l"/>
            </dgm:alg>
          </dgm:else>
        </dgm:choose>
        <dgm:shape xmlns:r="http://schemas.openxmlformats.org/officeDocument/2006/relationships" type="roundRect" r:blip="">
          <dgm:adjLst/>
        </dgm:shape>
        <dgm:presOf axis="self" ptType="node"/>
        <dgm:choose name="Name160">
          <dgm:if name="Name161" func="var" arg="dir" op="equ" val="norm">
            <dgm:constrLst>
              <dgm:constr type="lMarg" refType="w" fact="0.6"/>
              <dgm:constr type="rMarg" refType="primFontSz" fact="0.3"/>
              <dgm:constr type="tMarg" refType="primFontSz" fact="0.3"/>
              <dgm:constr type="bMarg" refType="primFontSz" fact="0.3"/>
            </dgm:constrLst>
          </dgm:if>
          <dgm:else name="Name162">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163">
        <dgm:if name="Name164" axis="ch" ptType="node" func="cnt" op="gte" val="1">
          <dgm:layoutNode name="desTx4" styleLbl="revTx">
            <dgm:varLst>
              <dgm:bulletEnabled val="1"/>
            </dgm:varLst>
            <dgm:choose name="Name165">
              <dgm:if name="Name166" func="var" arg="dir" op="equ" val="norm">
                <dgm:choose name="Name167">
                  <dgm:if name="Name168" axis="ch" ptType="node" func="cnt" op="gte" val="2">
                    <dgm:alg type="tx">
                      <dgm:param type="parTxLTRAlign" val="l"/>
                      <dgm:param type="parTxRTLAlign" val="l"/>
                      <dgm:param type="stBulletLvl" val="1"/>
                    </dgm:alg>
                  </dgm:if>
                  <dgm:else name="Name169">
                    <dgm:alg type="tx">
                      <dgm:param type="parTxLTRAlign" val="l"/>
                      <dgm:param type="parTxRTLAlign" val="l"/>
                    </dgm:alg>
                  </dgm:else>
                </dgm:choose>
              </dgm:if>
              <dgm:else name="Name170">
                <dgm:choose name="Name171">
                  <dgm:if name="Name172" axis="ch" ptType="node" func="cnt" op="gte" val="2">
                    <dgm:alg type="tx">
                      <dgm:param type="parTxLTRAlign" val="r"/>
                      <dgm:param type="parTxRTLAlign" val="r"/>
                      <dgm:param type="shpTxLTRAlignCh" val="r"/>
                      <dgm:param type="shpTxRTLAlignCh" val="r"/>
                      <dgm:param type="stBulletLvl" val="1"/>
                    </dgm:alg>
                  </dgm:if>
                  <dgm:else name="Name173">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174"/>
      </dgm:choose>
    </dgm:forEach>
    <dgm:forEach name="Name175" axis="ch" ptType="sibTrans" hideLastTrans="0" st="4" cnt="1">
      <dgm:layoutNode name="picture4">
        <dgm:alg type="sp"/>
        <dgm:shape xmlns:r="http://schemas.openxmlformats.org/officeDocument/2006/relationships" r:blip="">
          <dgm:adjLst/>
        </dgm:shape>
        <dgm:presOf/>
        <dgm:constrLst/>
        <dgm:forEach name="Name176" ref="imageRepeat"/>
      </dgm:layoutNode>
    </dgm:forEach>
    <dgm:forEach name="Name177" axis="ch" ptType="node" st="5" cnt="1">
      <dgm:layoutNode name="parTx5">
        <dgm:choose name="Name178">
          <dgm:if name="Name179" func="var" arg="dir" op="equ" val="norm">
            <dgm:alg type="tx">
              <dgm:param type="parTxLTRAlign" val="l"/>
              <dgm:param type="parTxRTLAlign" val="r"/>
            </dgm:alg>
          </dgm:if>
          <dgm:else name="Name180">
            <dgm:alg type="tx">
              <dgm:param type="parTxLTRAlign" val="r"/>
              <dgm:param type="parTxRTLAlign" val="l"/>
            </dgm:alg>
          </dgm:else>
        </dgm:choose>
        <dgm:shape xmlns:r="http://schemas.openxmlformats.org/officeDocument/2006/relationships" type="roundRect" r:blip="">
          <dgm:adjLst/>
        </dgm:shape>
        <dgm:presOf axis="self" ptType="node"/>
        <dgm:choose name="Name181">
          <dgm:if name="Name182" func="var" arg="dir" op="equ" val="norm">
            <dgm:constrLst>
              <dgm:constr type="lMarg" refType="w" fact="0.6"/>
              <dgm:constr type="rMarg" refType="primFontSz" fact="0.3"/>
              <dgm:constr type="tMarg" refType="primFontSz" fact="0.3"/>
              <dgm:constr type="bMarg" refType="primFontSz" fact="0.3"/>
            </dgm:constrLst>
          </dgm:if>
          <dgm:else name="Name183">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184">
        <dgm:if name="Name185" axis="ch" ptType="node" func="cnt" op="gte" val="1">
          <dgm:layoutNode name="desTx5" styleLbl="revTx">
            <dgm:varLst>
              <dgm:bulletEnabled val="1"/>
            </dgm:varLst>
            <dgm:choose name="Name186">
              <dgm:if name="Name187" func="var" arg="dir" op="equ" val="norm">
                <dgm:choose name="Name188">
                  <dgm:if name="Name189" axis="ch" ptType="node" func="cnt" op="gte" val="2">
                    <dgm:alg type="tx">
                      <dgm:param type="parTxLTRAlign" val="l"/>
                      <dgm:param type="parTxRTLAlign" val="l"/>
                      <dgm:param type="stBulletLvl" val="1"/>
                    </dgm:alg>
                  </dgm:if>
                  <dgm:else name="Name190">
                    <dgm:alg type="tx">
                      <dgm:param type="parTxLTRAlign" val="l"/>
                      <dgm:param type="parTxRTLAlign" val="l"/>
                    </dgm:alg>
                  </dgm:else>
                </dgm:choose>
              </dgm:if>
              <dgm:else name="Name191">
                <dgm:choose name="Name192">
                  <dgm:if name="Name193" axis="ch" ptType="node" func="cnt" op="gte" val="2">
                    <dgm:alg type="tx">
                      <dgm:param type="parTxLTRAlign" val="r"/>
                      <dgm:param type="parTxRTLAlign" val="r"/>
                      <dgm:param type="shpTxLTRAlignCh" val="r"/>
                      <dgm:param type="shpTxRTLAlignCh" val="r"/>
                      <dgm:param type="stBulletLvl" val="1"/>
                    </dgm:alg>
                  </dgm:if>
                  <dgm:else name="Name194">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195"/>
      </dgm:choose>
    </dgm:forEach>
    <dgm:forEach name="Name196" axis="ch" ptType="sibTrans" hideLastTrans="0" st="5" cnt="1">
      <dgm:layoutNode name="picture5">
        <dgm:alg type="sp"/>
        <dgm:shape xmlns:r="http://schemas.openxmlformats.org/officeDocument/2006/relationships" r:blip="">
          <dgm:adjLst/>
        </dgm:shape>
        <dgm:presOf/>
        <dgm:constrLst/>
        <dgm:forEach name="Name197" ref="imageRepeat"/>
      </dgm:layoutNode>
    </dgm:forEach>
    <dgm:forEach name="Name198" axis="ch" ptType="node" st="6" cnt="1">
      <dgm:layoutNode name="parTx6">
        <dgm:choose name="Name199">
          <dgm:if name="Name200" func="var" arg="dir" op="equ" val="norm">
            <dgm:alg type="tx">
              <dgm:param type="parTxLTRAlign" val="l"/>
              <dgm:param type="parTxRTLAlign" val="r"/>
            </dgm:alg>
          </dgm:if>
          <dgm:else name="Name201">
            <dgm:alg type="tx">
              <dgm:param type="parTxLTRAlign" val="r"/>
              <dgm:param type="parTxRTLAlign" val="l"/>
            </dgm:alg>
          </dgm:else>
        </dgm:choose>
        <dgm:shape xmlns:r="http://schemas.openxmlformats.org/officeDocument/2006/relationships" type="roundRect" r:blip="">
          <dgm:adjLst/>
        </dgm:shape>
        <dgm:presOf axis="self" ptType="node"/>
        <dgm:choose name="Name202">
          <dgm:if name="Name203" func="var" arg="dir" op="equ" val="norm">
            <dgm:constrLst>
              <dgm:constr type="lMarg" refType="w" fact="0.6"/>
              <dgm:constr type="rMarg" refType="primFontSz" fact="0.3"/>
              <dgm:constr type="tMarg" refType="primFontSz" fact="0.3"/>
              <dgm:constr type="bMarg" refType="primFontSz" fact="0.3"/>
            </dgm:constrLst>
          </dgm:if>
          <dgm:else name="Name204">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205">
        <dgm:if name="Name206" axis="ch" ptType="node" func="cnt" op="gte" val="1">
          <dgm:layoutNode name="desTx6" styleLbl="revTx">
            <dgm:varLst>
              <dgm:bulletEnabled val="1"/>
            </dgm:varLst>
            <dgm:choose name="Name207">
              <dgm:if name="Name208" func="var" arg="dir" op="equ" val="norm">
                <dgm:choose name="Name209">
                  <dgm:if name="Name210" axis="ch" ptType="node" func="cnt" op="gte" val="2">
                    <dgm:alg type="tx">
                      <dgm:param type="parTxLTRAlign" val="l"/>
                      <dgm:param type="parTxRTLAlign" val="l"/>
                      <dgm:param type="stBulletLvl" val="1"/>
                    </dgm:alg>
                  </dgm:if>
                  <dgm:else name="Name211">
                    <dgm:alg type="tx">
                      <dgm:param type="parTxLTRAlign" val="l"/>
                      <dgm:param type="parTxRTLAlign" val="l"/>
                    </dgm:alg>
                  </dgm:else>
                </dgm:choose>
              </dgm:if>
              <dgm:else name="Name212">
                <dgm:choose name="Name213">
                  <dgm:if name="Name214" axis="ch" ptType="node" func="cnt" op="gte" val="2">
                    <dgm:alg type="tx">
                      <dgm:param type="parTxLTRAlign" val="r"/>
                      <dgm:param type="parTxRTLAlign" val="r"/>
                      <dgm:param type="shpTxLTRAlignCh" val="r"/>
                      <dgm:param type="shpTxRTLAlignCh" val="r"/>
                      <dgm:param type="stBulletLvl" val="1"/>
                    </dgm:alg>
                  </dgm:if>
                  <dgm:else name="Name215">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216"/>
      </dgm:choose>
    </dgm:forEach>
    <dgm:forEach name="Name217" axis="ch" ptType="sibTrans" hideLastTrans="0" st="6" cnt="1">
      <dgm:layoutNode name="picture6">
        <dgm:alg type="sp"/>
        <dgm:shape xmlns:r="http://schemas.openxmlformats.org/officeDocument/2006/relationships" r:blip="">
          <dgm:adjLst/>
        </dgm:shape>
        <dgm:presOf/>
        <dgm:constrLst/>
        <dgm:forEach name="Name218" ref="imageRepeat"/>
      </dgm:layoutNode>
    </dgm:forEach>
    <dgm:forEach name="Name219" axis="ch" ptType="node" st="7" cnt="1">
      <dgm:layoutNode name="parTx7">
        <dgm:choose name="Name220">
          <dgm:if name="Name221" func="var" arg="dir" op="equ" val="norm">
            <dgm:alg type="tx">
              <dgm:param type="parTxLTRAlign" val="l"/>
              <dgm:param type="parTxRTLAlign" val="r"/>
            </dgm:alg>
          </dgm:if>
          <dgm:else name="Name222">
            <dgm:alg type="tx">
              <dgm:param type="parTxLTRAlign" val="r"/>
              <dgm:param type="parTxRTLAlign" val="l"/>
            </dgm:alg>
          </dgm:else>
        </dgm:choose>
        <dgm:shape xmlns:r="http://schemas.openxmlformats.org/officeDocument/2006/relationships" type="roundRect" r:blip="">
          <dgm:adjLst/>
        </dgm:shape>
        <dgm:presOf axis="self" ptType="node"/>
        <dgm:choose name="Name223">
          <dgm:if name="Name224" func="var" arg="dir" op="equ" val="norm">
            <dgm:constrLst>
              <dgm:constr type="lMarg" refType="w" fact="0.6"/>
              <dgm:constr type="rMarg" refType="primFontSz" fact="0.3"/>
              <dgm:constr type="tMarg" refType="primFontSz" fact="0.3"/>
              <dgm:constr type="bMarg" refType="primFontSz" fact="0.3"/>
            </dgm:constrLst>
          </dgm:if>
          <dgm:else name="Name225">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226">
        <dgm:if name="Name227" axis="ch" ptType="node" func="cnt" op="gte" val="1">
          <dgm:layoutNode name="desTx7" styleLbl="revTx">
            <dgm:varLst>
              <dgm:bulletEnabled val="1"/>
            </dgm:varLst>
            <dgm:choose name="Name228">
              <dgm:if name="Name229" func="var" arg="dir" op="equ" val="norm">
                <dgm:choose name="Name230">
                  <dgm:if name="Name231" axis="ch" ptType="node" func="cnt" op="gte" val="2">
                    <dgm:alg type="tx">
                      <dgm:param type="parTxLTRAlign" val="l"/>
                      <dgm:param type="parTxRTLAlign" val="l"/>
                      <dgm:param type="stBulletLvl" val="1"/>
                    </dgm:alg>
                  </dgm:if>
                  <dgm:else name="Name232">
                    <dgm:alg type="tx">
                      <dgm:param type="parTxLTRAlign" val="l"/>
                      <dgm:param type="parTxRTLAlign" val="l"/>
                    </dgm:alg>
                  </dgm:else>
                </dgm:choose>
              </dgm:if>
              <dgm:else name="Name233">
                <dgm:choose name="Name234">
                  <dgm:if name="Name235" axis="ch" ptType="node" func="cnt" op="gte" val="2">
                    <dgm:alg type="tx">
                      <dgm:param type="parTxLTRAlign" val="r"/>
                      <dgm:param type="parTxRTLAlign" val="r"/>
                      <dgm:param type="shpTxLTRAlignCh" val="r"/>
                      <dgm:param type="shpTxRTLAlignCh" val="r"/>
                      <dgm:param type="stBulletLvl" val="1"/>
                    </dgm:alg>
                  </dgm:if>
                  <dgm:else name="Name236">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237"/>
      </dgm:choose>
    </dgm:forEach>
    <dgm:forEach name="Name238" axis="ch" ptType="sibTrans" hideLastTrans="0" st="7" cnt="1">
      <dgm:layoutNode name="picture7">
        <dgm:alg type="sp"/>
        <dgm:shape xmlns:r="http://schemas.openxmlformats.org/officeDocument/2006/relationships" r:blip="">
          <dgm:adjLst/>
        </dgm:shape>
        <dgm:presOf/>
        <dgm:constrLst/>
        <dgm:forEach name="Name239" ref="imageRepea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u-RU" smtClean="0"/>
              <a:t>Образец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197F176C-0B25-4E25-8721-0F1E9D661CFD}" type="datetimeFigureOut">
              <a:rPr lang="ru-RU" smtClean="0"/>
              <a:t>09.11.2016</a:t>
            </a:fld>
            <a:endParaRPr lang="ru-RU"/>
          </a:p>
        </p:txBody>
      </p:sp>
      <p:sp>
        <p:nvSpPr>
          <p:cNvPr id="5" name="Footer Placeholder 4"/>
          <p:cNvSpPr>
            <a:spLocks noGrp="1"/>
          </p:cNvSpPr>
          <p:nvPr>
            <p:ph type="ftr" sz="quarter" idx="11"/>
          </p:nvPr>
        </p:nvSpPr>
        <p:spPr/>
        <p:txBody>
          <a:bodyPr/>
          <a:lstStyle/>
          <a:p>
            <a:endParaRPr lang="ru-RU"/>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35E62E2D-4437-4487-954A-4116C173B547}" type="slidenum">
              <a:rPr lang="ru-RU" smtClean="0"/>
              <a:t>‹#›</a:t>
            </a:fld>
            <a:endParaRPr lang="ru-RU"/>
          </a:p>
        </p:txBody>
      </p:sp>
    </p:spTree>
    <p:extLst>
      <p:ext uri="{BB962C8B-B14F-4D97-AF65-F5344CB8AC3E}">
        <p14:creationId xmlns:p14="http://schemas.microsoft.com/office/powerpoint/2010/main" val="42058532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197F176C-0B25-4E25-8721-0F1E9D661CFD}" type="datetimeFigureOut">
              <a:rPr lang="ru-RU" smtClean="0"/>
              <a:t>09.11.2016</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5E62E2D-4437-4487-954A-4116C173B547}" type="slidenum">
              <a:rPr lang="ru-RU" smtClean="0"/>
              <a:t>‹#›</a:t>
            </a:fld>
            <a:endParaRPr lang="ru-RU"/>
          </a:p>
        </p:txBody>
      </p:sp>
    </p:spTree>
    <p:extLst>
      <p:ext uri="{BB962C8B-B14F-4D97-AF65-F5344CB8AC3E}">
        <p14:creationId xmlns:p14="http://schemas.microsoft.com/office/powerpoint/2010/main" val="11987524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197F176C-0B25-4E25-8721-0F1E9D661CFD}" type="datetimeFigureOut">
              <a:rPr lang="ru-RU" smtClean="0"/>
              <a:t>09.11.2016</a:t>
            </a:fld>
            <a:endParaRPr lang="ru-RU"/>
          </a:p>
        </p:txBody>
      </p:sp>
      <p:sp>
        <p:nvSpPr>
          <p:cNvPr id="5" name="Footer Placeholder 4"/>
          <p:cNvSpPr>
            <a:spLocks noGrp="1"/>
          </p:cNvSpPr>
          <p:nvPr>
            <p:ph type="ftr" sz="quarter" idx="11"/>
          </p:nvPr>
        </p:nvSpPr>
        <p:spPr/>
        <p:txBody>
          <a:bodyPr/>
          <a:lstStyle/>
          <a:p>
            <a:endParaRPr lang="ru-RU"/>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5E62E2D-4437-4487-954A-4116C173B547}" type="slidenum">
              <a:rPr lang="ru-RU" smtClean="0"/>
              <a:t>‹#›</a:t>
            </a:fld>
            <a:endParaRPr lang="ru-RU"/>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5496089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u-RU" smtClean="0"/>
              <a:t>Образец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197F176C-0B25-4E25-8721-0F1E9D661CFD}" type="datetimeFigureOut">
              <a:rPr lang="ru-RU" smtClean="0"/>
              <a:t>09.11.2016</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5E62E2D-4437-4487-954A-4116C173B547}" type="slidenum">
              <a:rPr lang="ru-RU" smtClean="0"/>
              <a:t>‹#›</a:t>
            </a:fld>
            <a:endParaRPr lang="ru-RU"/>
          </a:p>
        </p:txBody>
      </p:sp>
    </p:spTree>
    <p:extLst>
      <p:ext uri="{BB962C8B-B14F-4D97-AF65-F5344CB8AC3E}">
        <p14:creationId xmlns:p14="http://schemas.microsoft.com/office/powerpoint/2010/main" val="15501077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197F176C-0B25-4E25-8721-0F1E9D661CFD}" type="datetimeFigureOut">
              <a:rPr lang="ru-RU" smtClean="0"/>
              <a:t>09.11.2016</a:t>
            </a:fld>
            <a:endParaRPr lang="ru-RU"/>
          </a:p>
        </p:txBody>
      </p:sp>
      <p:sp>
        <p:nvSpPr>
          <p:cNvPr id="6" name="Footer Placeholder 5"/>
          <p:cNvSpPr>
            <a:spLocks noGrp="1"/>
          </p:cNvSpPr>
          <p:nvPr>
            <p:ph type="ftr" sz="quarter" idx="11"/>
          </p:nvPr>
        </p:nvSpPr>
        <p:spPr/>
        <p:txBody>
          <a:bodyPr/>
          <a:lstStyle/>
          <a:p>
            <a:endParaRPr lang="ru-RU"/>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5E62E2D-4437-4487-954A-4116C173B547}" type="slidenum">
              <a:rPr lang="ru-RU" smtClean="0"/>
              <a:t>‹#›</a:t>
            </a:fld>
            <a:endParaRPr lang="ru-RU"/>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87612040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197F176C-0B25-4E25-8721-0F1E9D661CFD}" type="datetimeFigureOut">
              <a:rPr lang="ru-RU" smtClean="0"/>
              <a:t>09.11.2016</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5E62E2D-4437-4487-954A-4116C173B547}" type="slidenum">
              <a:rPr lang="ru-RU" smtClean="0"/>
              <a:t>‹#›</a:t>
            </a:fld>
            <a:endParaRPr lang="ru-RU"/>
          </a:p>
        </p:txBody>
      </p:sp>
    </p:spTree>
    <p:extLst>
      <p:ext uri="{BB962C8B-B14F-4D97-AF65-F5344CB8AC3E}">
        <p14:creationId xmlns:p14="http://schemas.microsoft.com/office/powerpoint/2010/main" val="400977656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197F176C-0B25-4E25-8721-0F1E9D661CFD}" type="datetimeFigureOut">
              <a:rPr lang="ru-RU" smtClean="0"/>
              <a:t>09.11.2016</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5E62E2D-4437-4487-954A-4116C173B547}" type="slidenum">
              <a:rPr lang="ru-RU" smtClean="0"/>
              <a:t>‹#›</a:t>
            </a:fld>
            <a:endParaRPr lang="ru-RU"/>
          </a:p>
        </p:txBody>
      </p:sp>
    </p:spTree>
    <p:extLst>
      <p:ext uri="{BB962C8B-B14F-4D97-AF65-F5344CB8AC3E}">
        <p14:creationId xmlns:p14="http://schemas.microsoft.com/office/powerpoint/2010/main" val="146841668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197F176C-0B25-4E25-8721-0F1E9D661CFD}" type="datetimeFigureOut">
              <a:rPr lang="ru-RU" smtClean="0"/>
              <a:t>09.11.2016</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5E62E2D-4437-4487-954A-4116C173B547}" type="slidenum">
              <a:rPr lang="ru-RU" smtClean="0"/>
              <a:t>‹#›</a:t>
            </a:fld>
            <a:endParaRPr lang="ru-RU"/>
          </a:p>
        </p:txBody>
      </p:sp>
    </p:spTree>
    <p:extLst>
      <p:ext uri="{BB962C8B-B14F-4D97-AF65-F5344CB8AC3E}">
        <p14:creationId xmlns:p14="http://schemas.microsoft.com/office/powerpoint/2010/main" val="24087208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u-RU" smtClean="0"/>
              <a:t>Образец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197F176C-0B25-4E25-8721-0F1E9D661CFD}" type="datetimeFigureOut">
              <a:rPr lang="ru-RU" smtClean="0"/>
              <a:t>09.11.2016</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5E62E2D-4437-4487-954A-4116C173B547}" type="slidenum">
              <a:rPr lang="ru-RU" smtClean="0"/>
              <a:t>‹#›</a:t>
            </a:fld>
            <a:endParaRPr lang="ru-RU"/>
          </a:p>
        </p:txBody>
      </p:sp>
    </p:spTree>
    <p:extLst>
      <p:ext uri="{BB962C8B-B14F-4D97-AF65-F5344CB8AC3E}">
        <p14:creationId xmlns:p14="http://schemas.microsoft.com/office/powerpoint/2010/main" val="21361114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197F176C-0B25-4E25-8721-0F1E9D661CFD}" type="datetimeFigureOut">
              <a:rPr lang="ru-RU" smtClean="0"/>
              <a:t>09.11.2016</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5E62E2D-4437-4487-954A-4116C173B547}" type="slidenum">
              <a:rPr lang="ru-RU" smtClean="0"/>
              <a:t>‹#›</a:t>
            </a:fld>
            <a:endParaRPr lang="ru-RU"/>
          </a:p>
        </p:txBody>
      </p:sp>
    </p:spTree>
    <p:extLst>
      <p:ext uri="{BB962C8B-B14F-4D97-AF65-F5344CB8AC3E}">
        <p14:creationId xmlns:p14="http://schemas.microsoft.com/office/powerpoint/2010/main" val="31759123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197F176C-0B25-4E25-8721-0F1E9D661CFD}" type="datetimeFigureOut">
              <a:rPr lang="ru-RU" smtClean="0"/>
              <a:t>09.11.2016</a:t>
            </a:fld>
            <a:endParaRPr lang="ru-RU"/>
          </a:p>
        </p:txBody>
      </p:sp>
      <p:sp>
        <p:nvSpPr>
          <p:cNvPr id="6" name="Footer Placeholder 5"/>
          <p:cNvSpPr>
            <a:spLocks noGrp="1"/>
          </p:cNvSpPr>
          <p:nvPr>
            <p:ph type="ftr" sz="quarter" idx="11"/>
          </p:nvPr>
        </p:nvSpPr>
        <p:spPr/>
        <p:txBody>
          <a:bodyPr/>
          <a:lstStyle/>
          <a:p>
            <a:endParaRPr lang="ru-RU"/>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35E62E2D-4437-4487-954A-4116C173B547}" type="slidenum">
              <a:rPr lang="ru-RU" smtClean="0"/>
              <a:t>‹#›</a:t>
            </a:fld>
            <a:endParaRPr lang="ru-RU"/>
          </a:p>
        </p:txBody>
      </p:sp>
    </p:spTree>
    <p:extLst>
      <p:ext uri="{BB962C8B-B14F-4D97-AF65-F5344CB8AC3E}">
        <p14:creationId xmlns:p14="http://schemas.microsoft.com/office/powerpoint/2010/main" val="31381049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13"/>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197F176C-0B25-4E25-8721-0F1E9D661CFD}" type="datetimeFigureOut">
              <a:rPr lang="ru-RU" smtClean="0"/>
              <a:t>09.11.2016</a:t>
            </a:fld>
            <a:endParaRPr lang="ru-RU"/>
          </a:p>
        </p:txBody>
      </p:sp>
      <p:sp>
        <p:nvSpPr>
          <p:cNvPr id="8" name="Footer Placeholder 7"/>
          <p:cNvSpPr>
            <a:spLocks noGrp="1"/>
          </p:cNvSpPr>
          <p:nvPr>
            <p:ph type="ftr" sz="quarter" idx="11"/>
          </p:nvPr>
        </p:nvSpPr>
        <p:spPr/>
        <p:txBody>
          <a:bodyPr/>
          <a:lstStyle/>
          <a:p>
            <a:endParaRPr lang="ru-RU"/>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35E62E2D-4437-4487-954A-4116C173B547}" type="slidenum">
              <a:rPr lang="ru-RU" smtClean="0"/>
              <a:t>‹#›</a:t>
            </a:fld>
            <a:endParaRPr lang="ru-RU"/>
          </a:p>
        </p:txBody>
      </p:sp>
    </p:spTree>
    <p:extLst>
      <p:ext uri="{BB962C8B-B14F-4D97-AF65-F5344CB8AC3E}">
        <p14:creationId xmlns:p14="http://schemas.microsoft.com/office/powerpoint/2010/main" val="10873223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197F176C-0B25-4E25-8721-0F1E9D661CFD}" type="datetimeFigureOut">
              <a:rPr lang="ru-RU" smtClean="0"/>
              <a:t>09.11.2016</a:t>
            </a:fld>
            <a:endParaRPr lang="ru-RU"/>
          </a:p>
        </p:txBody>
      </p:sp>
      <p:sp>
        <p:nvSpPr>
          <p:cNvPr id="4" name="Footer Placeholder 3"/>
          <p:cNvSpPr>
            <a:spLocks noGrp="1"/>
          </p:cNvSpPr>
          <p:nvPr>
            <p:ph type="ftr" sz="quarter" idx="11"/>
          </p:nvPr>
        </p:nvSpPr>
        <p:spPr/>
        <p:txBody>
          <a:bodyPr/>
          <a:lstStyle/>
          <a:p>
            <a:endParaRPr lang="ru-RU"/>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35E62E2D-4437-4487-954A-4116C173B547}" type="slidenum">
              <a:rPr lang="ru-RU" smtClean="0"/>
              <a:t>‹#›</a:t>
            </a:fld>
            <a:endParaRPr lang="ru-RU"/>
          </a:p>
        </p:txBody>
      </p:sp>
    </p:spTree>
    <p:extLst>
      <p:ext uri="{BB962C8B-B14F-4D97-AF65-F5344CB8AC3E}">
        <p14:creationId xmlns:p14="http://schemas.microsoft.com/office/powerpoint/2010/main" val="39277786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7F176C-0B25-4E25-8721-0F1E9D661CFD}" type="datetimeFigureOut">
              <a:rPr lang="ru-RU" smtClean="0"/>
              <a:t>09.11.2016</a:t>
            </a:fld>
            <a:endParaRPr lang="ru-RU"/>
          </a:p>
        </p:txBody>
      </p:sp>
      <p:sp>
        <p:nvSpPr>
          <p:cNvPr id="3" name="Footer Placeholder 2"/>
          <p:cNvSpPr>
            <a:spLocks noGrp="1"/>
          </p:cNvSpPr>
          <p:nvPr>
            <p:ph type="ftr" sz="quarter" idx="11"/>
          </p:nvPr>
        </p:nvSpPr>
        <p:spPr/>
        <p:txBody>
          <a:bodyPr/>
          <a:lstStyle/>
          <a:p>
            <a:endParaRPr lang="ru-RU"/>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35E62E2D-4437-4487-954A-4116C173B547}" type="slidenum">
              <a:rPr lang="ru-RU" smtClean="0"/>
              <a:t>‹#›</a:t>
            </a:fld>
            <a:endParaRPr lang="ru-RU"/>
          </a:p>
        </p:txBody>
      </p:sp>
    </p:spTree>
    <p:extLst>
      <p:ext uri="{BB962C8B-B14F-4D97-AF65-F5344CB8AC3E}">
        <p14:creationId xmlns:p14="http://schemas.microsoft.com/office/powerpoint/2010/main" val="37336095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u-RU" smtClean="0"/>
              <a:t>Образец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197F176C-0B25-4E25-8721-0F1E9D661CFD}" type="datetimeFigureOut">
              <a:rPr lang="ru-RU" smtClean="0"/>
              <a:t>09.11.2016</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35E62E2D-4437-4487-954A-4116C173B547}" type="slidenum">
              <a:rPr lang="ru-RU" smtClean="0"/>
              <a:t>‹#›</a:t>
            </a:fld>
            <a:endParaRPr lang="ru-RU"/>
          </a:p>
        </p:txBody>
      </p:sp>
    </p:spTree>
    <p:extLst>
      <p:ext uri="{BB962C8B-B14F-4D97-AF65-F5344CB8AC3E}">
        <p14:creationId xmlns:p14="http://schemas.microsoft.com/office/powerpoint/2010/main" val="18814183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197F176C-0B25-4E25-8721-0F1E9D661CFD}" type="datetimeFigureOut">
              <a:rPr lang="ru-RU" smtClean="0"/>
              <a:t>09.11.2016</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5E62E2D-4437-4487-954A-4116C173B547}" type="slidenum">
              <a:rPr lang="ru-RU" smtClean="0"/>
              <a:t>‹#›</a:t>
            </a:fld>
            <a:endParaRPr lang="ru-RU"/>
          </a:p>
        </p:txBody>
      </p:sp>
    </p:spTree>
    <p:extLst>
      <p:ext uri="{BB962C8B-B14F-4D97-AF65-F5344CB8AC3E}">
        <p14:creationId xmlns:p14="http://schemas.microsoft.com/office/powerpoint/2010/main" val="37915922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32"/>
            <a:ext cx="2356674" cy="6853285"/>
            <a:chOff x="6627813" y="195454"/>
            <a:chExt cx="1952625" cy="5678297"/>
          </a:xfrm>
        </p:grpSpPr>
        <p:sp>
          <p:nvSpPr>
            <p:cNvPr id="11" name="Freeform 27"/>
            <p:cNvSpPr/>
            <p:nvPr/>
          </p:nvSpPr>
          <p:spPr bwMode="auto">
            <a:xfrm>
              <a:off x="6627813" y="195454"/>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197F176C-0B25-4E25-8721-0F1E9D661CFD}" type="datetimeFigureOut">
              <a:rPr lang="ru-RU" smtClean="0"/>
              <a:t>09.11.2016</a:t>
            </a:fld>
            <a:endParaRPr lang="ru-RU"/>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35E62E2D-4437-4487-954A-4116C173B547}" type="slidenum">
              <a:rPr lang="ru-RU" smtClean="0"/>
              <a:t>‹#›</a:t>
            </a:fld>
            <a:endParaRPr lang="ru-RU"/>
          </a:p>
        </p:txBody>
      </p:sp>
    </p:spTree>
    <p:extLst>
      <p:ext uri="{BB962C8B-B14F-4D97-AF65-F5344CB8AC3E}">
        <p14:creationId xmlns:p14="http://schemas.microsoft.com/office/powerpoint/2010/main" val="2411704646"/>
      </p:ext>
    </p:extLst>
  </p:cSld>
  <p:clrMap bg1="dk1" tx1="lt1" bg2="dk2" tx2="lt2" accent1="accent1" accent2="accent2" accent3="accent3" accent4="accent4" accent5="accent5" accent6="accent6" hlink="hlink" folHlink="folHlink"/>
  <p:sldLayoutIdLst>
    <p:sldLayoutId id="2147483800" r:id="rId1"/>
    <p:sldLayoutId id="2147483801" r:id="rId2"/>
    <p:sldLayoutId id="2147483802" r:id="rId3"/>
    <p:sldLayoutId id="2147483803" r:id="rId4"/>
    <p:sldLayoutId id="2147483804" r:id="rId5"/>
    <p:sldLayoutId id="2147483805" r:id="rId6"/>
    <p:sldLayoutId id="2147483806" r:id="rId7"/>
    <p:sldLayoutId id="2147483807" r:id="rId8"/>
    <p:sldLayoutId id="2147483808" r:id="rId9"/>
    <p:sldLayoutId id="2147483809" r:id="rId10"/>
    <p:sldLayoutId id="2147483810" r:id="rId11"/>
    <p:sldLayoutId id="2147483811" r:id="rId12"/>
    <p:sldLayoutId id="2147483812" r:id="rId13"/>
    <p:sldLayoutId id="2147483813" r:id="rId14"/>
    <p:sldLayoutId id="2147483814" r:id="rId15"/>
    <p:sldLayoutId id="2147483815"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4.jpg"/><Relationship Id="rId2" Type="http://schemas.openxmlformats.org/officeDocument/2006/relationships/image" Target="../media/image13.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5.png"/><Relationship Id="rId1" Type="http://schemas.openxmlformats.org/officeDocument/2006/relationships/slideLayout" Target="../slideLayouts/slideLayout2.xml"/><Relationship Id="rId5" Type="http://schemas.openxmlformats.org/officeDocument/2006/relationships/image" Target="../media/image7.jpg"/><Relationship Id="rId4" Type="http://schemas.openxmlformats.org/officeDocument/2006/relationships/image" Target="../media/image6.jpg"/></Relationships>
</file>

<file path=ppt/slides/_rels/slide8.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143001" y="1271587"/>
            <a:ext cx="10587036" cy="3757611"/>
          </a:xfrm>
          <a:prstGeom prst="roundRect">
            <a:avLst/>
          </a:prstGeom>
        </p:spPr>
        <p:style>
          <a:lnRef idx="2">
            <a:schemeClr val="accent1"/>
          </a:lnRef>
          <a:fillRef idx="1">
            <a:schemeClr val="lt1"/>
          </a:fillRef>
          <a:effectRef idx="0">
            <a:schemeClr val="accent1"/>
          </a:effectRef>
          <a:fontRef idx="minor">
            <a:schemeClr val="dk1"/>
          </a:fontRef>
        </p:style>
        <p:txBody>
          <a:bodyPr>
            <a:noAutofit/>
          </a:bodyPr>
          <a:lstStyle/>
          <a:p>
            <a:pPr algn="ctr"/>
            <a:r>
              <a:rPr lang="kk-KZ" sz="5400" b="1" cap="none" dirty="0" smtClean="0">
                <a:solidFill>
                  <a:schemeClr val="bg1"/>
                </a:solidFill>
                <a:latin typeface="Times New Roman" panose="02020603050405020304" pitchFamily="18" charset="0"/>
                <a:cs typeface="Times New Roman" panose="02020603050405020304" pitchFamily="18" charset="0"/>
              </a:rPr>
              <a:t>Электрқыздырғыш құралдар. Қыздыру шамдары. Қысқа тұйықталу. Балқымалы сақтандырғыштар.</a:t>
            </a:r>
            <a:endParaRPr lang="ru-RU" sz="5400" b="1" cap="none"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7024310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847771" y="341086"/>
            <a:ext cx="6410098" cy="6270171"/>
          </a:xfrm>
          <a:prstGeom prst="roundRect">
            <a:avLst/>
          </a:prstGeom>
        </p:spPr>
        <p:style>
          <a:lnRef idx="2">
            <a:schemeClr val="accent1"/>
          </a:lnRef>
          <a:fillRef idx="1">
            <a:schemeClr val="lt1"/>
          </a:fillRef>
          <a:effectRef idx="0">
            <a:schemeClr val="accent1"/>
          </a:effectRef>
          <a:fontRef idx="minor">
            <a:schemeClr val="dk1"/>
          </a:fontRef>
        </p:style>
        <p:txBody>
          <a:bodyPr>
            <a:normAutofit/>
          </a:bodyPr>
          <a:lstStyle/>
          <a:p>
            <a:pPr marL="0" indent="0" algn="ctr">
              <a:buNone/>
            </a:pPr>
            <a:r>
              <a:rPr lang="ru-RU" sz="2800" dirty="0" err="1">
                <a:latin typeface="Times New Roman" panose="02020603050405020304" pitchFamily="18" charset="0"/>
                <a:cs typeface="Times New Roman" panose="02020603050405020304" pitchFamily="18" charset="0"/>
              </a:rPr>
              <a:t>бұл</a:t>
            </a:r>
            <a:r>
              <a:rPr lang="ru-RU" sz="2800" dirty="0">
                <a:latin typeface="Times New Roman" panose="02020603050405020304" pitchFamily="18" charset="0"/>
                <a:cs typeface="Times New Roman" panose="02020603050405020304" pitchFamily="18" charset="0"/>
              </a:rPr>
              <a:t> энергия </a:t>
            </a:r>
            <a:r>
              <a:rPr lang="ru-RU" sz="2800" dirty="0" err="1">
                <a:latin typeface="Times New Roman" panose="02020603050405020304" pitchFamily="18" charset="0"/>
                <a:cs typeface="Times New Roman" panose="02020603050405020304" pitchFamily="18" charset="0"/>
              </a:rPr>
              <a:t>үнемдеуші</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шамдардың</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бір</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үлкен</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кемшілігі</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шыныіші</a:t>
            </a:r>
            <a:r>
              <a:rPr lang="ru-RU" sz="2800" dirty="0">
                <a:latin typeface="Times New Roman" panose="02020603050405020304" pitchFamily="18" charset="0"/>
                <a:cs typeface="Times New Roman" panose="02020603050405020304" pitchFamily="18" charset="0"/>
              </a:rPr>
              <a:t> </a:t>
            </a:r>
            <a:r>
              <a:rPr lang="ru-RU" sz="2800" b="1" i="1" u="sng" dirty="0" err="1">
                <a:latin typeface="Times New Roman" panose="02020603050405020304" pitchFamily="18" charset="0"/>
                <a:cs typeface="Times New Roman" panose="02020603050405020304" pitchFamily="18" charset="0"/>
              </a:rPr>
              <a:t>сынап</a:t>
            </a:r>
            <a:r>
              <a:rPr lang="ru-RU" sz="2800" b="1" i="1" u="sng" dirty="0">
                <a:latin typeface="Times New Roman" panose="02020603050405020304" pitchFamily="18" charset="0"/>
                <a:cs typeface="Times New Roman" panose="02020603050405020304" pitchFamily="18" charset="0"/>
              </a:rPr>
              <a:t> </a:t>
            </a:r>
            <a:r>
              <a:rPr lang="ru-RU" sz="2800" b="1" i="1" u="sng" dirty="0" err="1">
                <a:latin typeface="Times New Roman" panose="02020603050405020304" pitchFamily="18" charset="0"/>
                <a:cs typeface="Times New Roman" panose="02020603050405020304" pitchFamily="18" charset="0"/>
              </a:rPr>
              <a:t>буымен</a:t>
            </a:r>
            <a:r>
              <a:rPr lang="ru-RU" sz="2800" b="1" i="1" u="sng" dirty="0">
                <a:latin typeface="Times New Roman" panose="02020603050405020304" pitchFamily="18" charset="0"/>
                <a:cs typeface="Times New Roman" panose="02020603050405020304" pitchFamily="18" charset="0"/>
              </a:rPr>
              <a:t> </a:t>
            </a:r>
            <a:r>
              <a:rPr lang="ru-RU" sz="2800" b="1" i="1" u="sng" dirty="0" err="1">
                <a:latin typeface="Times New Roman" panose="02020603050405020304" pitchFamily="18" charset="0"/>
                <a:cs typeface="Times New Roman" panose="02020603050405020304" pitchFamily="18" charset="0"/>
              </a:rPr>
              <a:t>толтырылған</a:t>
            </a:r>
            <a:r>
              <a:rPr lang="ru-RU" sz="2800" b="1" i="1" u="sng"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Әрине</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ол</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шамдарды</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қолданғанда</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ағзаға</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әкелер</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ешқандай</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зияны</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жоқ</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бірақ</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ол</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сынатын</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болса</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немесе</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істен</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шығып</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қоқыс</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жәшігіне</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лақтырылса</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онда</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шынысы</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сынып</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сынап</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буы</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ауаға</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тарайды</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Сынап</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буы</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қауіпті</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улы</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заттардың</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жіктелуінде</a:t>
            </a:r>
            <a:r>
              <a:rPr lang="ru-RU" sz="2800" dirty="0">
                <a:latin typeface="Times New Roman" panose="02020603050405020304" pitchFamily="18" charset="0"/>
                <a:cs typeface="Times New Roman" panose="02020603050405020304" pitchFamily="18" charset="0"/>
              </a:rPr>
              <a:t> «А» </a:t>
            </a:r>
            <a:r>
              <a:rPr lang="ru-RU" sz="2800" dirty="0" err="1">
                <a:latin typeface="Times New Roman" panose="02020603050405020304" pitchFamily="18" charset="0"/>
                <a:cs typeface="Times New Roman" panose="02020603050405020304" pitchFamily="18" charset="0"/>
              </a:rPr>
              <a:t>тобына</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жатады</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яғни</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өте</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улы</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зат</a:t>
            </a:r>
            <a:r>
              <a:rPr lang="ru-RU" sz="2800" dirty="0">
                <a:latin typeface="Times New Roman" panose="02020603050405020304" pitchFamily="18" charset="0"/>
                <a:cs typeface="Times New Roman" panose="02020603050405020304" pitchFamily="18" charset="0"/>
              </a:rPr>
              <a:t>.</a:t>
            </a:r>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53143" y="638630"/>
            <a:ext cx="3294515" cy="5675084"/>
          </a:xfrm>
          <a:prstGeom prst="rect">
            <a:avLst/>
          </a:prstGeom>
        </p:spPr>
      </p:pic>
    </p:spTree>
    <p:extLst>
      <p:ext uri="{BB962C8B-B14F-4D97-AF65-F5344CB8AC3E}">
        <p14:creationId xmlns:p14="http://schemas.microsoft.com/office/powerpoint/2010/main" val="1892936163"/>
      </p:ext>
    </p:extLst>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241142" y="609600"/>
            <a:ext cx="5684383" cy="5965371"/>
          </a:xfrm>
        </p:spPr>
        <p:txBody>
          <a:bodyPr>
            <a:normAutofit/>
          </a:bodyPr>
          <a:lstStyle/>
          <a:p>
            <a:pPr marL="0" indent="0">
              <a:buNone/>
            </a:pPr>
            <a:endParaRPr lang="kk-KZ" sz="4800" dirty="0" smtClean="0">
              <a:latin typeface="Times New Roman" panose="02020603050405020304" pitchFamily="18" charset="0"/>
              <a:cs typeface="Times New Roman" panose="02020603050405020304" pitchFamily="18" charset="0"/>
            </a:endParaRPr>
          </a:p>
          <a:p>
            <a:pPr marL="0" indent="0">
              <a:buNone/>
            </a:pPr>
            <a:r>
              <a:rPr lang="kk-KZ" sz="4800" dirty="0" smtClean="0">
                <a:latin typeface="Times New Roman" panose="02020603050405020304" pitchFamily="18" charset="0"/>
                <a:cs typeface="Times New Roman" panose="02020603050405020304" pitchFamily="18" charset="0"/>
              </a:rPr>
              <a:t>Ток көзінің кедергісі өте аз өткізгіштен тұйықталуын </a:t>
            </a:r>
            <a:r>
              <a:rPr lang="kk-KZ" sz="4800" b="1" i="1" dirty="0" smtClean="0">
                <a:solidFill>
                  <a:srgbClr val="FFFF00"/>
                </a:solidFill>
                <a:latin typeface="Times New Roman" panose="02020603050405020304" pitchFamily="18" charset="0"/>
                <a:cs typeface="Times New Roman" panose="02020603050405020304" pitchFamily="18" charset="0"/>
              </a:rPr>
              <a:t>қысқа тұйықталу деп </a:t>
            </a:r>
            <a:r>
              <a:rPr lang="kk-KZ" sz="4800" dirty="0" smtClean="0">
                <a:latin typeface="Times New Roman" panose="02020603050405020304" pitchFamily="18" charset="0"/>
                <a:cs typeface="Times New Roman" panose="02020603050405020304" pitchFamily="18" charset="0"/>
              </a:rPr>
              <a:t>атайды. </a:t>
            </a:r>
            <a:endParaRPr lang="ru-RU" sz="4800" dirty="0">
              <a:latin typeface="Times New Roman" panose="02020603050405020304" pitchFamily="18" charset="0"/>
              <a:cs typeface="Times New Roman" panose="02020603050405020304" pitchFamily="18" charset="0"/>
            </a:endParaRPr>
          </a:p>
        </p:txBody>
      </p:sp>
      <p:pic>
        <p:nvPicPr>
          <p:cNvPr id="4" name="Рисунок 3"/>
          <p:cNvPicPr>
            <a:picLocks noChangeAspect="1"/>
          </p:cNvPicPr>
          <p:nvPr/>
        </p:nvPicPr>
        <p:blipFill rotWithShape="1">
          <a:blip r:embed="rId2"/>
          <a:srcRect l="21667" t="40625" r="34717" b="23462"/>
          <a:stretch/>
        </p:blipFill>
        <p:spPr>
          <a:xfrm>
            <a:off x="420913" y="2044020"/>
            <a:ext cx="5675087" cy="2627086"/>
          </a:xfrm>
          <a:prstGeom prst="rect">
            <a:avLst/>
          </a:prstGeom>
        </p:spPr>
      </p:pic>
    </p:spTree>
    <p:extLst>
      <p:ext uri="{BB962C8B-B14F-4D97-AF65-F5344CB8AC3E}">
        <p14:creationId xmlns:p14="http://schemas.microsoft.com/office/powerpoint/2010/main" val="1697075335"/>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413828" y="406854"/>
            <a:ext cx="6076269" cy="6204857"/>
          </a:xfrm>
          <a:prstGeom prst="roundRect">
            <a:avLst/>
          </a:prstGeom>
        </p:spPr>
        <p:style>
          <a:lnRef idx="2">
            <a:schemeClr val="accent1"/>
          </a:lnRef>
          <a:fillRef idx="1">
            <a:schemeClr val="lt1"/>
          </a:fillRef>
          <a:effectRef idx="0">
            <a:schemeClr val="accent1"/>
          </a:effectRef>
          <a:fontRef idx="minor">
            <a:schemeClr val="dk1"/>
          </a:fontRef>
        </p:style>
        <p:txBody>
          <a:bodyPr>
            <a:noAutofit/>
          </a:bodyPr>
          <a:lstStyle/>
          <a:p>
            <a:pPr marL="0" indent="0" algn="ctr">
              <a:buNone/>
            </a:pPr>
            <a:r>
              <a:rPr lang="kk-KZ" sz="3200" dirty="0" smtClean="0">
                <a:latin typeface="Times New Roman" panose="02020603050405020304" pitchFamily="18" charset="0"/>
                <a:cs typeface="Times New Roman" panose="02020603050405020304" pitchFamily="18" charset="0"/>
              </a:rPr>
              <a:t>Қысқа тұйықталу кезінде өртті және ток көзінің бүлінуін болдырмау үшін  электр тізбегінде балқымалы сақтандырғыштарды қосу керек. </a:t>
            </a:r>
          </a:p>
          <a:p>
            <a:pPr marL="0" indent="0" algn="ctr">
              <a:buNone/>
            </a:pPr>
            <a:r>
              <a:rPr lang="kk-KZ" sz="3200" dirty="0" smtClean="0">
                <a:latin typeface="Times New Roman" panose="02020603050405020304" pitchFamily="18" charset="0"/>
                <a:cs typeface="Times New Roman" panose="02020603050405020304" pitchFamily="18" charset="0"/>
              </a:rPr>
              <a:t>Сақтандырғыштың міндеті  - ток күші рұқсат етілген шамадан кенет артып кеткенде, бірден электр тізбегін ажыратып жіберу.</a:t>
            </a:r>
            <a:endParaRPr lang="ru-RU" sz="3200" dirty="0">
              <a:latin typeface="Times New Roman" panose="02020603050405020304" pitchFamily="18" charset="0"/>
              <a:cs typeface="Times New Roman" panose="02020603050405020304" pitchFamily="18" charset="0"/>
            </a:endParaRPr>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7572" y="406854"/>
            <a:ext cx="2449514" cy="2950709"/>
          </a:xfrm>
          <a:prstGeom prst="rect">
            <a:avLst/>
          </a:prstGeom>
        </p:spPr>
      </p:pic>
      <p:pic>
        <p:nvPicPr>
          <p:cNvPr id="5" name="Рисунок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68462" y="3512457"/>
            <a:ext cx="3405917" cy="3178856"/>
          </a:xfrm>
          <a:prstGeom prst="rect">
            <a:avLst/>
          </a:prstGeom>
        </p:spPr>
      </p:pic>
    </p:spTree>
    <p:extLst>
      <p:ext uri="{BB962C8B-B14F-4D97-AF65-F5344CB8AC3E}">
        <p14:creationId xmlns:p14="http://schemas.microsoft.com/office/powerpoint/2010/main" val="67039035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250">
        <p15:prstTrans prst="origami"/>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77257" y="624110"/>
            <a:ext cx="10227355" cy="1103090"/>
          </a:xfrm>
        </p:spPr>
        <p:txBody>
          <a:bodyPr>
            <a:normAutofit/>
          </a:bodyPr>
          <a:lstStyle/>
          <a:p>
            <a:r>
              <a:rPr lang="kk-KZ" sz="6000" dirty="0" smtClean="0">
                <a:latin typeface="Times New Roman" panose="02020603050405020304" pitchFamily="18" charset="0"/>
                <a:cs typeface="Times New Roman" panose="02020603050405020304" pitchFamily="18" charset="0"/>
              </a:rPr>
              <a:t>Үй жұмысы: </a:t>
            </a:r>
            <a:endParaRPr lang="ru-RU" sz="60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1079726" y="2162628"/>
            <a:ext cx="8915400" cy="3777622"/>
          </a:xfrm>
        </p:spPr>
        <p:txBody>
          <a:bodyPr/>
          <a:lstStyle/>
          <a:p>
            <a:pPr marL="0" indent="0">
              <a:buNone/>
            </a:pPr>
            <a:r>
              <a:rPr lang="ru-RU" sz="4800" dirty="0">
                <a:latin typeface="Times New Roman" panose="02020603050405020304" pitchFamily="18" charset="0"/>
                <a:cs typeface="Times New Roman" panose="02020603050405020304" pitchFamily="18" charset="0"/>
              </a:rPr>
              <a:t>§</a:t>
            </a:r>
            <a:r>
              <a:rPr lang="kk-KZ" sz="4800" dirty="0">
                <a:latin typeface="Times New Roman" panose="02020603050405020304" pitchFamily="18" charset="0"/>
                <a:cs typeface="Times New Roman" panose="02020603050405020304" pitchFamily="18" charset="0"/>
              </a:rPr>
              <a:t>. 43-44. Физикалық диктант. «Тұрақты электр тогы».</a:t>
            </a:r>
            <a:endParaRPr lang="ru-RU" sz="4800"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16431434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92925" y="624110"/>
            <a:ext cx="8911687" cy="5905278"/>
          </a:xfrm>
        </p:spPr>
        <p:txBody>
          <a:bodyPr>
            <a:normAutofit/>
          </a:bodyPr>
          <a:lstStyle/>
          <a:p>
            <a:pPr algn="ctr"/>
            <a:r>
              <a:rPr lang="ru-RU" dirty="0" err="1">
                <a:latin typeface="Times New Roman" panose="02020603050405020304" pitchFamily="18" charset="0"/>
                <a:cs typeface="Times New Roman" panose="02020603050405020304" pitchFamily="18" charset="0"/>
              </a:rPr>
              <a:t>Ең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алғашқы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электр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шамдар</a:t>
            </a:r>
            <a:r>
              <a:rPr lang="ru-RU" dirty="0">
                <a:latin typeface="Times New Roman" panose="02020603050405020304" pitchFamily="18" charset="0"/>
                <a:cs typeface="Times New Roman" panose="02020603050405020304" pitchFamily="18" charset="0"/>
              </a:rPr>
              <a:t>, осы </a:t>
            </a:r>
            <a:r>
              <a:rPr lang="ru-RU" dirty="0" err="1">
                <a:latin typeface="Times New Roman" panose="02020603050405020304" pitchFamily="18" charset="0"/>
                <a:cs typeface="Times New Roman" panose="02020603050405020304" pitchFamily="18" charset="0"/>
              </a:rPr>
              <a:t>уақытқа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дейін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пайдаланылып</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жүрген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қыздыру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шамдары</a:t>
            </a:r>
            <a:r>
              <a:rPr lang="ru-RU" dirty="0">
                <a:latin typeface="Times New Roman" panose="02020603050405020304" pitchFamily="18" charset="0"/>
                <a:cs typeface="Times New Roman" panose="02020603050405020304" pitchFamily="18" charset="0"/>
              </a:rPr>
              <a:t> б. т. </a:t>
            </a:r>
            <a:r>
              <a:rPr lang="ru-RU" dirty="0" err="1">
                <a:latin typeface="Times New Roman" panose="02020603050405020304" pitchFamily="18" charset="0"/>
                <a:cs typeface="Times New Roman" panose="02020603050405020304" pitchFamily="18" charset="0"/>
              </a:rPr>
              <a:t>Олардың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жарық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көзі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адам</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көзінің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қабылдауына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оптималды</a:t>
            </a:r>
            <a:r>
              <a:rPr lang="ru-RU" dirty="0">
                <a:latin typeface="Times New Roman" panose="02020603050405020304" pitchFamily="18" charset="0"/>
                <a:cs typeface="Times New Roman" panose="02020603050405020304" pitchFamily="18" charset="0"/>
              </a:rPr>
              <a:t> б. т. </a:t>
            </a:r>
            <a:r>
              <a:rPr lang="ru-RU" dirty="0" err="1">
                <a:latin typeface="Times New Roman" panose="02020603050405020304" pitchFamily="18" charset="0"/>
                <a:cs typeface="Times New Roman" panose="02020603050405020304" pitchFamily="18" charset="0"/>
              </a:rPr>
              <a:t>Бірақ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олардың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елеулі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кемшілігі</a:t>
            </a:r>
            <a:r>
              <a:rPr lang="ru-RU" dirty="0">
                <a:latin typeface="Times New Roman" panose="02020603050405020304" pitchFamily="18" charset="0"/>
                <a:cs typeface="Times New Roman" panose="02020603050405020304" pitchFamily="18" charset="0"/>
              </a:rPr>
              <a:t> бар: </a:t>
            </a:r>
            <a:r>
              <a:rPr lang="ru-RU" dirty="0" err="1">
                <a:latin typeface="Times New Roman" panose="02020603050405020304" pitchFamily="18" charset="0"/>
                <a:cs typeface="Times New Roman" panose="02020603050405020304" pitchFamily="18" charset="0"/>
              </a:rPr>
              <a:t>жуық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шамамен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олардың</a:t>
            </a:r>
            <a:r>
              <a:rPr lang="ru-RU" dirty="0">
                <a:latin typeface="Times New Roman" panose="02020603050405020304" pitchFamily="18" charset="0"/>
                <a:cs typeface="Times New Roman" panose="02020603050405020304" pitchFamily="18" charset="0"/>
              </a:rPr>
              <a:t> 95% </a:t>
            </a:r>
            <a:r>
              <a:rPr lang="ru-RU" dirty="0" err="1">
                <a:latin typeface="Times New Roman" panose="02020603050405020304" pitchFamily="18" charset="0"/>
                <a:cs typeface="Times New Roman" panose="02020603050405020304" pitchFamily="18" charset="0"/>
              </a:rPr>
              <a:t>энергиясы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жылуға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айналады</a:t>
            </a:r>
            <a:r>
              <a:rPr lang="ru-RU" dirty="0">
                <a:latin typeface="Times New Roman" panose="02020603050405020304" pitchFamily="18" charset="0"/>
                <a:cs typeface="Times New Roman" panose="02020603050405020304" pitchFamily="18" charset="0"/>
              </a:rPr>
              <a:t>, ал 5% </a:t>
            </a:r>
            <a:r>
              <a:rPr lang="ru-RU" dirty="0" err="1">
                <a:latin typeface="Times New Roman" panose="02020603050405020304" pitchFamily="18" charset="0"/>
                <a:cs typeface="Times New Roman" panose="02020603050405020304" pitchFamily="18" charset="0"/>
              </a:rPr>
              <a:t>ғана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жарық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көзінің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үлесіне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қалады</a:t>
            </a:r>
            <a:endParaRPr lang="ru-RU" dirty="0">
              <a:latin typeface="Times New Roman" panose="02020603050405020304" pitchFamily="18" charset="0"/>
              <a:cs typeface="Times New Roman" panose="02020603050405020304" pitchFamily="18" charset="0"/>
            </a:endParaRPr>
          </a:p>
        </p:txBody>
      </p:sp>
      <p:pic>
        <p:nvPicPr>
          <p:cNvPr id="4" name="Объект 3"/>
          <p:cNvPicPr>
            <a:picLocks noGrp="1" noChangeAspect="1"/>
          </p:cNvPicPr>
          <p:nvPr>
            <p:ph idx="1"/>
          </p:nvPr>
        </p:nvPicPr>
        <p:blipFill rotWithShape="1">
          <a:blip r:embed="rId2">
            <a:extLst>
              <a:ext uri="{28A0092B-C50C-407E-A947-70E740481C1C}">
                <a14:useLocalDpi xmlns:a14="http://schemas.microsoft.com/office/drawing/2010/main" val="0"/>
              </a:ext>
            </a:extLst>
          </a:blip>
          <a:srcRect r="76771"/>
          <a:stretch/>
        </p:blipFill>
        <p:spPr>
          <a:xfrm>
            <a:off x="0" y="0"/>
            <a:ext cx="2371725" cy="6858000"/>
          </a:xfrm>
        </p:spPr>
      </p:pic>
    </p:spTree>
    <p:extLst>
      <p:ext uri="{BB962C8B-B14F-4D97-AF65-F5344CB8AC3E}">
        <p14:creationId xmlns:p14="http://schemas.microsoft.com/office/powerpoint/2010/main" val="2596078670"/>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1762720438"/>
              </p:ext>
            </p:extLst>
          </p:nvPr>
        </p:nvGraphicFramePr>
        <p:xfrm>
          <a:off x="478971" y="232229"/>
          <a:ext cx="11466286" cy="637177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78046126"/>
      </p:ext>
    </p:extLst>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107543" y="377372"/>
            <a:ext cx="7730897" cy="6023428"/>
          </a:xfrm>
        </p:spPr>
        <p:txBody>
          <a:bodyPr>
            <a:noAutofit/>
          </a:bodyPr>
          <a:lstStyle/>
          <a:p>
            <a:r>
              <a:rPr lang="ru-RU" sz="2400" dirty="0" smtClean="0">
                <a:latin typeface="Times New Roman" panose="02020603050405020304" pitchFamily="18" charset="0"/>
                <a:cs typeface="Times New Roman" panose="02020603050405020304" pitchFamily="18" charset="0"/>
              </a:rPr>
              <a:t>	</a:t>
            </a:r>
            <a:r>
              <a:rPr lang="ru-RU" sz="3200" dirty="0" smtClean="0">
                <a:latin typeface="Times New Roman" panose="02020603050405020304" pitchFamily="18" charset="0"/>
                <a:cs typeface="Times New Roman" panose="02020603050405020304" pitchFamily="18" charset="0"/>
              </a:rPr>
              <a:t>Электр </a:t>
            </a:r>
            <a:r>
              <a:rPr lang="ru-RU" sz="3200" dirty="0" err="1">
                <a:latin typeface="Times New Roman" panose="02020603050405020304" pitchFamily="18" charset="0"/>
                <a:cs typeface="Times New Roman" panose="02020603050405020304" pitchFamily="18" charset="0"/>
              </a:rPr>
              <a:t>шамының</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бір</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ғана</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өнертапқышы</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жоқ</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Шамның</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тарихы</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әр</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түрлі</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уақытта</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әр</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түрлі</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адамдардың</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ашқан</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жаңалықтарының</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тізбегінен</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тұрады</a:t>
            </a:r>
            <a:r>
              <a:rPr lang="ru-RU" sz="3200" dirty="0">
                <a:latin typeface="Times New Roman" panose="02020603050405020304" pitchFamily="18" charset="0"/>
                <a:cs typeface="Times New Roman" panose="02020603050405020304" pitchFamily="18" charset="0"/>
              </a:rPr>
              <a:t>. </a:t>
            </a:r>
            <a:r>
              <a:rPr lang="ru-RU" sz="3200" dirty="0">
                <a:solidFill>
                  <a:srgbClr val="FFC000"/>
                </a:solidFill>
                <a:latin typeface="Times New Roman" panose="02020603050405020304" pitchFamily="18" charset="0"/>
                <a:cs typeface="Times New Roman" panose="02020603050405020304" pitchFamily="18" charset="0"/>
              </a:rPr>
              <a:t>Лодыгин </a:t>
            </a:r>
            <a:r>
              <a:rPr lang="ru-RU" sz="3200" dirty="0" err="1">
                <a:latin typeface="Times New Roman" panose="02020603050405020304" pitchFamily="18" charset="0"/>
                <a:cs typeface="Times New Roman" panose="02020603050405020304" pitchFamily="18" charset="0"/>
              </a:rPr>
              <a:t>ең</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бірінші</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болып</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шамға</a:t>
            </a:r>
            <a:r>
              <a:rPr lang="ru-RU" sz="3200" dirty="0">
                <a:latin typeface="Times New Roman" panose="02020603050405020304" pitchFamily="18" charset="0"/>
                <a:cs typeface="Times New Roman" panose="02020603050405020304" pitchFamily="18" charset="0"/>
              </a:rPr>
              <a:t> вольфрам </a:t>
            </a:r>
            <a:r>
              <a:rPr lang="ru-RU" sz="3200" dirty="0" err="1">
                <a:latin typeface="Times New Roman" panose="02020603050405020304" pitchFamily="18" charset="0"/>
                <a:cs typeface="Times New Roman" panose="02020603050405020304" pitchFamily="18" charset="0"/>
              </a:rPr>
              <a:t>сымын</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қолданды</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және</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қыздырғыш</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сымды</a:t>
            </a:r>
            <a:r>
              <a:rPr lang="ru-RU" sz="3200" dirty="0">
                <a:latin typeface="Times New Roman" panose="02020603050405020304" pitchFamily="18" charset="0"/>
                <a:cs typeface="Times New Roman" panose="02020603050405020304" pitchFamily="18" charset="0"/>
              </a:rPr>
              <a:t> спираль </a:t>
            </a:r>
            <a:r>
              <a:rPr lang="ru-RU" sz="3200" dirty="0" err="1">
                <a:latin typeface="Times New Roman" panose="02020603050405020304" pitchFamily="18" charset="0"/>
                <a:cs typeface="Times New Roman" panose="02020603050405020304" pitchFamily="18" charset="0"/>
              </a:rPr>
              <a:t>пішінде</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орауды</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ұсынды</a:t>
            </a:r>
            <a:r>
              <a:rPr lang="ru-RU" sz="3200" dirty="0">
                <a:latin typeface="Times New Roman" panose="02020603050405020304" pitchFamily="18" charset="0"/>
                <a:cs typeface="Times New Roman" panose="02020603050405020304" pitchFamily="18" charset="0"/>
              </a:rPr>
              <a:t>. Лодыгин </a:t>
            </a:r>
            <a:r>
              <a:rPr lang="ru-RU" sz="3200" dirty="0" err="1">
                <a:latin typeface="Times New Roman" panose="02020603050405020304" pitchFamily="18" charset="0"/>
                <a:cs typeface="Times New Roman" panose="02020603050405020304" pitchFamily="18" charset="0"/>
              </a:rPr>
              <a:t>ең</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бірінші</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шамнан</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ауаны</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сорып</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алды</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сөйтіп</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ол</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шамның</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қолдану</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мерзімін</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көп</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есеге</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арттырды</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Лодыгиннің</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тағы</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бір</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жаңалығы</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шамды</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инертті</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газға</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толтырып</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қолдану</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мерзімін</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арттыруға</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бағытталды</a:t>
            </a:r>
            <a:r>
              <a:rPr lang="ru-RU" sz="3200" dirty="0">
                <a:latin typeface="Times New Roman" panose="02020603050405020304" pitchFamily="18" charset="0"/>
                <a:cs typeface="Times New Roman" panose="02020603050405020304" pitchFamily="18" charset="0"/>
              </a:rPr>
              <a:t>.</a:t>
            </a:r>
          </a:p>
        </p:txBody>
      </p:sp>
      <p:pic>
        <p:nvPicPr>
          <p:cNvPr id="12" name="Объект 11"/>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66058" y="377371"/>
            <a:ext cx="3207656" cy="6241143"/>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extLst>
      <p:ext uri="{BB962C8B-B14F-4D97-AF65-F5344CB8AC3E}">
        <p14:creationId xmlns:p14="http://schemas.microsoft.com/office/powerpoint/2010/main" val="1232924456"/>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57486" y="275771"/>
            <a:ext cx="6947126" cy="6154058"/>
          </a:xfrm>
        </p:spPr>
        <p:style>
          <a:lnRef idx="2">
            <a:schemeClr val="accent1"/>
          </a:lnRef>
          <a:fillRef idx="1">
            <a:schemeClr val="lt1"/>
          </a:fillRef>
          <a:effectRef idx="0">
            <a:schemeClr val="accent1"/>
          </a:effectRef>
          <a:fontRef idx="minor">
            <a:schemeClr val="dk1"/>
          </a:fontRef>
        </p:style>
        <p:txBody>
          <a:bodyPr>
            <a:normAutofit/>
          </a:bodyPr>
          <a:lstStyle/>
          <a:p>
            <a:pPr marL="0" indent="0">
              <a:buNone/>
            </a:pPr>
            <a:endParaRPr lang="ru-RU" sz="2800" dirty="0" smtClean="0">
              <a:latin typeface="Times New Roman" panose="02020603050405020304" pitchFamily="18" charset="0"/>
              <a:cs typeface="Times New Roman" panose="02020603050405020304" pitchFamily="18" charset="0"/>
            </a:endParaRPr>
          </a:p>
          <a:p>
            <a:pPr marL="0" indent="0">
              <a:buNone/>
            </a:pPr>
            <a:r>
              <a:rPr lang="ru-RU" sz="2800" dirty="0" smtClean="0">
                <a:latin typeface="Times New Roman" panose="02020603050405020304" pitchFamily="18" charset="0"/>
                <a:cs typeface="Times New Roman" panose="02020603050405020304" pitchFamily="18" charset="0"/>
              </a:rPr>
              <a:t>1876 </a:t>
            </a:r>
            <a:r>
              <a:rPr lang="ru-RU" sz="2800" dirty="0" err="1">
                <a:latin typeface="Times New Roman" panose="02020603050405020304" pitchFamily="18" charset="0"/>
                <a:cs typeface="Times New Roman" panose="02020603050405020304" pitchFamily="18" charset="0"/>
              </a:rPr>
              <a:t>жылы</a:t>
            </a:r>
            <a:r>
              <a:rPr lang="ru-RU" sz="2800" dirty="0">
                <a:latin typeface="Times New Roman" panose="02020603050405020304" pitchFamily="18" charset="0"/>
                <a:cs typeface="Times New Roman" panose="02020603050405020304" pitchFamily="18" charset="0"/>
              </a:rPr>
              <a:t> 23 - </a:t>
            </a:r>
            <a:r>
              <a:rPr lang="ru-RU" sz="2800" dirty="0" err="1">
                <a:latin typeface="Times New Roman" panose="02020603050405020304" pitchFamily="18" charset="0"/>
                <a:cs typeface="Times New Roman" panose="02020603050405020304" pitchFamily="18" charset="0"/>
              </a:rPr>
              <a:t>ші</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наурызда</a:t>
            </a:r>
            <a:r>
              <a:rPr lang="ru-RU" sz="2800" dirty="0">
                <a:latin typeface="Times New Roman" panose="02020603050405020304" pitchFamily="18" charset="0"/>
                <a:cs typeface="Times New Roman" panose="02020603050405020304" pitchFamily="18" charset="0"/>
              </a:rPr>
              <a:t> П. Н. Яблочков (1847 - 1894) </a:t>
            </a:r>
            <a:r>
              <a:rPr lang="ru-RU" sz="2800" dirty="0" err="1">
                <a:latin typeface="Times New Roman" panose="02020603050405020304" pitchFamily="18" charset="0"/>
                <a:cs typeface="Times New Roman" panose="02020603050405020304" pitchFamily="18" charset="0"/>
              </a:rPr>
              <a:t>дүниежүзінде</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бірінші</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болып</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электр</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шамын</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жасауға</a:t>
            </a:r>
            <a:r>
              <a:rPr lang="ru-RU" sz="2800" dirty="0">
                <a:latin typeface="Times New Roman" panose="02020603050405020304" pitchFamily="18" charset="0"/>
                <a:cs typeface="Times New Roman" panose="02020603050405020304" pitchFamily="18" charset="0"/>
              </a:rPr>
              <a:t> патент </a:t>
            </a:r>
            <a:r>
              <a:rPr lang="ru-RU" sz="2800" dirty="0" err="1">
                <a:latin typeface="Times New Roman" panose="02020603050405020304" pitchFamily="18" charset="0"/>
                <a:cs typeface="Times New Roman" panose="02020603050405020304" pitchFamily="18" charset="0"/>
              </a:rPr>
              <a:t>алды</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Орыстың</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электротехнигі</a:t>
            </a:r>
            <a:r>
              <a:rPr lang="ru-RU" sz="2800" dirty="0">
                <a:latin typeface="Times New Roman" panose="02020603050405020304" pitchFamily="18" charset="0"/>
                <a:cs typeface="Times New Roman" panose="02020603050405020304" pitchFamily="18" charset="0"/>
              </a:rPr>
              <a:t> П. Н. Яблочков «Яблочков </a:t>
            </a:r>
            <a:r>
              <a:rPr lang="ru-RU" sz="2800" dirty="0" err="1">
                <a:latin typeface="Times New Roman" panose="02020603050405020304" pitchFamily="18" charset="0"/>
                <a:cs typeface="Times New Roman" panose="02020603050405020304" pitchFamily="18" charset="0"/>
              </a:rPr>
              <a:t>шамы</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деп</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аталатын</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электр</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доғалы</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шам</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жасады</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Мұндай</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шамдар</a:t>
            </a:r>
            <a:r>
              <a:rPr lang="ru-RU" sz="2800" dirty="0">
                <a:latin typeface="Times New Roman" panose="02020603050405020304" pitchFamily="18" charset="0"/>
                <a:cs typeface="Times New Roman" panose="02020603050405020304" pitchFamily="18" charset="0"/>
              </a:rPr>
              <a:t> 1878 </a:t>
            </a:r>
            <a:r>
              <a:rPr lang="ru-RU" sz="2800" dirty="0" err="1">
                <a:latin typeface="Times New Roman" panose="02020603050405020304" pitchFamily="18" charset="0"/>
                <a:cs typeface="Times New Roman" panose="02020603050405020304" pitchFamily="18" charset="0"/>
              </a:rPr>
              <a:t>жылы</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Париждің</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алаңдары</a:t>
            </a:r>
            <a:r>
              <a:rPr lang="ru-RU" sz="2800" dirty="0">
                <a:latin typeface="Times New Roman" panose="02020603050405020304" pitchFamily="18" charset="0"/>
                <a:cs typeface="Times New Roman" panose="02020603050405020304" pitchFamily="18" charset="0"/>
              </a:rPr>
              <a:t> мен </a:t>
            </a:r>
            <a:r>
              <a:rPr lang="ru-RU" sz="2800" dirty="0" err="1">
                <a:latin typeface="Times New Roman" panose="02020603050405020304" pitchFamily="18" charset="0"/>
                <a:cs typeface="Times New Roman" panose="02020603050405020304" pitchFamily="18" charset="0"/>
              </a:rPr>
              <a:t>көшелерінде</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орнатылды</a:t>
            </a:r>
            <a:r>
              <a:rPr lang="ru-RU" sz="2800" dirty="0">
                <a:latin typeface="Times New Roman" panose="02020603050405020304" pitchFamily="18" charset="0"/>
                <a:cs typeface="Times New Roman" panose="02020603050405020304" pitchFamily="18" charset="0"/>
              </a:rPr>
              <a:t>, ал </a:t>
            </a:r>
            <a:r>
              <a:rPr lang="ru-RU" sz="2800" dirty="0" err="1">
                <a:latin typeface="Times New Roman" panose="02020603050405020304" pitchFamily="18" charset="0"/>
                <a:cs typeface="Times New Roman" panose="02020603050405020304" pitchFamily="18" charset="0"/>
              </a:rPr>
              <a:t>кейін</a:t>
            </a:r>
            <a:r>
              <a:rPr lang="ru-RU" sz="2800" dirty="0">
                <a:latin typeface="Times New Roman" panose="02020603050405020304" pitchFamily="18" charset="0"/>
                <a:cs typeface="Times New Roman" panose="02020603050405020304" pitchFamily="18" charset="0"/>
              </a:rPr>
              <a:t> Москва мен </a:t>
            </a:r>
            <a:r>
              <a:rPr lang="ru-RU" sz="2800" dirty="0" err="1">
                <a:latin typeface="Times New Roman" panose="02020603050405020304" pitchFamily="18" charset="0"/>
                <a:cs typeface="Times New Roman" panose="02020603050405020304" pitchFamily="18" charset="0"/>
              </a:rPr>
              <a:t>Петербургте</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пайда</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болды</a:t>
            </a:r>
            <a:r>
              <a:rPr lang="ru-RU" sz="2800" dirty="0">
                <a:latin typeface="Times New Roman" panose="02020603050405020304" pitchFamily="18" charset="0"/>
                <a:cs typeface="Times New Roman" panose="02020603050405020304" pitchFamily="18" charset="0"/>
              </a:rPr>
              <a:t>.</a:t>
            </a:r>
            <a:br>
              <a:rPr lang="ru-RU" sz="2800" dirty="0">
                <a:latin typeface="Times New Roman" panose="02020603050405020304" pitchFamily="18" charset="0"/>
                <a:cs typeface="Times New Roman" panose="02020603050405020304" pitchFamily="18" charset="0"/>
              </a:rPr>
            </a:br>
            <a:endParaRPr lang="ru-RU" sz="2800" dirty="0">
              <a:latin typeface="Times New Roman" panose="02020603050405020304" pitchFamily="18" charset="0"/>
              <a:cs typeface="Times New Roman" panose="02020603050405020304" pitchFamily="18" charset="0"/>
            </a:endParaRPr>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0229" y="609600"/>
            <a:ext cx="3033486" cy="5820229"/>
          </a:xfrm>
          <a:prstGeom prst="ellipse">
            <a:avLst/>
          </a:prstGeom>
          <a:ln>
            <a:noFill/>
          </a:ln>
          <a:effectLst>
            <a:softEdge rad="112500"/>
          </a:effectLst>
        </p:spPr>
      </p:pic>
    </p:spTree>
    <p:extLst>
      <p:ext uri="{BB962C8B-B14F-4D97-AF65-F5344CB8AC3E}">
        <p14:creationId xmlns:p14="http://schemas.microsoft.com/office/powerpoint/2010/main" val="905824893"/>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65943" y="624110"/>
            <a:ext cx="10038669" cy="1280890"/>
          </a:xfrm>
        </p:spPr>
        <p:txBody>
          <a:bodyPr>
            <a:normAutofit/>
          </a:bodyPr>
          <a:lstStyle/>
          <a:p>
            <a:pPr algn="ctr"/>
            <a:r>
              <a:rPr lang="kk-KZ" sz="6000" b="1" dirty="0" smtClean="0">
                <a:solidFill>
                  <a:srgbClr val="FFFF00"/>
                </a:solidFill>
                <a:latin typeface="Times New Roman" panose="02020603050405020304" pitchFamily="18" charset="0"/>
                <a:cs typeface="Times New Roman" panose="02020603050405020304" pitchFamily="18" charset="0"/>
              </a:rPr>
              <a:t>Шамның құрылысы. </a:t>
            </a:r>
            <a:endParaRPr lang="ru-RU" sz="6000" b="1" dirty="0">
              <a:solidFill>
                <a:srgbClr val="FFFF00"/>
              </a:solidFill>
              <a:latin typeface="Times New Roman" panose="02020603050405020304" pitchFamily="18" charset="0"/>
              <a:cs typeface="Times New Roman" panose="02020603050405020304" pitchFamily="18" charset="0"/>
            </a:endParaRPr>
          </a:p>
        </p:txBody>
      </p:sp>
      <p:sp>
        <p:nvSpPr>
          <p:cNvPr id="5" name="TextBox 4"/>
          <p:cNvSpPr txBox="1"/>
          <p:nvPr/>
        </p:nvSpPr>
        <p:spPr>
          <a:xfrm>
            <a:off x="4354286" y="1744111"/>
            <a:ext cx="6734628" cy="4832092"/>
          </a:xfrm>
          <a:prstGeom prst="rect">
            <a:avLst/>
          </a:prstGeom>
          <a:noFill/>
        </p:spPr>
        <p:txBody>
          <a:bodyPr wrap="square" rtlCol="0">
            <a:spAutoFit/>
          </a:bodyPr>
          <a:lstStyle/>
          <a:p>
            <a:r>
              <a:rPr lang="kk-KZ" sz="4400" dirty="0" smtClean="0">
                <a:latin typeface="Times New Roman" panose="02020603050405020304" pitchFamily="18" charset="0"/>
                <a:cs typeface="Times New Roman" panose="02020603050405020304" pitchFamily="18" charset="0"/>
              </a:rPr>
              <a:t>1 – спираль </a:t>
            </a:r>
          </a:p>
          <a:p>
            <a:r>
              <a:rPr lang="kk-KZ" sz="4400" dirty="0" smtClean="0">
                <a:latin typeface="Times New Roman" panose="02020603050405020304" pitchFamily="18" charset="0"/>
                <a:cs typeface="Times New Roman" panose="02020603050405020304" pitchFamily="18" charset="0"/>
              </a:rPr>
              <a:t>2 – баллон шынысы</a:t>
            </a:r>
          </a:p>
          <a:p>
            <a:r>
              <a:rPr lang="kk-KZ" sz="4400" dirty="0" smtClean="0">
                <a:latin typeface="Times New Roman" panose="02020603050405020304" pitchFamily="18" charset="0"/>
                <a:cs typeface="Times New Roman" panose="02020603050405020304" pitchFamily="18" charset="0"/>
              </a:rPr>
              <a:t>3 – шамның мойны (цоколь)</a:t>
            </a:r>
          </a:p>
          <a:p>
            <a:r>
              <a:rPr lang="kk-KZ" sz="4400" dirty="0" smtClean="0">
                <a:latin typeface="Times New Roman" panose="02020603050405020304" pitchFamily="18" charset="0"/>
                <a:cs typeface="Times New Roman" panose="02020603050405020304" pitchFamily="18" charset="0"/>
              </a:rPr>
              <a:t>4 – мойын негізі (цокольдің)</a:t>
            </a:r>
          </a:p>
          <a:p>
            <a:r>
              <a:rPr lang="kk-KZ" sz="4400" dirty="0" smtClean="0">
                <a:latin typeface="Times New Roman" panose="02020603050405020304" pitchFamily="18" charset="0"/>
                <a:cs typeface="Times New Roman" panose="02020603050405020304" pitchFamily="18" charset="0"/>
              </a:rPr>
              <a:t>5 – оқшауланған контакт </a:t>
            </a:r>
            <a:endParaRPr lang="ru-RU" sz="4400" dirty="0">
              <a:latin typeface="Times New Roman" panose="02020603050405020304" pitchFamily="18" charset="0"/>
              <a:cs typeface="Times New Roman" panose="02020603050405020304" pitchFamily="18" charset="0"/>
            </a:endParaRPr>
          </a:p>
        </p:txBody>
      </p:sp>
      <p:pic>
        <p:nvPicPr>
          <p:cNvPr id="7" name="Объект 6"/>
          <p:cNvPicPr>
            <a:picLocks noGrp="1" noChangeAspect="1"/>
          </p:cNvPicPr>
          <p:nvPr>
            <p:ph idx="1"/>
          </p:nvPr>
        </p:nvPicPr>
        <p:blipFill rotWithShape="1">
          <a:blip r:embed="rId2">
            <a:extLst>
              <a:ext uri="{28A0092B-C50C-407E-A947-70E740481C1C}">
                <a14:useLocalDpi xmlns:a14="http://schemas.microsoft.com/office/drawing/2010/main" val="0"/>
              </a:ext>
            </a:extLst>
          </a:blip>
          <a:srcRect t="24382" r="58792"/>
          <a:stretch/>
        </p:blipFill>
        <p:spPr>
          <a:xfrm>
            <a:off x="1045029" y="1538514"/>
            <a:ext cx="3149600" cy="4876800"/>
          </a:xfrm>
        </p:spPr>
      </p:pic>
    </p:spTree>
    <p:extLst>
      <p:ext uri="{BB962C8B-B14F-4D97-AF65-F5344CB8AC3E}">
        <p14:creationId xmlns:p14="http://schemas.microsoft.com/office/powerpoint/2010/main" val="1729031106"/>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645331" y="4876799"/>
            <a:ext cx="10546669" cy="1669143"/>
          </a:xfrm>
        </p:spPr>
        <p:style>
          <a:lnRef idx="2">
            <a:schemeClr val="accent1"/>
          </a:lnRef>
          <a:fillRef idx="1">
            <a:schemeClr val="lt1"/>
          </a:fillRef>
          <a:effectRef idx="0">
            <a:schemeClr val="accent1"/>
          </a:effectRef>
          <a:fontRef idx="minor">
            <a:schemeClr val="dk1"/>
          </a:fontRef>
        </p:style>
        <p:txBody>
          <a:bodyPr>
            <a:noAutofit/>
          </a:bodyPr>
          <a:lstStyle/>
          <a:p>
            <a:pPr marL="0" indent="0" algn="ctr">
              <a:buNone/>
            </a:pPr>
            <a:r>
              <a:rPr lang="kk-KZ" sz="3200" dirty="0">
                <a:latin typeface="Times New Roman" panose="02020603050405020304" pitchFamily="18" charset="0"/>
                <a:cs typeface="Times New Roman" panose="02020603050405020304" pitchFamily="18" charset="0"/>
              </a:rPr>
              <a:t>Қ</a:t>
            </a:r>
            <a:r>
              <a:rPr lang="kk-KZ" sz="3200" dirty="0" smtClean="0">
                <a:latin typeface="Times New Roman" panose="02020603050405020304" pitchFamily="18" charset="0"/>
                <a:cs typeface="Times New Roman" panose="02020603050405020304" pitchFamily="18" charset="0"/>
              </a:rPr>
              <a:t>азіргі қыздыру шамдарының қылдарына балқу температурасы 3370  болатын вольфрам  сымдарын қолданады. </a:t>
            </a:r>
            <a:endParaRPr lang="ru-RU" sz="3200" dirty="0">
              <a:latin typeface="Times New Roman" panose="02020603050405020304" pitchFamily="18" charset="0"/>
              <a:cs typeface="Times New Roman" panose="02020603050405020304" pitchFamily="18"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868229" y="1353455"/>
            <a:ext cx="2409373" cy="2957288"/>
          </a:xfrm>
          <a:prstGeom prst="rect">
            <a:avLst/>
          </a:prstGeom>
        </p:spPr>
      </p:pic>
      <p:pic>
        <p:nvPicPr>
          <p:cNvPr id="5" name="Рисунок 4"/>
          <p:cNvPicPr>
            <a:picLocks noChangeAspect="1"/>
          </p:cNvPicPr>
          <p:nvPr/>
        </p:nvPicPr>
        <p:blipFill rotWithShape="1">
          <a:blip r:embed="rId3">
            <a:extLst>
              <a:ext uri="{28A0092B-C50C-407E-A947-70E740481C1C}">
                <a14:useLocalDpi xmlns:a14="http://schemas.microsoft.com/office/drawing/2010/main" val="0"/>
              </a:ext>
            </a:extLst>
          </a:blip>
          <a:srcRect r="78801"/>
          <a:stretch/>
        </p:blipFill>
        <p:spPr>
          <a:xfrm>
            <a:off x="0" y="0"/>
            <a:ext cx="1582057" cy="6858000"/>
          </a:xfrm>
          <a:prstGeom prst="rect">
            <a:avLst/>
          </a:prstGeom>
        </p:spPr>
      </p:pic>
      <p:pic>
        <p:nvPicPr>
          <p:cNvPr id="6" name="Рисунок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196115" y="1684450"/>
            <a:ext cx="3074873" cy="2295298"/>
          </a:xfrm>
          <a:prstGeom prst="rect">
            <a:avLst/>
          </a:prstGeom>
          <a:ln>
            <a:solidFill>
              <a:srgbClr val="FFC000"/>
            </a:solidFill>
          </a:ln>
        </p:spPr>
      </p:pic>
      <p:pic>
        <p:nvPicPr>
          <p:cNvPr id="8" name="Рисунок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744719" y="1808161"/>
            <a:ext cx="3152775" cy="2047875"/>
          </a:xfrm>
          <a:prstGeom prst="rect">
            <a:avLst/>
          </a:prstGeom>
        </p:spPr>
      </p:pic>
    </p:spTree>
    <p:extLst>
      <p:ext uri="{BB962C8B-B14F-4D97-AF65-F5344CB8AC3E}">
        <p14:creationId xmlns:p14="http://schemas.microsoft.com/office/powerpoint/2010/main" val="420650957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250">
        <p15:prstTrans prst="origami"/>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441370" y="624113"/>
            <a:ext cx="7063241" cy="5631543"/>
          </a:xfrm>
        </p:spPr>
        <p:txBody>
          <a:bodyPr>
            <a:normAutofit/>
          </a:bodyPr>
          <a:lstStyle/>
          <a:p>
            <a:pPr marL="0" indent="0">
              <a:buNone/>
            </a:pPr>
            <a:endParaRPr lang="ru-RU" sz="3600" dirty="0" smtClean="0">
              <a:latin typeface="Times New Roman" panose="02020603050405020304" pitchFamily="18" charset="0"/>
              <a:cs typeface="Times New Roman" panose="02020603050405020304" pitchFamily="18" charset="0"/>
            </a:endParaRPr>
          </a:p>
          <a:p>
            <a:pPr marL="0" indent="0">
              <a:buNone/>
            </a:pPr>
            <a:endParaRPr lang="ru-RU" sz="3600" dirty="0" smtClean="0">
              <a:latin typeface="Times New Roman" panose="02020603050405020304" pitchFamily="18" charset="0"/>
              <a:cs typeface="Times New Roman" panose="02020603050405020304" pitchFamily="18" charset="0"/>
            </a:endParaRPr>
          </a:p>
          <a:p>
            <a:pPr marL="0" indent="0">
              <a:buNone/>
            </a:pPr>
            <a:r>
              <a:rPr lang="ru-RU" sz="3600" dirty="0" err="1" smtClean="0">
                <a:latin typeface="Times New Roman" panose="02020603050405020304" pitchFamily="18" charset="0"/>
                <a:cs typeface="Times New Roman" panose="02020603050405020304" pitchFamily="18" charset="0"/>
              </a:rPr>
              <a:t>Люминесцентті</a:t>
            </a:r>
            <a:r>
              <a:rPr lang="ru-RU" sz="3600" dirty="0" smtClean="0">
                <a:latin typeface="Times New Roman" panose="02020603050405020304" pitchFamily="18" charset="0"/>
                <a:cs typeface="Times New Roman" panose="02020603050405020304" pitchFamily="18" charset="0"/>
              </a:rPr>
              <a:t> </a:t>
            </a:r>
            <a:r>
              <a:rPr lang="ru-RU" sz="3600" dirty="0">
                <a:latin typeface="Times New Roman" panose="02020603050405020304" pitchFamily="18" charset="0"/>
                <a:cs typeface="Times New Roman" panose="02020603050405020304" pitchFamily="18" charset="0"/>
              </a:rPr>
              <a:t>энергия </a:t>
            </a:r>
            <a:r>
              <a:rPr lang="ru-RU" sz="3600" dirty="0" err="1">
                <a:latin typeface="Times New Roman" panose="02020603050405020304" pitchFamily="18" charset="0"/>
                <a:cs typeface="Times New Roman" panose="02020603050405020304" pitchFamily="18" charset="0"/>
              </a:rPr>
              <a:t>үнемдейтін</a:t>
            </a:r>
            <a:r>
              <a:rPr lang="ru-RU" sz="3600" dirty="0">
                <a:latin typeface="Times New Roman" panose="02020603050405020304" pitchFamily="18" charset="0"/>
                <a:cs typeface="Times New Roman" panose="02020603050405020304" pitchFamily="18" charset="0"/>
              </a:rPr>
              <a:t> </a:t>
            </a:r>
            <a:r>
              <a:rPr lang="ru-RU" sz="3600" dirty="0" err="1" smtClean="0">
                <a:latin typeface="Times New Roman" panose="02020603050405020304" pitchFamily="18" charset="0"/>
                <a:cs typeface="Times New Roman" panose="02020603050405020304" pitchFamily="18" charset="0"/>
              </a:rPr>
              <a:t>шамдардың</a:t>
            </a:r>
            <a:r>
              <a:rPr lang="ru-RU" sz="3600" dirty="0" smtClean="0">
                <a:latin typeface="Times New Roman" panose="02020603050405020304" pitchFamily="18" charset="0"/>
                <a:cs typeface="Times New Roman" panose="02020603050405020304" pitchFamily="18" charset="0"/>
              </a:rPr>
              <a:t> </a:t>
            </a:r>
            <a:r>
              <a:rPr lang="ru-RU" sz="3600" dirty="0" err="1" smtClean="0">
                <a:latin typeface="Times New Roman" panose="02020603050405020304" pitchFamily="18" charset="0"/>
                <a:cs typeface="Times New Roman" panose="02020603050405020304" pitchFamily="18" charset="0"/>
              </a:rPr>
              <a:t>әдеттегі</a:t>
            </a:r>
            <a:r>
              <a:rPr lang="ru-RU" sz="3600" dirty="0" smtClean="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қолданылып</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жүрген</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шамдарға</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қарағанда</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үлкен</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айырмашылықтары</a:t>
            </a:r>
            <a:r>
              <a:rPr lang="ru-RU" sz="3600" dirty="0">
                <a:latin typeface="Times New Roman" panose="02020603050405020304" pitchFamily="18" charset="0"/>
                <a:cs typeface="Times New Roman" panose="02020603050405020304" pitchFamily="18" charset="0"/>
              </a:rPr>
              <a:t> бар.</a:t>
            </a:r>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0915" y="754743"/>
            <a:ext cx="3736522" cy="5704114"/>
          </a:xfrm>
          <a:prstGeom prst="rect">
            <a:avLst/>
          </a:prstGeom>
        </p:spPr>
      </p:pic>
    </p:spTree>
    <p:extLst>
      <p:ext uri="{BB962C8B-B14F-4D97-AF65-F5344CB8AC3E}">
        <p14:creationId xmlns:p14="http://schemas.microsoft.com/office/powerpoint/2010/main" val="2318839324"/>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1270112172"/>
              </p:ext>
            </p:extLst>
          </p:nvPr>
        </p:nvGraphicFramePr>
        <p:xfrm>
          <a:off x="508000" y="145143"/>
          <a:ext cx="11538857" cy="671285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44528436"/>
      </p:ext>
    </p:extLst>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Легкий дым">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Легкий дым">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Легкий дым">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54F6613E-5ED7-40ED-90A8-F639BE712C0E}"/>
    </a:ext>
  </a:extLst>
</a:theme>
</file>

<file path=docProps/app.xml><?xml version="1.0" encoding="utf-8"?>
<Properties xmlns="http://schemas.openxmlformats.org/officeDocument/2006/extended-properties" xmlns:vt="http://schemas.openxmlformats.org/officeDocument/2006/docPropsVTypes">
  <Template>Wisp</Template>
  <TotalTime>172</TotalTime>
  <Words>320</Words>
  <Application>Microsoft Office PowerPoint</Application>
  <PresentationFormat>Широкоэкранный</PresentationFormat>
  <Paragraphs>29</Paragraphs>
  <Slides>13</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13</vt:i4>
      </vt:variant>
    </vt:vector>
  </HeadingPairs>
  <TitlesOfParts>
    <vt:vector size="18" baseType="lpstr">
      <vt:lpstr>Arial</vt:lpstr>
      <vt:lpstr>Century Gothic</vt:lpstr>
      <vt:lpstr>Times New Roman</vt:lpstr>
      <vt:lpstr>Wingdings 3</vt:lpstr>
      <vt:lpstr>Легкий дым</vt:lpstr>
      <vt:lpstr>Электрқыздырғыш құралдар. Қыздыру шамдары. Қысқа тұйықталу. Балқымалы сақтандырғыштар.</vt:lpstr>
      <vt:lpstr>Ең алғашқы электр шамдар, осы уақытқа дейін пайдаланылып жүрген, қыздыру шамдары б. т. Олардың жарық көзі адам көзінің қабылдауына оптималды б. т. Бірақ олардың елеулі кемшілігі бар: жуық шамамен олардың 95% энергиясы жылуға айналады, ал 5% ғана жарық көзінің үлесіне қалады</vt:lpstr>
      <vt:lpstr>Презентация PowerPoint</vt:lpstr>
      <vt:lpstr> Электр шамының бір ғана өнертапқышы жоқ. Шамның тарихы әр түрлі уақытта, әр түрлі адамдардың ашқан жаңалықтарының тізбегінен тұрады. Лодыгин ең бірінші болып шамға вольфрам сымын қолданды және қыздырғыш сымды спираль пішінде орауды ұсынды. Лодыгин ең бірінші шамнан ауаны сорып алды, сөйтіп ол шамның қолдану мерзімін көп есеге арттырды. Лодыгиннің тағы бір жаңалығы шамды инертті газға толтырып, қолдану мерзімін арттыруға бағытталды.</vt:lpstr>
      <vt:lpstr>Презентация PowerPoint</vt:lpstr>
      <vt:lpstr>Шамның құрылысы.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Үй жұмысы: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Электрқыздырғыш құралдар. Қыздыру шамдары. Қысқа тұйықталу. Балқымалы сақтандырғыштар.</dc:title>
  <dc:creator>user</dc:creator>
  <cp:lastModifiedBy>user</cp:lastModifiedBy>
  <cp:revision>11</cp:revision>
  <dcterms:created xsi:type="dcterms:W3CDTF">2016-02-16T16:18:12Z</dcterms:created>
  <dcterms:modified xsi:type="dcterms:W3CDTF">2016-11-09T17:03:36Z</dcterms:modified>
</cp:coreProperties>
</file>