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1" r:id="rId2"/>
    <p:sldId id="259" r:id="rId3"/>
    <p:sldId id="260" r:id="rId4"/>
    <p:sldId id="267" r:id="rId5"/>
    <p:sldId id="265" r:id="rId6"/>
    <p:sldId id="258" r:id="rId7"/>
    <p:sldId id="274" r:id="rId8"/>
    <p:sldId id="273" r:id="rId9"/>
    <p:sldId id="262" r:id="rId10"/>
    <p:sldId id="266" r:id="rId11"/>
    <p:sldId id="268" r:id="rId12"/>
    <p:sldId id="271" r:id="rId13"/>
    <p:sldId id="272" r:id="rId14"/>
    <p:sldId id="276" r:id="rId15"/>
    <p:sldId id="264" r:id="rId16"/>
    <p:sldId id="269" r:id="rId17"/>
    <p:sldId id="270" r:id="rId18"/>
    <p:sldId id="26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52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76C16-C0DF-47B5-A5BF-6FD8E98D4691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FF4F5-7EB9-4482-8ABF-5697A5DC4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FF4F5-7EB9-4482-8ABF-5697A5DC491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6B9C-F721-4444-AA84-DD46F8F5E6D5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5450E-0A75-4FC8-8891-CAE21C539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285728"/>
            <a:ext cx="4643470" cy="64294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Как рано мог он тревожить</a:t>
            </a:r>
          </a:p>
          <a:p>
            <a:pPr>
              <a:buNone/>
            </a:pPr>
            <a:r>
              <a:rPr lang="ru-RU" sz="2400" i="1" dirty="0" smtClean="0"/>
              <a:t>Сердца кокеток записных!</a:t>
            </a:r>
          </a:p>
          <a:p>
            <a:pPr>
              <a:buNone/>
            </a:pPr>
            <a:r>
              <a:rPr lang="ru-RU" sz="2400" i="1" dirty="0" smtClean="0"/>
              <a:t>Когда ж хотелось уничтожить </a:t>
            </a:r>
          </a:p>
          <a:p>
            <a:pPr>
              <a:buNone/>
            </a:pPr>
            <a:r>
              <a:rPr lang="ru-RU" sz="2400" i="1" dirty="0" smtClean="0"/>
              <a:t>Ему соперников своих,</a:t>
            </a:r>
          </a:p>
          <a:p>
            <a:pPr>
              <a:buNone/>
            </a:pPr>
            <a:r>
              <a:rPr lang="ru-RU" sz="2400" i="1" dirty="0" smtClean="0"/>
              <a:t>Как он язвительно злословил!</a:t>
            </a:r>
          </a:p>
          <a:p>
            <a:pPr>
              <a:buNone/>
            </a:pPr>
            <a:r>
              <a:rPr lang="ru-RU" sz="2400" i="1" dirty="0" smtClean="0"/>
              <a:t>Какие сети им готовил!</a:t>
            </a:r>
          </a:p>
          <a:p>
            <a:pPr>
              <a:buNone/>
            </a:pPr>
            <a:r>
              <a:rPr lang="ru-RU" sz="2400" i="1" dirty="0" smtClean="0"/>
              <a:t>Но вы, блаженные мужья,</a:t>
            </a:r>
          </a:p>
          <a:p>
            <a:pPr>
              <a:buNone/>
            </a:pPr>
            <a:r>
              <a:rPr lang="ru-RU" sz="2400" i="1" dirty="0" smtClean="0"/>
              <a:t>С ним оставались вы друзья:</a:t>
            </a:r>
          </a:p>
          <a:p>
            <a:pPr>
              <a:buNone/>
            </a:pPr>
            <a:r>
              <a:rPr lang="ru-RU" sz="2400" i="1" dirty="0" smtClean="0"/>
              <a:t>Его ласкал супруг лукавый,</a:t>
            </a:r>
          </a:p>
          <a:p>
            <a:pPr>
              <a:buNone/>
            </a:pPr>
            <a:r>
              <a:rPr lang="ru-RU" sz="2400" i="1" dirty="0" err="1" smtClean="0"/>
              <a:t>Фобласа</a:t>
            </a:r>
            <a:r>
              <a:rPr lang="ru-RU" sz="2400" i="1" dirty="0" smtClean="0"/>
              <a:t>  давний ученик,</a:t>
            </a:r>
          </a:p>
          <a:p>
            <a:pPr>
              <a:buNone/>
            </a:pPr>
            <a:r>
              <a:rPr lang="ru-RU" sz="2400" i="1" dirty="0" smtClean="0"/>
              <a:t>И недоверчивый старик,</a:t>
            </a:r>
          </a:p>
          <a:p>
            <a:pPr>
              <a:buNone/>
            </a:pPr>
            <a:r>
              <a:rPr lang="ru-RU" sz="2400" i="1" dirty="0" smtClean="0"/>
              <a:t>И рогоносец величавый,</a:t>
            </a:r>
          </a:p>
          <a:p>
            <a:pPr>
              <a:buNone/>
            </a:pPr>
            <a:r>
              <a:rPr lang="ru-RU" sz="2400" i="1" dirty="0" smtClean="0"/>
              <a:t>Всегда довольный сам собой,</a:t>
            </a:r>
          </a:p>
          <a:p>
            <a:pPr>
              <a:buNone/>
            </a:pPr>
            <a:r>
              <a:rPr lang="ru-RU" sz="2400" i="1" dirty="0" smtClean="0"/>
              <a:t>Своим обедом и женой.</a:t>
            </a:r>
            <a:endParaRPr lang="ru-RU" sz="2400" i="1" dirty="0"/>
          </a:p>
        </p:txBody>
      </p:sp>
      <p:pic>
        <p:nvPicPr>
          <p:cNvPr id="4098" name="Picture 2" descr="C:\Users\Татьяна Николаевна\Pictures\imgpreview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4357718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496" y="142852"/>
            <a:ext cx="4686304" cy="64294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/>
              <a:t>Однообразный и безумный,</a:t>
            </a:r>
          </a:p>
          <a:p>
            <a:pPr>
              <a:buNone/>
            </a:pPr>
            <a:r>
              <a:rPr lang="ru-RU" sz="2400" i="1" dirty="0" smtClean="0"/>
              <a:t>Как вихорь жизни молодой,</a:t>
            </a:r>
          </a:p>
          <a:p>
            <a:pPr>
              <a:buNone/>
            </a:pPr>
            <a:r>
              <a:rPr lang="ru-RU" sz="2400" i="1" dirty="0" smtClean="0"/>
              <a:t>Кружится вальса вихорь шумный;</a:t>
            </a:r>
          </a:p>
          <a:p>
            <a:pPr>
              <a:buNone/>
            </a:pPr>
            <a:r>
              <a:rPr lang="ru-RU" sz="2400" i="1" dirty="0" smtClean="0"/>
              <a:t>Чета мелькает за четой.</a:t>
            </a:r>
          </a:p>
          <a:p>
            <a:pPr>
              <a:buNone/>
            </a:pPr>
            <a:r>
              <a:rPr lang="ru-RU" sz="2400" i="1" dirty="0" smtClean="0"/>
              <a:t>К минуте мщенья приближаясь,</a:t>
            </a:r>
          </a:p>
          <a:p>
            <a:pPr>
              <a:buNone/>
            </a:pPr>
            <a:r>
              <a:rPr lang="ru-RU" sz="2400" i="1" dirty="0" smtClean="0"/>
              <a:t>Онегин, втайне усмехаясь,</a:t>
            </a:r>
          </a:p>
          <a:p>
            <a:pPr>
              <a:buNone/>
            </a:pPr>
            <a:r>
              <a:rPr lang="ru-RU" sz="2400" i="1" dirty="0" smtClean="0"/>
              <a:t>Подходит к Ольге. Быстро с ней</a:t>
            </a:r>
          </a:p>
          <a:p>
            <a:pPr>
              <a:buNone/>
            </a:pPr>
            <a:r>
              <a:rPr lang="ru-RU" sz="2400" i="1" dirty="0" smtClean="0"/>
              <a:t>Вертится около гостей,</a:t>
            </a:r>
          </a:p>
          <a:p>
            <a:pPr>
              <a:buNone/>
            </a:pPr>
            <a:r>
              <a:rPr lang="ru-RU" sz="2400" i="1" dirty="0" smtClean="0"/>
              <a:t>Потом на стул ее сажает,</a:t>
            </a:r>
          </a:p>
          <a:p>
            <a:pPr>
              <a:buNone/>
            </a:pPr>
            <a:r>
              <a:rPr lang="ru-RU" sz="2400" i="1" dirty="0" smtClean="0"/>
              <a:t>Заводит речь о том о сём;</a:t>
            </a:r>
          </a:p>
          <a:p>
            <a:pPr>
              <a:buNone/>
            </a:pPr>
            <a:r>
              <a:rPr lang="ru-RU" sz="2400" i="1" dirty="0" smtClean="0"/>
              <a:t>Спустя минуты две потом</a:t>
            </a:r>
          </a:p>
          <a:p>
            <a:pPr>
              <a:buNone/>
            </a:pPr>
            <a:r>
              <a:rPr lang="ru-RU" sz="2400" i="1" dirty="0" smtClean="0"/>
              <a:t>Вновь с нею вальс он продолжает;</a:t>
            </a:r>
          </a:p>
          <a:p>
            <a:pPr>
              <a:buNone/>
            </a:pPr>
            <a:r>
              <a:rPr lang="ru-RU" sz="2400" i="1" dirty="0" smtClean="0"/>
              <a:t>Все в изумленье. Ленский сам</a:t>
            </a:r>
          </a:p>
          <a:p>
            <a:pPr>
              <a:buNone/>
            </a:pPr>
            <a:r>
              <a:rPr lang="ru-RU" sz="2400" i="1" dirty="0" smtClean="0"/>
              <a:t>Не верит собственным глазам.</a:t>
            </a:r>
            <a:endParaRPr lang="ru-RU" sz="2400" i="1" dirty="0"/>
          </a:p>
        </p:txBody>
      </p:sp>
      <p:pic>
        <p:nvPicPr>
          <p:cNvPr id="11266" name="Picture 2" descr="C:\Users\Татьяна Николаевна\Pictures\2CAEWARC7CA2KJ8DXCAOEO207CAUL3S6CCA9IXE92CAQB6I7HCAL1AHJ1CAVBSGENCACUA0FZCAZQKTAYCALRIGWECADG2U1SCA5B23PLCA1VDM6DCARJZHXVCAL8DPYSCA1WBPOLCA5KLIH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3786214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58" y="214290"/>
            <a:ext cx="5214942" cy="64294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Но ей нельзя. Нельзя? Но что же?</a:t>
            </a:r>
          </a:p>
          <a:p>
            <a:pPr>
              <a:buNone/>
            </a:pPr>
            <a:r>
              <a:rPr lang="ru-RU" sz="2400" i="1" dirty="0" smtClean="0"/>
              <a:t>Да Ольга слово уж дала</a:t>
            </a:r>
          </a:p>
          <a:p>
            <a:pPr>
              <a:buNone/>
            </a:pPr>
            <a:r>
              <a:rPr lang="ru-RU" sz="2400" i="1" dirty="0" smtClean="0"/>
              <a:t>Онегину. О боже, боже!</a:t>
            </a:r>
          </a:p>
          <a:p>
            <a:pPr>
              <a:buNone/>
            </a:pPr>
            <a:r>
              <a:rPr lang="ru-RU" sz="2400" i="1" dirty="0" smtClean="0"/>
              <a:t>Что  слышит он? Она могла…</a:t>
            </a:r>
          </a:p>
          <a:p>
            <a:pPr>
              <a:buNone/>
            </a:pPr>
            <a:r>
              <a:rPr lang="ru-RU" sz="2400" i="1" dirty="0" smtClean="0"/>
              <a:t>Возможно ль? Чуть лишь из пеленок,</a:t>
            </a:r>
          </a:p>
          <a:p>
            <a:pPr>
              <a:buNone/>
            </a:pPr>
            <a:r>
              <a:rPr lang="ru-RU" sz="2400" i="1" dirty="0" smtClean="0"/>
              <a:t>Кокетка, ветреный ребёнок!</a:t>
            </a:r>
          </a:p>
          <a:p>
            <a:pPr>
              <a:buNone/>
            </a:pPr>
            <a:r>
              <a:rPr lang="ru-RU" sz="2400" i="1" dirty="0" smtClean="0"/>
              <a:t>Уж хитрость ведает она,</a:t>
            </a:r>
          </a:p>
          <a:p>
            <a:pPr>
              <a:buNone/>
            </a:pPr>
            <a:r>
              <a:rPr lang="ru-RU" sz="2400" i="1" dirty="0" smtClean="0"/>
              <a:t>Уж изменять научена!</a:t>
            </a:r>
          </a:p>
          <a:p>
            <a:pPr>
              <a:buNone/>
            </a:pPr>
            <a:r>
              <a:rPr lang="ru-RU" sz="2400" i="1" dirty="0" smtClean="0"/>
              <a:t>Не в силах Ленский </a:t>
            </a:r>
            <a:r>
              <a:rPr lang="ru-RU" sz="2400" i="1" dirty="0" err="1" smtClean="0"/>
              <a:t>снесть</a:t>
            </a:r>
            <a:r>
              <a:rPr lang="ru-RU" sz="2400" i="1" dirty="0" smtClean="0"/>
              <a:t> удара:</a:t>
            </a:r>
          </a:p>
          <a:p>
            <a:pPr>
              <a:buNone/>
            </a:pPr>
            <a:r>
              <a:rPr lang="ru-RU" sz="2400" i="1" dirty="0" smtClean="0"/>
              <a:t>Проказы женские кляня,</a:t>
            </a:r>
          </a:p>
          <a:p>
            <a:pPr>
              <a:buNone/>
            </a:pPr>
            <a:r>
              <a:rPr lang="ru-RU" sz="2400" i="1" dirty="0" smtClean="0"/>
              <a:t>Выходит, требует коня</a:t>
            </a:r>
          </a:p>
          <a:p>
            <a:pPr>
              <a:buNone/>
            </a:pPr>
            <a:r>
              <a:rPr lang="ru-RU" sz="2400" i="1" dirty="0" smtClean="0"/>
              <a:t>И скачет. Пистолетов пара,</a:t>
            </a:r>
          </a:p>
          <a:p>
            <a:pPr>
              <a:buNone/>
            </a:pPr>
            <a:r>
              <a:rPr lang="ru-RU" sz="2400" i="1" dirty="0" smtClean="0"/>
              <a:t>Две пули – больше ничего –</a:t>
            </a:r>
          </a:p>
          <a:p>
            <a:pPr>
              <a:buNone/>
            </a:pPr>
            <a:r>
              <a:rPr lang="ru-RU" sz="2400" i="1" dirty="0" smtClean="0"/>
              <a:t>Вдруг разрешат судьбу его.</a:t>
            </a:r>
            <a:endParaRPr lang="ru-RU" sz="2400" i="1" dirty="0"/>
          </a:p>
        </p:txBody>
      </p:sp>
      <p:pic>
        <p:nvPicPr>
          <p:cNvPr id="15362" name="Picture 2" descr="C:\Users\Татьяна Николаевна\Pictures\KCAYWSLUVCA4FYTSXCAIG8JR2CAB97KGTCAGV6UH8CA9D79H0CAVYKWSXCA0B6R5GCA1ZRJFWCAHR2R2UCAM88JEJCAPTQGK6CAAVV2SICALHR0QICAH8FUKICALAOLVLCAQNKCD0CA7YL0I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3929090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0" y="214290"/>
            <a:ext cx="4829180" cy="635798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Пошли приветы, поздравленья;</a:t>
            </a:r>
          </a:p>
          <a:p>
            <a:pPr>
              <a:buNone/>
            </a:pPr>
            <a:r>
              <a:rPr lang="ru-RU" sz="2400" i="1" dirty="0" smtClean="0"/>
              <a:t>Татьяна всех благодарит.</a:t>
            </a:r>
          </a:p>
          <a:p>
            <a:pPr>
              <a:buNone/>
            </a:pPr>
            <a:r>
              <a:rPr lang="ru-RU" sz="2400" i="1" dirty="0" smtClean="0"/>
              <a:t>Когда же дело до </a:t>
            </a:r>
            <a:r>
              <a:rPr lang="ru-RU" sz="2400" i="1" dirty="0" err="1" smtClean="0"/>
              <a:t>Евгенья</a:t>
            </a:r>
            <a:endParaRPr lang="ru-RU" sz="2400" i="1" dirty="0" smtClean="0"/>
          </a:p>
          <a:p>
            <a:pPr>
              <a:buNone/>
            </a:pPr>
            <a:r>
              <a:rPr lang="ru-RU" sz="2400" i="1" dirty="0" smtClean="0"/>
              <a:t>Дошло, то девы томный вид,</a:t>
            </a:r>
          </a:p>
          <a:p>
            <a:pPr>
              <a:buNone/>
            </a:pPr>
            <a:r>
              <a:rPr lang="ru-RU" sz="2400" i="1" dirty="0" smtClean="0"/>
              <a:t>Ее смущение, усталость</a:t>
            </a:r>
          </a:p>
          <a:p>
            <a:pPr>
              <a:buNone/>
            </a:pPr>
            <a:r>
              <a:rPr lang="ru-RU" sz="2400" i="1" dirty="0" smtClean="0"/>
              <a:t>В его душе родили жалость:</a:t>
            </a:r>
          </a:p>
          <a:p>
            <a:pPr>
              <a:buNone/>
            </a:pPr>
            <a:r>
              <a:rPr lang="ru-RU" sz="2400" i="1" dirty="0" smtClean="0"/>
              <a:t>Он молча поклонился ей,</a:t>
            </a:r>
          </a:p>
          <a:p>
            <a:pPr>
              <a:buNone/>
            </a:pPr>
            <a:r>
              <a:rPr lang="ru-RU" sz="2400" i="1" dirty="0" smtClean="0"/>
              <a:t>Но как-то взор его очей</a:t>
            </a:r>
          </a:p>
          <a:p>
            <a:pPr>
              <a:buNone/>
            </a:pPr>
            <a:r>
              <a:rPr lang="ru-RU" sz="2400" i="1" dirty="0" smtClean="0"/>
              <a:t>Был чудно нежен. Оттого ли,</a:t>
            </a:r>
          </a:p>
          <a:p>
            <a:pPr>
              <a:buNone/>
            </a:pPr>
            <a:r>
              <a:rPr lang="ru-RU" sz="2400" i="1" dirty="0" smtClean="0"/>
              <a:t>Что он и вправду тронут был, </a:t>
            </a:r>
          </a:p>
          <a:p>
            <a:pPr>
              <a:buNone/>
            </a:pPr>
            <a:r>
              <a:rPr lang="ru-RU" sz="2400" i="1" dirty="0" smtClean="0"/>
              <a:t>Иль он, </a:t>
            </a:r>
            <a:r>
              <a:rPr lang="ru-RU" sz="2400" i="1" dirty="0" err="1" smtClean="0"/>
              <a:t>кокетствуя</a:t>
            </a:r>
            <a:r>
              <a:rPr lang="ru-RU" sz="2400" i="1" dirty="0" smtClean="0"/>
              <a:t>, шалил,</a:t>
            </a:r>
          </a:p>
          <a:p>
            <a:pPr>
              <a:buNone/>
            </a:pPr>
            <a:r>
              <a:rPr lang="ru-RU" sz="2400" i="1" dirty="0" smtClean="0"/>
              <a:t>Невольно ль, иль  из доброй воли,</a:t>
            </a:r>
          </a:p>
          <a:p>
            <a:pPr>
              <a:buNone/>
            </a:pPr>
            <a:r>
              <a:rPr lang="ru-RU" sz="2400" i="1" dirty="0" smtClean="0"/>
              <a:t>Но взор сей нежный изъявил:</a:t>
            </a:r>
          </a:p>
          <a:p>
            <a:pPr>
              <a:buNone/>
            </a:pPr>
            <a:r>
              <a:rPr lang="ru-RU" sz="2400" i="1" dirty="0" smtClean="0"/>
              <a:t>Он сердце Тани оживил.</a:t>
            </a:r>
            <a:endParaRPr lang="ru-RU" sz="2400" i="1" dirty="0"/>
          </a:p>
        </p:txBody>
      </p:sp>
      <p:pic>
        <p:nvPicPr>
          <p:cNvPr id="18434" name="Picture 2" descr="C:\Users\Татьяна Николаевна\Pictures\NCA5HASARCAO8I48CCALOHA3PCA1OWJDYCA5U9EM5CA0H668ZCAZGJUS4CAZ468IUCAXVQ57RCALCPW91CAD0EP0TCAP1B1Y4CAJJYV0JCA78XFGLCAACN6O9CA925JA8CA3YJZSTCAY1CG9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3500462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14744" y="285728"/>
            <a:ext cx="4972056" cy="628654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Недвижим он лежал, и странен</a:t>
            </a:r>
          </a:p>
          <a:p>
            <a:pPr>
              <a:buNone/>
            </a:pPr>
            <a:r>
              <a:rPr lang="ru-RU" sz="2400" i="1" dirty="0" smtClean="0"/>
              <a:t>Был томный мир его чела.</a:t>
            </a:r>
          </a:p>
          <a:p>
            <a:pPr>
              <a:buNone/>
            </a:pPr>
            <a:r>
              <a:rPr lang="ru-RU" sz="2400" i="1" dirty="0" smtClean="0"/>
              <a:t>Под грудь он был навылет ранен;</a:t>
            </a:r>
          </a:p>
          <a:p>
            <a:pPr>
              <a:buNone/>
            </a:pPr>
            <a:r>
              <a:rPr lang="ru-RU" sz="2400" i="1" dirty="0" smtClean="0"/>
              <a:t>Дымясь из раны кровь текла.</a:t>
            </a:r>
          </a:p>
          <a:p>
            <a:pPr>
              <a:buNone/>
            </a:pPr>
            <a:r>
              <a:rPr lang="ru-RU" sz="2400" i="1" dirty="0" smtClean="0"/>
              <a:t>Тому назад одно мгновенье</a:t>
            </a:r>
          </a:p>
          <a:p>
            <a:pPr>
              <a:buNone/>
            </a:pPr>
            <a:r>
              <a:rPr lang="ru-RU" sz="2400" i="1" dirty="0" smtClean="0"/>
              <a:t>В сем сердце билось вдохновенье,</a:t>
            </a:r>
          </a:p>
          <a:p>
            <a:pPr>
              <a:buNone/>
            </a:pPr>
            <a:r>
              <a:rPr lang="ru-RU" sz="2400" i="1" dirty="0" smtClean="0"/>
              <a:t>Вражда, надежда и любовь,</a:t>
            </a:r>
          </a:p>
          <a:p>
            <a:pPr>
              <a:buNone/>
            </a:pPr>
            <a:r>
              <a:rPr lang="ru-RU" sz="2400" i="1" dirty="0" smtClean="0"/>
              <a:t>Играла жизнь, кипела кровь, - </a:t>
            </a:r>
          </a:p>
          <a:p>
            <a:pPr>
              <a:buNone/>
            </a:pPr>
            <a:r>
              <a:rPr lang="ru-RU" sz="2400" i="1" dirty="0" smtClean="0"/>
              <a:t>Теперь, как в доме опустелом,</a:t>
            </a:r>
          </a:p>
          <a:p>
            <a:pPr>
              <a:buNone/>
            </a:pPr>
            <a:r>
              <a:rPr lang="ru-RU" sz="2400" i="1" dirty="0" smtClean="0"/>
              <a:t>Все в нем и тихо и темно;</a:t>
            </a:r>
          </a:p>
          <a:p>
            <a:pPr>
              <a:buNone/>
            </a:pPr>
            <a:r>
              <a:rPr lang="ru-RU" sz="2400" i="1" dirty="0" smtClean="0"/>
              <a:t>Замолкло навсегда оно.</a:t>
            </a:r>
          </a:p>
          <a:p>
            <a:pPr>
              <a:buNone/>
            </a:pPr>
            <a:r>
              <a:rPr lang="ru-RU" sz="2400" i="1" dirty="0" smtClean="0"/>
              <a:t>Закрыты ставни, </a:t>
            </a:r>
            <a:r>
              <a:rPr lang="ru-RU" sz="2400" i="1" dirty="0" err="1" smtClean="0"/>
              <a:t>окны</a:t>
            </a:r>
            <a:r>
              <a:rPr lang="ru-RU" sz="2400" i="1" dirty="0" smtClean="0"/>
              <a:t> мелом</a:t>
            </a:r>
          </a:p>
          <a:p>
            <a:pPr>
              <a:buNone/>
            </a:pPr>
            <a:r>
              <a:rPr lang="ru-RU" sz="2400" i="1" dirty="0" smtClean="0"/>
              <a:t>Забелены. Хозяйки нет.</a:t>
            </a:r>
          </a:p>
          <a:p>
            <a:pPr>
              <a:buNone/>
            </a:pPr>
            <a:r>
              <a:rPr lang="ru-RU" sz="2400" i="1" dirty="0" smtClean="0"/>
              <a:t>А где, Бог весть. Пропал и след. </a:t>
            </a:r>
            <a:endParaRPr lang="ru-RU" sz="2400" i="1" dirty="0"/>
          </a:p>
        </p:txBody>
      </p:sp>
      <p:pic>
        <p:nvPicPr>
          <p:cNvPr id="19458" name="Picture 2" descr="C:\Users\Татьяна Николаевна\Pictures\SCAAKH2MLCAJG1VD4CASTROFBCA92AMLPCANMHL4GCAH3QKZSCAVR3KLACA8GWWO9CAB1ZGSKCA51GUPPCAOK9EWPCAOMUPJ8CAMQEAELCATCGYBFCAH7O1EZCAH4RSLUCAUSWYNWCAAMEHH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3286148" cy="3643338"/>
          </a:xfrm>
          <a:prstGeom prst="rect">
            <a:avLst/>
          </a:prstGeom>
          <a:noFill/>
        </p:spPr>
      </p:pic>
      <p:pic>
        <p:nvPicPr>
          <p:cNvPr id="5" name="Picture 3" descr="C:\Users\Татьяна Николаевна\Pictures\SCAJ3FM1ACA6B1NR3CAI32T26CA0WX7K7CA3JDOYXCA2I1R4TCASWB05BCAWAY23VCAS05OZHCAUHABX6CAHW4B6WCAPUSYZ5CAIUC71ECAO98NCBCAAU3SJ4CAJ5G4DQCAO2RRL1CAT197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00296" y="1857364"/>
            <a:ext cx="1643074" cy="2124075"/>
          </a:xfrm>
          <a:prstGeom prst="rect">
            <a:avLst/>
          </a:prstGeom>
          <a:noFill/>
        </p:spPr>
      </p:pic>
      <p:pic>
        <p:nvPicPr>
          <p:cNvPr id="6" name="Picture 3" descr="C:\Users\Татьяна Николаевна\Pictures\SCAJ3FM1ACA6B1NR3CAI32T26CA0WX7K7CA3JDOYXCA2I1R4TCASWB05BCAWAY23VCAS05OZHCAUHABX6CAHW4B6WCAPUSYZ5CAIUC71ECAO98NCBCAAU3SJ4CAJ5G4DQCAO2RRL1CAT197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71734" y="1785926"/>
            <a:ext cx="1704975" cy="212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14744" y="357166"/>
            <a:ext cx="4972056" cy="614366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/>
              <a:t>Её сомнения смущают:</a:t>
            </a:r>
          </a:p>
          <a:p>
            <a:pPr>
              <a:buNone/>
            </a:pPr>
            <a:r>
              <a:rPr lang="ru-RU" sz="2400" i="1" dirty="0" smtClean="0"/>
              <a:t>«Пойду ль вперед, пойду ль назад?..</a:t>
            </a:r>
          </a:p>
          <a:p>
            <a:pPr>
              <a:buNone/>
            </a:pPr>
            <a:r>
              <a:rPr lang="ru-RU" sz="2400" i="1" dirty="0" smtClean="0"/>
              <a:t>Его здесь нет. Меня не знают…</a:t>
            </a:r>
          </a:p>
          <a:p>
            <a:pPr>
              <a:buNone/>
            </a:pPr>
            <a:r>
              <a:rPr lang="ru-RU" sz="2400" i="1" dirty="0" smtClean="0"/>
              <a:t>Взгляну на дом, на этот сад»</a:t>
            </a:r>
          </a:p>
          <a:p>
            <a:pPr>
              <a:buNone/>
            </a:pPr>
            <a:r>
              <a:rPr lang="ru-RU" sz="2400" i="1" dirty="0" smtClean="0"/>
              <a:t>И вот с холма Татьяна сходит,</a:t>
            </a:r>
          </a:p>
          <a:p>
            <a:pPr>
              <a:buNone/>
            </a:pPr>
            <a:r>
              <a:rPr lang="ru-RU" sz="2400" i="1" dirty="0" smtClean="0"/>
              <a:t>Едва дыша; кругом обводит</a:t>
            </a:r>
          </a:p>
          <a:p>
            <a:pPr>
              <a:buNone/>
            </a:pPr>
            <a:r>
              <a:rPr lang="ru-RU" sz="2400" i="1" dirty="0" smtClean="0"/>
              <a:t>Недоуменья полный взор..</a:t>
            </a:r>
          </a:p>
          <a:p>
            <a:pPr>
              <a:buNone/>
            </a:pPr>
            <a:r>
              <a:rPr lang="ru-RU" sz="2400" i="1" dirty="0" smtClean="0"/>
              <a:t>И входит на пустынный двор.</a:t>
            </a:r>
          </a:p>
          <a:p>
            <a:pPr>
              <a:buNone/>
            </a:pPr>
            <a:r>
              <a:rPr lang="ru-RU" sz="2400" i="1" dirty="0" smtClean="0"/>
              <a:t>К ней, лая. Кинулись собаки.</a:t>
            </a:r>
          </a:p>
          <a:p>
            <a:pPr>
              <a:buNone/>
            </a:pPr>
            <a:r>
              <a:rPr lang="ru-RU" sz="2400" i="1" dirty="0" smtClean="0"/>
              <a:t>На крик испуганный </a:t>
            </a:r>
            <a:r>
              <a:rPr lang="ru-RU" sz="2400" i="1" dirty="0" err="1" smtClean="0"/>
              <a:t>ея</a:t>
            </a:r>
            <a:endParaRPr lang="ru-RU" sz="2400" i="1" dirty="0" smtClean="0"/>
          </a:p>
          <a:p>
            <a:pPr>
              <a:buNone/>
            </a:pPr>
            <a:r>
              <a:rPr lang="ru-RU" sz="2400" i="1" dirty="0" smtClean="0"/>
              <a:t>Ребят дворовая семья</a:t>
            </a:r>
          </a:p>
          <a:p>
            <a:pPr>
              <a:buNone/>
            </a:pPr>
            <a:r>
              <a:rPr lang="ru-RU" sz="2400" i="1" dirty="0" smtClean="0"/>
              <a:t>Сбежалась шумно. Не без драки</a:t>
            </a:r>
          </a:p>
          <a:p>
            <a:pPr>
              <a:buNone/>
            </a:pPr>
            <a:r>
              <a:rPr lang="ru-RU" sz="2400" i="1" dirty="0" smtClean="0"/>
              <a:t>Мальчишки разогнали псов,</a:t>
            </a:r>
          </a:p>
          <a:p>
            <a:pPr>
              <a:buNone/>
            </a:pPr>
            <a:r>
              <a:rPr lang="ru-RU" sz="2400" i="1" dirty="0" smtClean="0"/>
              <a:t>Взяв барышню под свой покров</a:t>
            </a:r>
            <a:endParaRPr lang="ru-RU" sz="2400" i="1" dirty="0"/>
          </a:p>
        </p:txBody>
      </p:sp>
      <p:pic>
        <p:nvPicPr>
          <p:cNvPr id="5122" name="Picture 2" descr="C:\Users\Татьяна Николаевна\Pictures\BCAOR4XVYCA8RB2CDCAX93WCBCAUBLNH3CAH8RYRBCAWCDIMACAYK1KA9CAW66C2NCA6ZPVBGCAJA9AENCAT4RXDPCACARX1NCA1L5PEACAXP0HK6CAHAVFHACAGMK5Z4CAMHTOY4CA1MTC3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14488"/>
            <a:ext cx="3143272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42852"/>
            <a:ext cx="4400552" cy="64294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Но вот толпа заколебалась,</a:t>
            </a:r>
          </a:p>
          <a:p>
            <a:pPr>
              <a:buNone/>
            </a:pPr>
            <a:r>
              <a:rPr lang="ru-RU" sz="2400" i="1" dirty="0" smtClean="0"/>
              <a:t>По зале шепот пробежал…</a:t>
            </a:r>
          </a:p>
          <a:p>
            <a:pPr>
              <a:buNone/>
            </a:pPr>
            <a:r>
              <a:rPr lang="ru-RU" sz="2400" i="1" dirty="0" smtClean="0"/>
              <a:t>К хозяйке дама приближалась,</a:t>
            </a:r>
          </a:p>
          <a:p>
            <a:pPr>
              <a:buNone/>
            </a:pPr>
            <a:r>
              <a:rPr lang="ru-RU" sz="2400" i="1" dirty="0" smtClean="0"/>
              <a:t>За нею важный генерал.</a:t>
            </a:r>
          </a:p>
          <a:p>
            <a:pPr>
              <a:buNone/>
            </a:pPr>
            <a:r>
              <a:rPr lang="ru-RU" sz="2400" i="1" dirty="0" smtClean="0"/>
              <a:t>Она была нетороплива,</a:t>
            </a:r>
          </a:p>
          <a:p>
            <a:pPr>
              <a:buNone/>
            </a:pPr>
            <a:r>
              <a:rPr lang="ru-RU" sz="2400" i="1" dirty="0" smtClean="0"/>
              <a:t>Не холодна, не говорлива,</a:t>
            </a:r>
          </a:p>
          <a:p>
            <a:pPr>
              <a:buNone/>
            </a:pPr>
            <a:r>
              <a:rPr lang="ru-RU" sz="2400" i="1" dirty="0" smtClean="0"/>
              <a:t>Без взора наглого для всех,</a:t>
            </a:r>
          </a:p>
          <a:p>
            <a:pPr>
              <a:buNone/>
            </a:pPr>
            <a:r>
              <a:rPr lang="ru-RU" sz="2400" i="1" dirty="0" smtClean="0"/>
              <a:t>Без притязаний на успех,</a:t>
            </a:r>
          </a:p>
          <a:p>
            <a:pPr>
              <a:buNone/>
            </a:pPr>
            <a:r>
              <a:rPr lang="ru-RU" sz="2400" i="1" dirty="0" smtClean="0"/>
              <a:t>Без этих маленьких ужимок,</a:t>
            </a:r>
          </a:p>
          <a:p>
            <a:pPr>
              <a:buNone/>
            </a:pPr>
            <a:r>
              <a:rPr lang="ru-RU" sz="2400" i="1" dirty="0" smtClean="0"/>
              <a:t>Без подражательных затей…</a:t>
            </a:r>
          </a:p>
          <a:p>
            <a:pPr>
              <a:buNone/>
            </a:pPr>
            <a:r>
              <a:rPr lang="ru-RU" sz="2400" i="1" dirty="0" smtClean="0"/>
              <a:t>Все просто, тихо было в ней…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7170" name="Picture 2" descr="C:\Users\Татьяна Николаевна\Pictures\oneg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4214842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42852"/>
            <a:ext cx="4643470" cy="650085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600" i="1" dirty="0" smtClean="0"/>
              <a:t>«Ужели, - думает Евгений: -</a:t>
            </a:r>
          </a:p>
          <a:p>
            <a:pPr>
              <a:buNone/>
            </a:pPr>
            <a:r>
              <a:rPr lang="ru-RU" sz="2600" i="1" dirty="0" smtClean="0"/>
              <a:t>Ужель она? Но точно… Нет…</a:t>
            </a:r>
          </a:p>
          <a:p>
            <a:pPr>
              <a:buNone/>
            </a:pPr>
            <a:r>
              <a:rPr lang="ru-RU" sz="2600" i="1" dirty="0" smtClean="0"/>
              <a:t>Как! Из глуши степных селений…»</a:t>
            </a:r>
          </a:p>
          <a:p>
            <a:pPr>
              <a:buNone/>
            </a:pPr>
            <a:r>
              <a:rPr lang="ru-RU" sz="2600" i="1" dirty="0" smtClean="0"/>
              <a:t>И неотвязчивый лорнет</a:t>
            </a:r>
          </a:p>
          <a:p>
            <a:pPr>
              <a:buNone/>
            </a:pPr>
            <a:r>
              <a:rPr lang="ru-RU" sz="2600" i="1" dirty="0" smtClean="0"/>
              <a:t>Он обращает поминутно</a:t>
            </a:r>
          </a:p>
          <a:p>
            <a:pPr>
              <a:buNone/>
            </a:pPr>
            <a:r>
              <a:rPr lang="ru-RU" sz="2600" i="1" dirty="0" smtClean="0"/>
              <a:t>На ту, чей вид напомнил смутно</a:t>
            </a:r>
          </a:p>
          <a:p>
            <a:pPr>
              <a:buNone/>
            </a:pPr>
            <a:r>
              <a:rPr lang="ru-RU" sz="2600" i="1" dirty="0" smtClean="0"/>
              <a:t>Ему забытые черты.</a:t>
            </a:r>
          </a:p>
          <a:p>
            <a:pPr>
              <a:buNone/>
            </a:pPr>
            <a:r>
              <a:rPr lang="ru-RU" sz="2600" i="1" dirty="0" smtClean="0"/>
              <a:t>«Скажи мне, князь, не знаешь ты,</a:t>
            </a:r>
          </a:p>
          <a:p>
            <a:pPr>
              <a:buNone/>
            </a:pPr>
            <a:r>
              <a:rPr lang="ru-RU" sz="2600" i="1" dirty="0" smtClean="0"/>
              <a:t>Кто там в малиновом берете</a:t>
            </a:r>
          </a:p>
          <a:p>
            <a:pPr>
              <a:buNone/>
            </a:pPr>
            <a:r>
              <a:rPr lang="ru-RU" sz="2600" i="1" dirty="0" smtClean="0"/>
              <a:t>С послом испанским говорит?»</a:t>
            </a:r>
          </a:p>
          <a:p>
            <a:pPr>
              <a:buNone/>
            </a:pPr>
            <a:r>
              <a:rPr lang="ru-RU" sz="2600" i="1" dirty="0" smtClean="0"/>
              <a:t>Князь на Онегина глядит.</a:t>
            </a:r>
          </a:p>
          <a:p>
            <a:pPr>
              <a:buFontTx/>
              <a:buChar char="-"/>
            </a:pPr>
            <a:r>
              <a:rPr lang="ru-RU" sz="2600" i="1" dirty="0" smtClean="0"/>
              <a:t>Ага! Давно ж ты не был в свете.</a:t>
            </a:r>
          </a:p>
          <a:p>
            <a:pPr>
              <a:buNone/>
            </a:pPr>
            <a:r>
              <a:rPr lang="ru-RU" sz="2600" i="1" dirty="0" smtClean="0"/>
              <a:t>Постой, тебя представлю –</a:t>
            </a:r>
          </a:p>
          <a:p>
            <a:pPr>
              <a:buNone/>
            </a:pPr>
            <a:r>
              <a:rPr lang="ru-RU" sz="2600" i="1" dirty="0" smtClean="0"/>
              <a:t>«Да кто ж она? – Жена моя. -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16386" name="Picture 2" descr="C:\Users\Татьяна Николаевна\Pictures\MCA40HAUVCA5FD28MCAACQJC6CA72NRT8CAWDV9S2CAHMAOFKCAGSLLYKCA8Z84GQCAEM7L44CANMPXTYCAQ7CEJFCA1E58YVCAH0X0D0CAHWXM7GCA11QKEMCAYSXF0VCAWUFRFYCAVKJJFZ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4214842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0" y="214290"/>
            <a:ext cx="4829180" cy="650085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Ей-ей! Не то, чтоб содрогнулась</a:t>
            </a:r>
          </a:p>
          <a:p>
            <a:pPr>
              <a:buNone/>
            </a:pPr>
            <a:r>
              <a:rPr lang="ru-RU" sz="2400" i="1" dirty="0" smtClean="0"/>
              <a:t>Иль стала вдруг бледна, красна…</a:t>
            </a:r>
          </a:p>
          <a:p>
            <a:pPr>
              <a:buNone/>
            </a:pPr>
            <a:r>
              <a:rPr lang="ru-RU" sz="2400" i="1" dirty="0" smtClean="0"/>
              <a:t>У ней и бровь не шевельнулась;</a:t>
            </a:r>
          </a:p>
          <a:p>
            <a:pPr>
              <a:buNone/>
            </a:pPr>
            <a:r>
              <a:rPr lang="ru-RU" sz="2400" i="1" dirty="0" smtClean="0"/>
              <a:t>Не сжала даже губ она.</a:t>
            </a:r>
          </a:p>
          <a:p>
            <a:pPr>
              <a:buNone/>
            </a:pPr>
            <a:r>
              <a:rPr lang="ru-RU" sz="2400" i="1" dirty="0" smtClean="0"/>
              <a:t>Хоть он глядел нельзя прилежней,</a:t>
            </a:r>
          </a:p>
          <a:p>
            <a:pPr>
              <a:buNone/>
            </a:pPr>
            <a:r>
              <a:rPr lang="ru-RU" sz="2400" i="1" dirty="0" smtClean="0"/>
              <a:t>Но и следов Татьяны прежней</a:t>
            </a:r>
          </a:p>
          <a:p>
            <a:pPr>
              <a:buNone/>
            </a:pPr>
            <a:r>
              <a:rPr lang="ru-RU" sz="2400" i="1" dirty="0" smtClean="0"/>
              <a:t>Не мог Онегин обрести.</a:t>
            </a:r>
          </a:p>
          <a:p>
            <a:pPr>
              <a:buNone/>
            </a:pPr>
            <a:r>
              <a:rPr lang="ru-RU" sz="2400" i="1" dirty="0" smtClean="0"/>
              <a:t>С ней речь хотел он завести</a:t>
            </a:r>
          </a:p>
          <a:p>
            <a:pPr>
              <a:buNone/>
            </a:pPr>
            <a:r>
              <a:rPr lang="ru-RU" sz="2400" i="1" dirty="0" smtClean="0"/>
              <a:t>И – </a:t>
            </a:r>
            <a:r>
              <a:rPr lang="ru-RU" sz="2400" i="1" dirty="0" err="1" smtClean="0"/>
              <a:t>и</a:t>
            </a:r>
            <a:r>
              <a:rPr lang="ru-RU" sz="2400" i="1" dirty="0" smtClean="0"/>
              <a:t> не мог. Она спросила,</a:t>
            </a:r>
          </a:p>
          <a:p>
            <a:pPr>
              <a:buNone/>
            </a:pPr>
            <a:r>
              <a:rPr lang="ru-RU" sz="2400" i="1" dirty="0" smtClean="0"/>
              <a:t>Давно ль он здесь, откуда он</a:t>
            </a:r>
          </a:p>
          <a:p>
            <a:pPr>
              <a:buNone/>
            </a:pPr>
            <a:r>
              <a:rPr lang="ru-RU" sz="2400" i="1" dirty="0" smtClean="0"/>
              <a:t>И не из их ли он сторон?</a:t>
            </a:r>
          </a:p>
          <a:p>
            <a:pPr>
              <a:buNone/>
            </a:pPr>
            <a:r>
              <a:rPr lang="ru-RU" sz="2400" i="1" dirty="0" smtClean="0"/>
              <a:t>Потом к супругу обратила</a:t>
            </a:r>
          </a:p>
          <a:p>
            <a:pPr>
              <a:buNone/>
            </a:pPr>
            <a:r>
              <a:rPr lang="ru-RU" sz="2400" i="1" dirty="0" smtClean="0"/>
              <a:t>Усталый взгляд; скользнула вон…</a:t>
            </a:r>
          </a:p>
          <a:p>
            <a:pPr>
              <a:buNone/>
            </a:pPr>
            <a:r>
              <a:rPr lang="ru-RU" sz="2400" i="1" dirty="0" smtClean="0"/>
              <a:t>И недвижим остался он.</a:t>
            </a:r>
            <a:endParaRPr lang="ru-RU" sz="2400" i="1" dirty="0"/>
          </a:p>
        </p:txBody>
      </p:sp>
      <p:pic>
        <p:nvPicPr>
          <p:cNvPr id="17410" name="Picture 2" descr="C:\Users\Татьяна Николаевна\Pictures\YCA9B5TQSCAXYVE3BCA4WTBFECASHTRDVCAD960FYCAVAUNO2CAUSD7X5CA16VE5KCAME7B0KCAJH96UUCAPJA0U0CAOYN1YTCAGCG03BCA0L2NZ2CA0TRE0HCAY7JIXCCAYM0UNHCA5QL53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3116"/>
            <a:ext cx="3143240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71934" y="142852"/>
            <a:ext cx="4614866" cy="635798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Она его не подымает</a:t>
            </a:r>
          </a:p>
          <a:p>
            <a:pPr>
              <a:buNone/>
            </a:pPr>
            <a:r>
              <a:rPr lang="ru-RU" sz="2400" i="1" dirty="0" smtClean="0"/>
              <a:t>И, не сводя с него очей,</a:t>
            </a:r>
          </a:p>
          <a:p>
            <a:pPr>
              <a:buNone/>
            </a:pPr>
            <a:r>
              <a:rPr lang="ru-RU" sz="2400" i="1" dirty="0" smtClean="0"/>
              <a:t>От жадных уст не отымает</a:t>
            </a:r>
          </a:p>
          <a:p>
            <a:pPr>
              <a:buNone/>
            </a:pPr>
            <a:r>
              <a:rPr lang="ru-RU" sz="2400" i="1" dirty="0" smtClean="0"/>
              <a:t>Бесчувственной руки своей…</a:t>
            </a:r>
          </a:p>
          <a:p>
            <a:pPr>
              <a:buNone/>
            </a:pPr>
            <a:r>
              <a:rPr lang="ru-RU" sz="2400" i="1" dirty="0" smtClean="0"/>
              <a:t>О чем теперь ее мечтанье?</a:t>
            </a:r>
          </a:p>
          <a:p>
            <a:pPr>
              <a:buNone/>
            </a:pPr>
            <a:r>
              <a:rPr lang="ru-RU" sz="2400" i="1" dirty="0" smtClean="0"/>
              <a:t>Проходит долгое молчанье,</a:t>
            </a:r>
          </a:p>
          <a:p>
            <a:pPr>
              <a:buNone/>
            </a:pPr>
            <a:r>
              <a:rPr lang="ru-RU" sz="2400" i="1" dirty="0" smtClean="0"/>
              <a:t>И тихо наконец она:</a:t>
            </a:r>
          </a:p>
          <a:p>
            <a:pPr>
              <a:buNone/>
            </a:pPr>
            <a:r>
              <a:rPr lang="ru-RU" sz="2400" i="1" dirty="0" smtClean="0"/>
              <a:t>«Довольно; встаньте. Я должна</a:t>
            </a:r>
          </a:p>
          <a:p>
            <a:pPr>
              <a:buNone/>
            </a:pPr>
            <a:r>
              <a:rPr lang="ru-RU" sz="2400" i="1" dirty="0" smtClean="0"/>
              <a:t>Вам объясниться откровенно.</a:t>
            </a:r>
          </a:p>
          <a:p>
            <a:pPr>
              <a:buNone/>
            </a:pPr>
            <a:r>
              <a:rPr lang="ru-RU" sz="2400" i="1" dirty="0" smtClean="0"/>
              <a:t>Онегин, помните тот час,</a:t>
            </a:r>
          </a:p>
          <a:p>
            <a:pPr>
              <a:buNone/>
            </a:pPr>
            <a:r>
              <a:rPr lang="ru-RU" sz="2400" i="1" dirty="0" smtClean="0"/>
              <a:t>Когда в саду, в аллее нас</a:t>
            </a:r>
          </a:p>
          <a:p>
            <a:pPr>
              <a:buNone/>
            </a:pPr>
            <a:r>
              <a:rPr lang="ru-RU" sz="2400" i="1" dirty="0" smtClean="0"/>
              <a:t>Судьба свела, и так смиренно</a:t>
            </a:r>
          </a:p>
          <a:p>
            <a:pPr>
              <a:buNone/>
            </a:pPr>
            <a:r>
              <a:rPr lang="ru-RU" sz="2400" i="1" dirty="0" smtClean="0"/>
              <a:t>Урок ваш выслушала я?</a:t>
            </a:r>
          </a:p>
          <a:p>
            <a:pPr>
              <a:buNone/>
            </a:pPr>
            <a:r>
              <a:rPr lang="ru-RU" sz="2400" i="1" dirty="0" smtClean="0"/>
              <a:t>Сегодня очередь моя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6146" name="Picture 2" descr="C:\Users\Татьяна Николаевна\Pictures\x_81ea033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357431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Татьяна Николаевна\Pictures\5dca000a779e5cea0f206934af9b380f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282" y="1500174"/>
            <a:ext cx="3286148" cy="3714776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14744" y="142852"/>
            <a:ext cx="5143536" cy="64294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i="1" dirty="0" smtClean="0"/>
              <a:t>  </a:t>
            </a:r>
            <a:r>
              <a:rPr lang="ru-RU" sz="2400" i="1" dirty="0" smtClean="0"/>
              <a:t>Быть можно дельным человеком</a:t>
            </a:r>
          </a:p>
          <a:p>
            <a:pPr>
              <a:buNone/>
            </a:pPr>
            <a:r>
              <a:rPr lang="ru-RU" sz="2400" i="1" dirty="0" smtClean="0"/>
              <a:t>И думать о красе ногтей:</a:t>
            </a:r>
          </a:p>
          <a:p>
            <a:pPr>
              <a:buNone/>
            </a:pPr>
            <a:r>
              <a:rPr lang="ru-RU" sz="2400" i="1" dirty="0" smtClean="0"/>
              <a:t>К чему бесплодно спорить с веком?</a:t>
            </a:r>
          </a:p>
          <a:p>
            <a:pPr>
              <a:buNone/>
            </a:pPr>
            <a:r>
              <a:rPr lang="ru-RU" sz="2400" i="1" dirty="0" smtClean="0"/>
              <a:t>Обычай деспот меж людей.</a:t>
            </a:r>
          </a:p>
          <a:p>
            <a:pPr>
              <a:buNone/>
            </a:pPr>
            <a:r>
              <a:rPr lang="ru-RU" sz="2400" i="1" dirty="0" smtClean="0"/>
              <a:t>Второй Чаадаев, мой Евгений,</a:t>
            </a:r>
          </a:p>
          <a:p>
            <a:pPr>
              <a:buNone/>
            </a:pPr>
            <a:r>
              <a:rPr lang="ru-RU" sz="2400" i="1" dirty="0" smtClean="0"/>
              <a:t>Боясь ревнивых осуждений,</a:t>
            </a:r>
          </a:p>
          <a:p>
            <a:pPr>
              <a:buNone/>
            </a:pPr>
            <a:r>
              <a:rPr lang="ru-RU" sz="2400" i="1" dirty="0" smtClean="0"/>
              <a:t>В своей одежде был педант</a:t>
            </a:r>
          </a:p>
          <a:p>
            <a:pPr>
              <a:buNone/>
            </a:pPr>
            <a:r>
              <a:rPr lang="ru-RU" sz="2400" i="1" dirty="0" smtClean="0"/>
              <a:t>И то, что мы назвали франт.</a:t>
            </a:r>
          </a:p>
          <a:p>
            <a:pPr>
              <a:buNone/>
            </a:pPr>
            <a:r>
              <a:rPr lang="ru-RU" sz="2400" i="1" dirty="0" smtClean="0"/>
              <a:t>Он три часа по крайней мере</a:t>
            </a:r>
          </a:p>
          <a:p>
            <a:pPr>
              <a:buNone/>
            </a:pPr>
            <a:r>
              <a:rPr lang="ru-RU" sz="2400" i="1" dirty="0" smtClean="0"/>
              <a:t>Пред зеркалами проводил</a:t>
            </a:r>
          </a:p>
          <a:p>
            <a:pPr>
              <a:buNone/>
            </a:pPr>
            <a:r>
              <a:rPr lang="ru-RU" sz="2400" i="1" dirty="0" smtClean="0"/>
              <a:t>И из уборной выходил</a:t>
            </a:r>
          </a:p>
          <a:p>
            <a:pPr>
              <a:buNone/>
            </a:pPr>
            <a:r>
              <a:rPr lang="ru-RU" sz="2400" i="1" dirty="0" smtClean="0"/>
              <a:t>Подобный ветреной Венере,</a:t>
            </a:r>
          </a:p>
          <a:p>
            <a:pPr>
              <a:buNone/>
            </a:pPr>
            <a:r>
              <a:rPr lang="ru-RU" sz="2400" i="1" dirty="0" smtClean="0"/>
              <a:t>Когда, надев мужской наряд,</a:t>
            </a:r>
          </a:p>
          <a:p>
            <a:pPr>
              <a:buNone/>
            </a:pPr>
            <a:r>
              <a:rPr lang="ru-RU" sz="2400" i="1" dirty="0" smtClean="0"/>
              <a:t>Богиня едет в маскарад. 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58" y="428604"/>
            <a:ext cx="5000660" cy="614366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/>
              <a:t>Меж ними все рождало споры</a:t>
            </a:r>
          </a:p>
          <a:p>
            <a:pPr>
              <a:buNone/>
            </a:pPr>
            <a:r>
              <a:rPr lang="ru-RU" sz="2400" i="1" dirty="0" smtClean="0"/>
              <a:t>И к размышлению влекло:</a:t>
            </a:r>
          </a:p>
          <a:p>
            <a:pPr>
              <a:buNone/>
            </a:pPr>
            <a:r>
              <a:rPr lang="ru-RU" sz="2400" i="1" dirty="0" smtClean="0"/>
              <a:t>Племен минувших договоры,</a:t>
            </a:r>
          </a:p>
          <a:p>
            <a:pPr>
              <a:buNone/>
            </a:pPr>
            <a:r>
              <a:rPr lang="ru-RU" sz="2400" i="1" dirty="0" smtClean="0"/>
              <a:t>Плоды наук, добро и зло,</a:t>
            </a:r>
          </a:p>
          <a:p>
            <a:pPr>
              <a:buNone/>
            </a:pPr>
            <a:r>
              <a:rPr lang="ru-RU" sz="2400" i="1" dirty="0" smtClean="0"/>
              <a:t>И предрассудки вековые,</a:t>
            </a:r>
          </a:p>
          <a:p>
            <a:pPr>
              <a:buNone/>
            </a:pPr>
            <a:r>
              <a:rPr lang="ru-RU" sz="2400" i="1" dirty="0" smtClean="0"/>
              <a:t>И гроба тайны роковые,</a:t>
            </a:r>
          </a:p>
          <a:p>
            <a:pPr>
              <a:buNone/>
            </a:pPr>
            <a:r>
              <a:rPr lang="ru-RU" sz="2400" i="1" dirty="0" smtClean="0"/>
              <a:t>Судьба и жизнь в свою чреду,</a:t>
            </a:r>
          </a:p>
          <a:p>
            <a:pPr>
              <a:buNone/>
            </a:pPr>
            <a:r>
              <a:rPr lang="ru-RU" sz="2400" i="1" dirty="0" smtClean="0"/>
              <a:t>Все подвергалось их суду.</a:t>
            </a:r>
          </a:p>
          <a:p>
            <a:pPr>
              <a:buNone/>
            </a:pPr>
            <a:r>
              <a:rPr lang="ru-RU" sz="2400" i="1" dirty="0" smtClean="0"/>
              <a:t>Поэт в жару своих суждений</a:t>
            </a:r>
          </a:p>
          <a:p>
            <a:pPr>
              <a:buNone/>
            </a:pPr>
            <a:r>
              <a:rPr lang="ru-RU" sz="2400" i="1" dirty="0" smtClean="0"/>
              <a:t>Читал, забывшись, между тем</a:t>
            </a:r>
          </a:p>
          <a:p>
            <a:pPr>
              <a:buNone/>
            </a:pPr>
            <a:r>
              <a:rPr lang="ru-RU" sz="2400" i="1" dirty="0" smtClean="0"/>
              <a:t>Отрывки северных поэм,</a:t>
            </a:r>
          </a:p>
          <a:p>
            <a:pPr>
              <a:buNone/>
            </a:pPr>
            <a:r>
              <a:rPr lang="ru-RU" sz="2400" i="1" dirty="0" smtClean="0"/>
              <a:t>И снисходительный Евгений,</a:t>
            </a:r>
          </a:p>
          <a:p>
            <a:pPr>
              <a:buNone/>
            </a:pPr>
            <a:r>
              <a:rPr lang="ru-RU" sz="2400" i="1" dirty="0" smtClean="0"/>
              <a:t>Хоть их не много понимал,</a:t>
            </a:r>
          </a:p>
          <a:p>
            <a:pPr>
              <a:buNone/>
            </a:pPr>
            <a:r>
              <a:rPr lang="ru-RU" sz="2400" i="1" dirty="0" smtClean="0"/>
              <a:t>Прилежно  юноше внимал.</a:t>
            </a:r>
            <a:endParaRPr lang="ru-RU" sz="2400" i="1" dirty="0"/>
          </a:p>
        </p:txBody>
      </p:sp>
      <p:pic>
        <p:nvPicPr>
          <p:cNvPr id="3074" name="Picture 2" descr="C:\Users\Татьяна Николаевна\Pictures\imgpreview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928670"/>
            <a:ext cx="3571900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42852"/>
            <a:ext cx="4643470" cy="65722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Ах, он любил, как в наши лета</a:t>
            </a:r>
          </a:p>
          <a:p>
            <a:pPr>
              <a:buNone/>
            </a:pPr>
            <a:r>
              <a:rPr lang="ru-RU" sz="2400" i="1" dirty="0" smtClean="0"/>
              <a:t>Уже не любят; как одна</a:t>
            </a:r>
          </a:p>
          <a:p>
            <a:pPr>
              <a:buNone/>
            </a:pPr>
            <a:r>
              <a:rPr lang="ru-RU" sz="2400" i="1" dirty="0" smtClean="0"/>
              <a:t>Безумная душа поэта</a:t>
            </a:r>
          </a:p>
          <a:p>
            <a:pPr>
              <a:buNone/>
            </a:pPr>
            <a:r>
              <a:rPr lang="ru-RU" sz="2400" i="1" dirty="0" smtClean="0"/>
              <a:t>Ещё любить осуждена:</a:t>
            </a:r>
          </a:p>
          <a:p>
            <a:pPr>
              <a:buNone/>
            </a:pPr>
            <a:r>
              <a:rPr lang="ru-RU" sz="2400" i="1" dirty="0" smtClean="0"/>
              <a:t>Всегда, везде одно мечтанье,</a:t>
            </a:r>
          </a:p>
          <a:p>
            <a:pPr>
              <a:buNone/>
            </a:pPr>
            <a:r>
              <a:rPr lang="ru-RU" sz="2400" i="1" dirty="0" smtClean="0"/>
              <a:t>Одно привычное желанье,</a:t>
            </a:r>
          </a:p>
          <a:p>
            <a:pPr>
              <a:buNone/>
            </a:pPr>
            <a:r>
              <a:rPr lang="ru-RU" sz="2400" i="1" dirty="0" smtClean="0"/>
              <a:t>Одна привычная печаль.</a:t>
            </a:r>
          </a:p>
          <a:p>
            <a:pPr>
              <a:buNone/>
            </a:pPr>
            <a:r>
              <a:rPr lang="ru-RU" sz="2400" i="1" dirty="0" smtClean="0"/>
              <a:t>Ни охлаждающая даль,</a:t>
            </a:r>
          </a:p>
          <a:p>
            <a:pPr>
              <a:buNone/>
            </a:pPr>
            <a:r>
              <a:rPr lang="ru-RU" sz="2400" i="1" dirty="0" smtClean="0"/>
              <a:t>Ни долгие лета разлуки,</a:t>
            </a:r>
          </a:p>
          <a:p>
            <a:pPr>
              <a:buNone/>
            </a:pPr>
            <a:r>
              <a:rPr lang="ru-RU" sz="2400" i="1" dirty="0" smtClean="0"/>
              <a:t>Ни музам данные часы,</a:t>
            </a:r>
          </a:p>
          <a:p>
            <a:pPr>
              <a:buNone/>
            </a:pPr>
            <a:r>
              <a:rPr lang="ru-RU" sz="2400" i="1" dirty="0" smtClean="0"/>
              <a:t>Ни чужеземные красы,</a:t>
            </a:r>
          </a:p>
          <a:p>
            <a:pPr>
              <a:buNone/>
            </a:pPr>
            <a:r>
              <a:rPr lang="ru-RU" sz="2400" i="1" dirty="0" smtClean="0"/>
              <a:t>Ни шум веселий, ни науки</a:t>
            </a:r>
          </a:p>
          <a:p>
            <a:pPr>
              <a:buNone/>
            </a:pPr>
            <a:r>
              <a:rPr lang="ru-RU" sz="2400" i="1" dirty="0" smtClean="0"/>
              <a:t>Души не изменили в нем,</a:t>
            </a:r>
          </a:p>
          <a:p>
            <a:pPr>
              <a:buNone/>
            </a:pPr>
            <a:r>
              <a:rPr lang="ru-RU" sz="2400" i="1" dirty="0" smtClean="0"/>
              <a:t>Согретой девственным огнем</a:t>
            </a:r>
          </a:p>
          <a:p>
            <a:pPr>
              <a:buNone/>
            </a:pPr>
            <a:endParaRPr lang="ru-RU" sz="2400" i="1" dirty="0"/>
          </a:p>
        </p:txBody>
      </p:sp>
      <p:pic>
        <p:nvPicPr>
          <p:cNvPr id="13314" name="Picture 2" descr="C:\Users\Татьяна Николаевна\Pictures\7CAUVR4PCCAETKW13CA33RBFTCA1VDCMTCA8DMRCPCA9QTBDGCAU1W2AWCAHC8G7ICAZNK0O5CA7PVYHOCAVSXBWFCAGVUMIJCAAM4S2CCADST2HJCAYQVBZKCAEAY0K5CAQA8099CAC6LIIV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428628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0" y="214290"/>
            <a:ext cx="4829180" cy="650085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Итак, она звалась Татьяной.</a:t>
            </a:r>
          </a:p>
          <a:p>
            <a:pPr>
              <a:buNone/>
            </a:pPr>
            <a:r>
              <a:rPr lang="ru-RU" sz="2400" i="1" dirty="0" smtClean="0"/>
              <a:t>Ни красотой сестры своей,</a:t>
            </a:r>
          </a:p>
          <a:p>
            <a:pPr>
              <a:buNone/>
            </a:pPr>
            <a:r>
              <a:rPr lang="ru-RU" sz="2400" i="1" dirty="0" smtClean="0"/>
              <a:t>Ни свежестью ее румяной</a:t>
            </a:r>
          </a:p>
          <a:p>
            <a:pPr>
              <a:buNone/>
            </a:pPr>
            <a:r>
              <a:rPr lang="ru-RU" sz="2400" i="1" dirty="0" smtClean="0"/>
              <a:t>Не привлекла б она очей.</a:t>
            </a:r>
          </a:p>
          <a:p>
            <a:pPr>
              <a:buNone/>
            </a:pPr>
            <a:r>
              <a:rPr lang="ru-RU" sz="2400" i="1" dirty="0" smtClean="0"/>
              <a:t>Дика, печальна, молчалива,</a:t>
            </a:r>
          </a:p>
          <a:p>
            <a:pPr>
              <a:buNone/>
            </a:pPr>
            <a:r>
              <a:rPr lang="ru-RU" sz="2400" i="1" dirty="0" smtClean="0"/>
              <a:t>Как лань лесная боязлива,</a:t>
            </a:r>
          </a:p>
          <a:p>
            <a:pPr>
              <a:buNone/>
            </a:pPr>
            <a:r>
              <a:rPr lang="ru-RU" sz="2400" i="1" dirty="0" smtClean="0"/>
              <a:t>Она в семье своей родной </a:t>
            </a:r>
          </a:p>
          <a:p>
            <a:pPr>
              <a:buNone/>
            </a:pPr>
            <a:r>
              <a:rPr lang="ru-RU" sz="2400" i="1" dirty="0" smtClean="0"/>
              <a:t>Казалась девушкой чужой.</a:t>
            </a:r>
          </a:p>
          <a:p>
            <a:pPr>
              <a:buNone/>
            </a:pPr>
            <a:r>
              <a:rPr lang="ru-RU" sz="2400" i="1" dirty="0" smtClean="0"/>
              <a:t>Она ласкаться не умела</a:t>
            </a:r>
          </a:p>
          <a:p>
            <a:pPr>
              <a:buNone/>
            </a:pPr>
            <a:r>
              <a:rPr lang="ru-RU" sz="2400" i="1" dirty="0" smtClean="0"/>
              <a:t>К отцу, ни к матери своей;</a:t>
            </a:r>
          </a:p>
          <a:p>
            <a:pPr>
              <a:buNone/>
            </a:pPr>
            <a:r>
              <a:rPr lang="ru-RU" sz="2400" i="1" dirty="0" smtClean="0"/>
              <a:t>Дитя сама, в толпе детей</a:t>
            </a:r>
          </a:p>
          <a:p>
            <a:pPr>
              <a:buNone/>
            </a:pPr>
            <a:r>
              <a:rPr lang="ru-RU" sz="2400" i="1" dirty="0" smtClean="0"/>
              <a:t>Играть и прыгать не хотела</a:t>
            </a:r>
          </a:p>
          <a:p>
            <a:pPr>
              <a:buNone/>
            </a:pPr>
            <a:r>
              <a:rPr lang="ru-RU" sz="2400" i="1" dirty="0" smtClean="0"/>
              <a:t>И часто целый день одна</a:t>
            </a:r>
          </a:p>
          <a:p>
            <a:pPr>
              <a:buNone/>
            </a:pPr>
            <a:r>
              <a:rPr lang="ru-RU" sz="2400" i="1" dirty="0" smtClean="0"/>
              <a:t>Сидела молча у окна.</a:t>
            </a:r>
            <a:endParaRPr lang="ru-RU" sz="2400" i="1" dirty="0"/>
          </a:p>
        </p:txBody>
      </p:sp>
      <p:pic>
        <p:nvPicPr>
          <p:cNvPr id="9218" name="Picture 2" descr="C:\Users\Татьяна Николаевна\Pictures\UCAOSQZA8CA3JQ0MVCA37TA1ACA91KK9TCAHR3IBFCAAAM3C6CAGLS4F2CA9U5J1SCAUGTD7YCADGYG4ICA1336SLCA2IIVW3CAIJ0197CA0PRCM7CAFRHO6WCAJUEEMPCACKWQIVCA7SA0O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357298"/>
            <a:ext cx="3571900" cy="4572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928670"/>
            <a:ext cx="4572032" cy="571504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400" i="1" dirty="0" smtClean="0"/>
              <a:t>Меж тем  Онегина явленье</a:t>
            </a:r>
          </a:p>
          <a:p>
            <a:pPr>
              <a:buNone/>
            </a:pPr>
            <a:r>
              <a:rPr lang="ru-RU" sz="2400" i="1" dirty="0" smtClean="0"/>
              <a:t>У Лариных произвело</a:t>
            </a:r>
          </a:p>
          <a:p>
            <a:pPr>
              <a:buNone/>
            </a:pPr>
            <a:r>
              <a:rPr lang="ru-RU" sz="2400" i="1" dirty="0" smtClean="0"/>
              <a:t>На всех большое впечатленье</a:t>
            </a:r>
          </a:p>
          <a:p>
            <a:pPr>
              <a:buNone/>
            </a:pPr>
            <a:r>
              <a:rPr lang="ru-RU" sz="2400" i="1" dirty="0" smtClean="0"/>
              <a:t>И всех соседей развлекло.</a:t>
            </a:r>
          </a:p>
          <a:p>
            <a:pPr>
              <a:buNone/>
            </a:pPr>
            <a:r>
              <a:rPr lang="ru-RU" sz="2400" i="1" dirty="0" smtClean="0"/>
              <a:t>Пошли догадка за догадкой,</a:t>
            </a:r>
          </a:p>
          <a:p>
            <a:pPr>
              <a:buNone/>
            </a:pPr>
            <a:r>
              <a:rPr lang="ru-RU" sz="2400" i="1" dirty="0" smtClean="0"/>
              <a:t>Шутить, судить не без греха,</a:t>
            </a:r>
          </a:p>
          <a:p>
            <a:pPr>
              <a:buNone/>
            </a:pPr>
            <a:r>
              <a:rPr lang="ru-RU" sz="2400" i="1" dirty="0" smtClean="0"/>
              <a:t>Татьяне прочить жениха;</a:t>
            </a:r>
          </a:p>
          <a:p>
            <a:pPr>
              <a:buNone/>
            </a:pPr>
            <a:r>
              <a:rPr lang="ru-RU" sz="2400" i="1" dirty="0" smtClean="0"/>
              <a:t>иные даже утверждали,</a:t>
            </a:r>
          </a:p>
          <a:p>
            <a:pPr>
              <a:buNone/>
            </a:pPr>
            <a:r>
              <a:rPr lang="ru-RU" sz="2400" i="1" dirty="0" smtClean="0"/>
              <a:t>Что свадьба слажена совсем,</a:t>
            </a:r>
          </a:p>
          <a:p>
            <a:pPr>
              <a:buNone/>
            </a:pPr>
            <a:r>
              <a:rPr lang="ru-RU" sz="2400" i="1" dirty="0" smtClean="0"/>
              <a:t>Но остановлена затем,</a:t>
            </a:r>
          </a:p>
          <a:p>
            <a:pPr>
              <a:buNone/>
            </a:pPr>
            <a:r>
              <a:rPr lang="ru-RU" sz="2400" i="1" dirty="0" smtClean="0"/>
              <a:t>Что модных колец не достали.</a:t>
            </a:r>
          </a:p>
          <a:p>
            <a:pPr>
              <a:buNone/>
            </a:pPr>
            <a:r>
              <a:rPr lang="ru-RU" sz="2400" i="1" dirty="0" smtClean="0"/>
              <a:t>О свадьбе Ленского давно</a:t>
            </a:r>
          </a:p>
          <a:p>
            <a:pPr>
              <a:buNone/>
            </a:pPr>
            <a:r>
              <a:rPr lang="ru-RU" sz="2400" i="1" dirty="0" smtClean="0"/>
              <a:t>У них уж было решено.</a:t>
            </a:r>
            <a:endParaRPr lang="ru-RU" sz="2400" i="1" dirty="0"/>
          </a:p>
        </p:txBody>
      </p:sp>
      <p:pic>
        <p:nvPicPr>
          <p:cNvPr id="1026" name="Picture 2" descr="C:\Users\Татьяна Николаевна\Pictures\f_500c2cf63f3c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4286248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29058" y="214290"/>
            <a:ext cx="4757742" cy="628654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Задумчивость, ее подруга</a:t>
            </a:r>
          </a:p>
          <a:p>
            <a:pPr>
              <a:buNone/>
            </a:pPr>
            <a:r>
              <a:rPr lang="ru-RU" sz="2400" i="1" dirty="0" smtClean="0"/>
              <a:t>От самых колыбельных дней,</a:t>
            </a:r>
          </a:p>
          <a:p>
            <a:pPr>
              <a:buNone/>
            </a:pPr>
            <a:r>
              <a:rPr lang="ru-RU" sz="2400" i="1" dirty="0" smtClean="0"/>
              <a:t>Теченье сельского досуга</a:t>
            </a:r>
          </a:p>
          <a:p>
            <a:pPr>
              <a:buNone/>
            </a:pPr>
            <a:r>
              <a:rPr lang="ru-RU" sz="2400" i="1" dirty="0" smtClean="0"/>
              <a:t>Мечтами украшала ей.</a:t>
            </a:r>
          </a:p>
          <a:p>
            <a:pPr>
              <a:buNone/>
            </a:pPr>
            <a:r>
              <a:rPr lang="ru-RU" sz="2400" i="1" dirty="0" smtClean="0"/>
              <a:t>Её изнеженные пальцы</a:t>
            </a:r>
          </a:p>
          <a:p>
            <a:pPr>
              <a:buNone/>
            </a:pPr>
            <a:r>
              <a:rPr lang="ru-RU" sz="2400" i="1" dirty="0" smtClean="0"/>
              <a:t>Не знали игл; </a:t>
            </a:r>
            <a:r>
              <a:rPr lang="ru-RU" sz="2400" i="1" dirty="0" err="1" smtClean="0"/>
              <a:t>склонясь</a:t>
            </a:r>
            <a:r>
              <a:rPr lang="ru-RU" sz="2400" i="1" dirty="0" smtClean="0"/>
              <a:t> на пяльцы,</a:t>
            </a:r>
          </a:p>
          <a:p>
            <a:pPr>
              <a:buNone/>
            </a:pPr>
            <a:r>
              <a:rPr lang="ru-RU" sz="2400" i="1" dirty="0" smtClean="0"/>
              <a:t>Узором шёлковым она </a:t>
            </a:r>
          </a:p>
          <a:p>
            <a:pPr>
              <a:buNone/>
            </a:pPr>
            <a:r>
              <a:rPr lang="ru-RU" sz="2400" i="1" dirty="0" smtClean="0"/>
              <a:t>Не оживляла полотна.</a:t>
            </a:r>
          </a:p>
          <a:p>
            <a:pPr>
              <a:buNone/>
            </a:pPr>
            <a:r>
              <a:rPr lang="ru-RU" sz="2400" i="1" dirty="0" smtClean="0"/>
              <a:t>Охоты властвовать примета.</a:t>
            </a:r>
          </a:p>
          <a:p>
            <a:pPr>
              <a:buNone/>
            </a:pPr>
            <a:r>
              <a:rPr lang="ru-RU" sz="2400" i="1" dirty="0" smtClean="0"/>
              <a:t>С послушной куклою дитя</a:t>
            </a:r>
          </a:p>
          <a:p>
            <a:pPr>
              <a:buNone/>
            </a:pPr>
            <a:r>
              <a:rPr lang="ru-RU" sz="2400" i="1" dirty="0" smtClean="0"/>
              <a:t>Приготовляется шутя</a:t>
            </a:r>
          </a:p>
          <a:p>
            <a:pPr>
              <a:buNone/>
            </a:pPr>
            <a:r>
              <a:rPr lang="ru-RU" sz="2400" i="1" dirty="0" smtClean="0"/>
              <a:t>К приличию – закону света,</a:t>
            </a:r>
          </a:p>
          <a:p>
            <a:pPr>
              <a:buNone/>
            </a:pPr>
            <a:r>
              <a:rPr lang="ru-RU" sz="2400" i="1" dirty="0" smtClean="0"/>
              <a:t>И важно повторяет ей</a:t>
            </a:r>
          </a:p>
          <a:p>
            <a:pPr>
              <a:buNone/>
            </a:pPr>
            <a:r>
              <a:rPr lang="ru-RU" sz="2400" i="1" dirty="0" smtClean="0"/>
              <a:t>Уроки маменьки своей</a:t>
            </a:r>
            <a:endParaRPr lang="ru-RU" sz="2400" i="1" dirty="0"/>
          </a:p>
        </p:txBody>
      </p:sp>
      <p:pic>
        <p:nvPicPr>
          <p:cNvPr id="2050" name="Picture 2" descr="C:\Users\Татьяна Николаевна\Pictures\SCAIFTMS5CAY35U6LCA3WM4TJCAK22591CA0Q2B4MCA1AMM1RCAAGTQ6KCAMM0GL2CAASWZGLCA08B27UCAY0GT67CA6RKHZ2CAFQN9VPCA9LA12KCA2YQ95ICAXYEKAPCAXN1IXOCA36Y30Z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3571868" cy="3071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496" y="357166"/>
            <a:ext cx="5143504" cy="614366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dirty="0" smtClean="0"/>
              <a:t>Татьяна, по совету няни</a:t>
            </a:r>
          </a:p>
          <a:p>
            <a:pPr>
              <a:buNone/>
            </a:pPr>
            <a:r>
              <a:rPr lang="ru-RU" sz="2400" i="1" dirty="0" smtClean="0"/>
              <a:t>Сбираясь  ночью ворожить,</a:t>
            </a:r>
          </a:p>
          <a:p>
            <a:pPr>
              <a:buNone/>
            </a:pPr>
            <a:r>
              <a:rPr lang="ru-RU" sz="2400" i="1" dirty="0" smtClean="0"/>
              <a:t>Тихонько приказала в бане</a:t>
            </a:r>
          </a:p>
          <a:p>
            <a:pPr>
              <a:buNone/>
            </a:pPr>
            <a:r>
              <a:rPr lang="ru-RU" sz="2400" i="1" dirty="0" smtClean="0"/>
              <a:t>На два прибора стол  накрыть;</a:t>
            </a:r>
          </a:p>
          <a:p>
            <a:pPr>
              <a:buNone/>
            </a:pPr>
            <a:r>
              <a:rPr lang="ru-RU" sz="2400" i="1" dirty="0" smtClean="0"/>
              <a:t>Но стало страшно вдруг Татьяне</a:t>
            </a:r>
          </a:p>
          <a:p>
            <a:pPr>
              <a:buNone/>
            </a:pPr>
            <a:r>
              <a:rPr lang="ru-RU" sz="2400" i="1" dirty="0" smtClean="0"/>
              <a:t>И я – при мысли о Светлане</a:t>
            </a:r>
          </a:p>
          <a:p>
            <a:pPr>
              <a:buNone/>
            </a:pPr>
            <a:r>
              <a:rPr lang="ru-RU" sz="2400" i="1" dirty="0" smtClean="0"/>
              <a:t>Мне стало страшно – так и быть:</a:t>
            </a:r>
          </a:p>
          <a:p>
            <a:pPr>
              <a:buNone/>
            </a:pPr>
            <a:r>
              <a:rPr lang="ru-RU" sz="2400" i="1" dirty="0" smtClean="0"/>
              <a:t>С Татьяной нам не ворожить.</a:t>
            </a:r>
          </a:p>
          <a:p>
            <a:pPr>
              <a:buNone/>
            </a:pPr>
            <a:r>
              <a:rPr lang="ru-RU" sz="2400" i="1" dirty="0" smtClean="0"/>
              <a:t>Татьяна поясок шелковый</a:t>
            </a:r>
          </a:p>
          <a:p>
            <a:pPr>
              <a:buNone/>
            </a:pPr>
            <a:r>
              <a:rPr lang="ru-RU" sz="2400" i="1" dirty="0" smtClean="0"/>
              <a:t>Сняла, разделась и в постель</a:t>
            </a:r>
          </a:p>
          <a:p>
            <a:pPr>
              <a:buNone/>
            </a:pPr>
            <a:r>
              <a:rPr lang="ru-RU" sz="2400" i="1" dirty="0" smtClean="0"/>
              <a:t>Легла. Над нею вьется Лель,</a:t>
            </a:r>
          </a:p>
          <a:p>
            <a:pPr>
              <a:buNone/>
            </a:pPr>
            <a:r>
              <a:rPr lang="ru-RU" sz="2400" i="1" dirty="0" smtClean="0"/>
              <a:t>А под подушкой пуховой</a:t>
            </a:r>
          </a:p>
          <a:p>
            <a:pPr>
              <a:buNone/>
            </a:pPr>
            <a:r>
              <a:rPr lang="ru-RU" sz="2400" i="1" dirty="0" smtClean="0"/>
              <a:t>Девичье зеркало лежит.</a:t>
            </a:r>
          </a:p>
          <a:p>
            <a:pPr>
              <a:buNone/>
            </a:pPr>
            <a:r>
              <a:rPr lang="ru-RU" sz="2400" i="1" dirty="0" smtClean="0"/>
              <a:t>Утихло все. Татьяна спит.</a:t>
            </a:r>
            <a:endParaRPr lang="ru-RU" sz="2400" i="1" dirty="0"/>
          </a:p>
        </p:txBody>
      </p:sp>
      <p:pic>
        <p:nvPicPr>
          <p:cNvPr id="1026" name="Picture 2" descr="C:\Users\Татьяна Николаевна\Pictures\TCAI7T8Z1CARMJS85CAHYXIFMCALAIVTKCAQMCICLCA5YAZEGCA57PQ5YCAAU5X4UCAW7LCL0CA8UNXCICAWJSQV1CAVE3WUFCA1M63SQCAYK8PUJCAX5GLM4CAYR9QT4CA558FOFCAI0IRG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3857652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42852"/>
            <a:ext cx="4329114" cy="65722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Так проповедовал Евгений.</a:t>
            </a:r>
          </a:p>
          <a:p>
            <a:pPr>
              <a:buNone/>
            </a:pPr>
            <a:r>
              <a:rPr lang="ru-RU" sz="2400" i="1" dirty="0" smtClean="0"/>
              <a:t>Сквозь слез не видя ничего,</a:t>
            </a:r>
          </a:p>
          <a:p>
            <a:pPr>
              <a:buNone/>
            </a:pPr>
            <a:r>
              <a:rPr lang="ru-RU" sz="2400" i="1" dirty="0" smtClean="0"/>
              <a:t>Едва дыша, без возражений,</a:t>
            </a:r>
          </a:p>
          <a:p>
            <a:pPr>
              <a:buNone/>
            </a:pPr>
            <a:r>
              <a:rPr lang="ru-RU" sz="2400" i="1" dirty="0" smtClean="0"/>
              <a:t>Татьяна слушала его.</a:t>
            </a:r>
          </a:p>
          <a:p>
            <a:pPr>
              <a:buNone/>
            </a:pPr>
            <a:r>
              <a:rPr lang="ru-RU" sz="2400" i="1" dirty="0" smtClean="0"/>
              <a:t>Он подал руку ей. Печально</a:t>
            </a:r>
          </a:p>
          <a:p>
            <a:pPr>
              <a:buNone/>
            </a:pPr>
            <a:r>
              <a:rPr lang="ru-RU" sz="2400" i="1" dirty="0" smtClean="0"/>
              <a:t>(как говорится, машинально)</a:t>
            </a:r>
          </a:p>
          <a:p>
            <a:pPr>
              <a:buNone/>
            </a:pPr>
            <a:r>
              <a:rPr lang="ru-RU" sz="2400" i="1" dirty="0" smtClean="0"/>
              <a:t>Татьяна молча оперлась;</a:t>
            </a:r>
          </a:p>
          <a:p>
            <a:pPr>
              <a:buNone/>
            </a:pPr>
            <a:r>
              <a:rPr lang="ru-RU" sz="2400" i="1" dirty="0" smtClean="0"/>
              <a:t>Пошли домой вкруг огорода;</a:t>
            </a:r>
          </a:p>
          <a:p>
            <a:pPr>
              <a:buNone/>
            </a:pPr>
            <a:r>
              <a:rPr lang="ru-RU" sz="2400" i="1" dirty="0" smtClean="0"/>
              <a:t>Явились вместе, и никто</a:t>
            </a:r>
          </a:p>
          <a:p>
            <a:pPr>
              <a:buNone/>
            </a:pPr>
            <a:r>
              <a:rPr lang="ru-RU" sz="2400" i="1" dirty="0" smtClean="0"/>
              <a:t>Не вздумал им пенять на то:</a:t>
            </a:r>
          </a:p>
          <a:p>
            <a:pPr>
              <a:buNone/>
            </a:pPr>
            <a:r>
              <a:rPr lang="ru-RU" sz="2400" i="1" dirty="0" smtClean="0"/>
              <a:t>Имеет сельская свобода</a:t>
            </a:r>
          </a:p>
          <a:p>
            <a:pPr>
              <a:buNone/>
            </a:pPr>
            <a:r>
              <a:rPr lang="ru-RU" sz="2400" i="1" dirty="0" smtClean="0"/>
              <a:t>Свои счастливые права,</a:t>
            </a:r>
          </a:p>
          <a:p>
            <a:pPr>
              <a:buNone/>
            </a:pPr>
            <a:r>
              <a:rPr lang="ru-RU" sz="2400" i="1" dirty="0" smtClean="0"/>
              <a:t>Как и надменная  Москва.</a:t>
            </a:r>
            <a:endParaRPr lang="ru-RU" sz="2400" i="1" dirty="0"/>
          </a:p>
        </p:txBody>
      </p:sp>
      <p:pic>
        <p:nvPicPr>
          <p:cNvPr id="5122" name="Picture 2" descr="C:\Users\Татьяна Николаевна\Pictures\imgpreview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4357686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1331</Words>
  <Application>Microsoft Office PowerPoint</Application>
  <PresentationFormat>Экран (4:3)</PresentationFormat>
  <Paragraphs>249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Онегин</dc:title>
  <dc:creator>Татьяна Николаевна</dc:creator>
  <cp:lastModifiedBy>Татьяна Николаевна</cp:lastModifiedBy>
  <cp:revision>29</cp:revision>
  <dcterms:created xsi:type="dcterms:W3CDTF">2015-10-20T15:24:05Z</dcterms:created>
  <dcterms:modified xsi:type="dcterms:W3CDTF">2015-12-06T16:25:38Z</dcterms:modified>
</cp:coreProperties>
</file>