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6892-9404-4168-9DDE-7E4749A79BE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10E9-B320-4A32-B50F-9BC0D94FE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6892-9404-4168-9DDE-7E4749A79BE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10E9-B320-4A32-B50F-9BC0D94FE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6892-9404-4168-9DDE-7E4749A79BE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10E9-B320-4A32-B50F-9BC0D94FE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6892-9404-4168-9DDE-7E4749A79BE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10E9-B320-4A32-B50F-9BC0D94FE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6892-9404-4168-9DDE-7E4749A79BE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10E9-B320-4A32-B50F-9BC0D94FE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6892-9404-4168-9DDE-7E4749A79BE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10E9-B320-4A32-B50F-9BC0D94FE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6892-9404-4168-9DDE-7E4749A79BE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10E9-B320-4A32-B50F-9BC0D94FE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6892-9404-4168-9DDE-7E4749A79BE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10E9-B320-4A32-B50F-9BC0D94FE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6892-9404-4168-9DDE-7E4749A79BE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10E9-B320-4A32-B50F-9BC0D94FE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6892-9404-4168-9DDE-7E4749A79BE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10E9-B320-4A32-B50F-9BC0D94FE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6892-9404-4168-9DDE-7E4749A79BE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10E9-B320-4A32-B50F-9BC0D94FE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26892-9404-4168-9DDE-7E4749A79BE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310E9-B320-4A32-B50F-9BC0D94FE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500065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Урок 25  9 класс  Придаточные определительные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785794"/>
            <a:ext cx="8429684" cy="5786478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Определите тип придаточного:</a:t>
            </a:r>
          </a:p>
          <a:p>
            <a:pPr marL="514350" indent="-514350">
              <a:buAutoNum type="arabicPeriod"/>
            </a:pPr>
            <a:r>
              <a:rPr lang="ru-RU" sz="4400" b="1" dirty="0" smtClean="0">
                <a:solidFill>
                  <a:schemeClr val="tx1"/>
                </a:solidFill>
              </a:rPr>
              <a:t>Любовь – это такая книжка, которую всякий сам сочиняет.</a:t>
            </a:r>
          </a:p>
          <a:p>
            <a:pPr marL="514350" indent="-514350">
              <a:buAutoNum type="arabicPeriod"/>
            </a:pPr>
            <a:r>
              <a:rPr lang="ru-RU" sz="4400" b="1" dirty="0">
                <a:solidFill>
                  <a:schemeClr val="tx1"/>
                </a:solidFill>
              </a:rPr>
              <a:t> </a:t>
            </a:r>
            <a:r>
              <a:rPr lang="ru-RU" sz="4400" b="1" dirty="0" smtClean="0">
                <a:solidFill>
                  <a:schemeClr val="tx1"/>
                </a:solidFill>
              </a:rPr>
              <a:t>Когда солнце поднимается над лугом, я невольно улыбаюсь от радости.</a:t>
            </a:r>
          </a:p>
          <a:p>
            <a:pPr marL="514350" indent="-514350">
              <a:buAutoNum type="arabicPeriod"/>
            </a:pPr>
            <a:r>
              <a:rPr lang="ru-RU" sz="4400" b="1" dirty="0" smtClean="0">
                <a:solidFill>
                  <a:schemeClr val="tx1"/>
                </a:solidFill>
              </a:rPr>
              <a:t>Меня спросили, куда я поеду.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621510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B0F0"/>
                </a:solidFill>
              </a:rPr>
              <a:t>Союзное слово можно заменить только союзным словом:</a:t>
            </a:r>
          </a:p>
          <a:p>
            <a:r>
              <a:rPr lang="ru-RU" sz="3600" b="1" dirty="0" smtClean="0"/>
              <a:t>Вспомни песни, </a:t>
            </a:r>
            <a:r>
              <a:rPr lang="ru-RU" sz="3600" b="1" dirty="0" smtClean="0">
                <a:solidFill>
                  <a:srgbClr val="00B0F0"/>
                </a:solidFill>
              </a:rPr>
              <a:t>которые (какие) </a:t>
            </a:r>
            <a:r>
              <a:rPr lang="ru-RU" sz="3600" b="1" dirty="0" smtClean="0"/>
              <a:t>пела нам мать.</a:t>
            </a:r>
          </a:p>
          <a:p>
            <a:r>
              <a:rPr lang="ru-RU" sz="3600" b="1" dirty="0"/>
              <a:t> </a:t>
            </a:r>
            <a:r>
              <a:rPr lang="ru-RU" sz="3600" b="1" dirty="0" smtClean="0"/>
              <a:t>Логическое ударение.</a:t>
            </a:r>
          </a:p>
          <a:p>
            <a:r>
              <a:rPr lang="ru-RU" sz="3600" b="1" dirty="0" smtClean="0"/>
              <a:t>Я знаю, что он мне </a:t>
            </a:r>
            <a:r>
              <a:rPr lang="ru-RU" sz="3600" b="1" dirty="0" smtClean="0">
                <a:solidFill>
                  <a:srgbClr val="00B0F0"/>
                </a:solidFill>
              </a:rPr>
              <a:t>поможет</a:t>
            </a:r>
            <a:r>
              <a:rPr lang="ru-RU" sz="3600" b="1" dirty="0" smtClean="0"/>
              <a:t> (он мне поможет)</a:t>
            </a:r>
          </a:p>
          <a:p>
            <a:r>
              <a:rPr lang="ru-RU" sz="3600" b="1" dirty="0" smtClean="0"/>
              <a:t>Я знаю, </a:t>
            </a:r>
            <a:r>
              <a:rPr lang="ru-RU" sz="3600" b="1" dirty="0" smtClean="0">
                <a:solidFill>
                  <a:srgbClr val="00B0F0"/>
                </a:solidFill>
              </a:rPr>
              <a:t>что</a:t>
            </a:r>
            <a:r>
              <a:rPr lang="ru-RU" sz="3600" b="1" dirty="0" smtClean="0"/>
              <a:t> мне поможет.</a:t>
            </a:r>
            <a:endParaRPr lang="ru-RU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Союзное слово </a:t>
            </a:r>
            <a:r>
              <a:rPr lang="ru-RU" b="1" dirty="0" smtClean="0">
                <a:solidFill>
                  <a:srgbClr val="C00000"/>
                </a:solidFill>
              </a:rPr>
              <a:t>«который»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643998" cy="571504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4000" b="1" dirty="0" smtClean="0"/>
              <a:t>Если бы удалось найти </a:t>
            </a:r>
            <a:r>
              <a:rPr lang="ru-RU" sz="4000" b="1" dirty="0" smtClean="0">
                <a:solidFill>
                  <a:srgbClr val="C00000"/>
                </a:solidFill>
              </a:rPr>
              <a:t>весы</a:t>
            </a:r>
            <a:r>
              <a:rPr lang="ru-RU" sz="4000" b="1" dirty="0" smtClean="0"/>
              <a:t>, </a:t>
            </a:r>
            <a:r>
              <a:rPr lang="ru-RU" sz="4000" b="1" dirty="0" smtClean="0">
                <a:solidFill>
                  <a:srgbClr val="C00000"/>
                </a:solidFill>
              </a:rPr>
              <a:t>на которых </a:t>
            </a:r>
            <a:r>
              <a:rPr lang="ru-RU" sz="4000" b="1" dirty="0" smtClean="0"/>
              <a:t>можно было бы  положить военный подвиг нашего народа.</a:t>
            </a:r>
          </a:p>
          <a:p>
            <a:endParaRPr lang="ru-RU" sz="4000" b="1" dirty="0"/>
          </a:p>
          <a:p>
            <a:r>
              <a:rPr lang="ru-RU" sz="4000" b="1" dirty="0" smtClean="0"/>
              <a:t>Всю мою жизнь я видел настоящими героями только </a:t>
            </a:r>
            <a:r>
              <a:rPr lang="ru-RU" sz="4000" b="1" dirty="0" smtClean="0">
                <a:solidFill>
                  <a:srgbClr val="C00000"/>
                </a:solidFill>
              </a:rPr>
              <a:t>людей</a:t>
            </a:r>
            <a:r>
              <a:rPr lang="ru-RU" sz="4000" b="1" dirty="0" smtClean="0"/>
              <a:t>, </a:t>
            </a:r>
            <a:r>
              <a:rPr lang="ru-RU" sz="4000" b="1" dirty="0" smtClean="0">
                <a:solidFill>
                  <a:srgbClr val="C00000"/>
                </a:solidFill>
              </a:rPr>
              <a:t>которые</a:t>
            </a:r>
            <a:r>
              <a:rPr lang="ru-RU" sz="4000" b="1" dirty="0" smtClean="0"/>
              <a:t> любят и умеют прощать.</a:t>
            </a:r>
            <a:endParaRPr lang="ru-RU" sz="4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B0F0"/>
                </a:solidFill>
              </a:rPr>
              <a:t>Союзы и союзные слова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8647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       </a:t>
            </a:r>
            <a:r>
              <a:rPr lang="ru-RU" b="1" dirty="0" smtClean="0">
                <a:solidFill>
                  <a:srgbClr val="C00000"/>
                </a:solidFill>
              </a:rPr>
              <a:t>союзы                                             союзные слова</a:t>
            </a:r>
          </a:p>
          <a:p>
            <a:pPr>
              <a:buNone/>
            </a:pPr>
            <a:r>
              <a:rPr lang="ru-RU" b="1" dirty="0">
                <a:solidFill>
                  <a:srgbClr val="00B0F0"/>
                </a:solidFill>
              </a:rPr>
              <a:t>п</a:t>
            </a:r>
            <a:r>
              <a:rPr lang="ru-RU" b="1" dirty="0" smtClean="0">
                <a:solidFill>
                  <a:srgbClr val="00B0F0"/>
                </a:solidFill>
              </a:rPr>
              <a:t>ростые     составные                          </a:t>
            </a:r>
            <a:r>
              <a:rPr lang="ru-RU" b="1" dirty="0" smtClean="0"/>
              <a:t>который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что</a:t>
            </a:r>
            <a:r>
              <a:rPr lang="ru-RU" b="1" dirty="0" smtClean="0"/>
              <a:t>               потому что                        какой</a:t>
            </a:r>
          </a:p>
          <a:p>
            <a:pPr>
              <a:buNone/>
            </a:pPr>
            <a:r>
              <a:rPr lang="ru-RU" b="1" dirty="0"/>
              <a:t>ч</a:t>
            </a:r>
            <a:r>
              <a:rPr lang="ru-RU" b="1" dirty="0" smtClean="0"/>
              <a:t>тобы          оттого что                          кто</a:t>
            </a:r>
          </a:p>
          <a:p>
            <a:pPr>
              <a:buNone/>
            </a:pPr>
            <a:r>
              <a:rPr lang="ru-RU" b="1" dirty="0"/>
              <a:t>и</a:t>
            </a:r>
            <a:r>
              <a:rPr lang="ru-RU" b="1" dirty="0" smtClean="0"/>
              <a:t>бо               так как                               </a:t>
            </a:r>
            <a:r>
              <a:rPr lang="ru-RU" b="1" dirty="0" smtClean="0">
                <a:solidFill>
                  <a:srgbClr val="C00000"/>
                </a:solidFill>
              </a:rPr>
              <a:t>что</a:t>
            </a:r>
          </a:p>
          <a:p>
            <a:pPr>
              <a:buNone/>
            </a:pPr>
            <a:r>
              <a:rPr lang="ru-RU" b="1" dirty="0">
                <a:solidFill>
                  <a:srgbClr val="C00000"/>
                </a:solidFill>
              </a:rPr>
              <a:t>к</a:t>
            </a:r>
            <a:r>
              <a:rPr lang="ru-RU" b="1" dirty="0" smtClean="0">
                <a:solidFill>
                  <a:srgbClr val="C00000"/>
                </a:solidFill>
              </a:rPr>
              <a:t>огда</a:t>
            </a:r>
            <a:r>
              <a:rPr lang="ru-RU" b="1" dirty="0" smtClean="0"/>
              <a:t>             так что                               </a:t>
            </a:r>
            <a:r>
              <a:rPr lang="ru-RU" b="1" dirty="0" smtClean="0">
                <a:solidFill>
                  <a:srgbClr val="C00000"/>
                </a:solidFill>
              </a:rPr>
              <a:t>как</a:t>
            </a:r>
          </a:p>
          <a:p>
            <a:pPr>
              <a:buNone/>
            </a:pPr>
            <a:r>
              <a:rPr lang="ru-RU" b="1" dirty="0"/>
              <a:t>п</a:t>
            </a:r>
            <a:r>
              <a:rPr lang="ru-RU" b="1" dirty="0" smtClean="0"/>
              <a:t>ока              лишь только                    где</a:t>
            </a:r>
          </a:p>
          <a:p>
            <a:pPr>
              <a:buNone/>
            </a:pPr>
            <a:r>
              <a:rPr lang="ru-RU" b="1" dirty="0">
                <a:solidFill>
                  <a:srgbClr val="C00000"/>
                </a:solidFill>
              </a:rPr>
              <a:t>к</a:t>
            </a:r>
            <a:r>
              <a:rPr lang="ru-RU" b="1" dirty="0" smtClean="0">
                <a:solidFill>
                  <a:srgbClr val="C00000"/>
                </a:solidFill>
              </a:rPr>
              <a:t>ак </a:t>
            </a:r>
            <a:r>
              <a:rPr lang="ru-RU" b="1" dirty="0" smtClean="0"/>
              <a:t>                </a:t>
            </a:r>
            <a:r>
              <a:rPr lang="ru-RU" b="1" dirty="0" err="1" smtClean="0"/>
              <a:t>как</a:t>
            </a:r>
            <a:r>
              <a:rPr lang="ru-RU" b="1" dirty="0" smtClean="0"/>
              <a:t> будто                          куда</a:t>
            </a:r>
          </a:p>
          <a:p>
            <a:pPr>
              <a:buNone/>
            </a:pPr>
            <a:r>
              <a:rPr lang="ru-RU" b="1" dirty="0"/>
              <a:t>б</a:t>
            </a:r>
            <a:r>
              <a:rPr lang="ru-RU" b="1" dirty="0" smtClean="0"/>
              <a:t>удто            с тех пор как                     откуда</a:t>
            </a:r>
          </a:p>
          <a:p>
            <a:pPr>
              <a:buNone/>
            </a:pPr>
            <a:r>
              <a:rPr lang="ru-RU" b="1" dirty="0"/>
              <a:t>с</a:t>
            </a:r>
            <a:r>
              <a:rPr lang="ru-RU" b="1" dirty="0" smtClean="0"/>
              <a:t>ловно          в связи с тем что              </a:t>
            </a:r>
            <a:r>
              <a:rPr lang="ru-RU" b="1" dirty="0" smtClean="0">
                <a:solidFill>
                  <a:srgbClr val="C00000"/>
                </a:solidFill>
              </a:rPr>
              <a:t>когда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если                                                           сколько, чей         </a:t>
            </a:r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Урок 26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85794"/>
            <a:ext cx="8643998" cy="5786478"/>
          </a:xfrm>
        </p:spPr>
        <p:txBody>
          <a:bodyPr/>
          <a:lstStyle/>
          <a:p>
            <a:endParaRPr lang="ru-RU" sz="4400" dirty="0" smtClean="0"/>
          </a:p>
          <a:p>
            <a:r>
              <a:rPr lang="ru-RU" sz="4400" b="1" dirty="0" smtClean="0"/>
              <a:t>Настала минута </a:t>
            </a:r>
            <a:r>
              <a:rPr lang="ru-RU" sz="2800" b="1" dirty="0" smtClean="0">
                <a:solidFill>
                  <a:srgbClr val="C00000"/>
                </a:solidFill>
              </a:rPr>
              <a:t>(какая минута), </a:t>
            </a:r>
            <a:r>
              <a:rPr lang="ru-RU" sz="4400" b="1" dirty="0" smtClean="0"/>
              <a:t>когда я понял всю цену этих слов.</a:t>
            </a:r>
          </a:p>
          <a:p>
            <a:r>
              <a:rPr lang="ru-RU" sz="4400" b="1" dirty="0" smtClean="0"/>
              <a:t>Было на свете сердце </a:t>
            </a:r>
            <a:r>
              <a:rPr lang="ru-RU" sz="2800" b="1" dirty="0" smtClean="0">
                <a:solidFill>
                  <a:srgbClr val="C00000"/>
                </a:solidFill>
              </a:rPr>
              <a:t>(какое сердце), </a:t>
            </a:r>
            <a:r>
              <a:rPr lang="ru-RU" sz="4400" b="1" dirty="0" smtClean="0"/>
              <a:t>которое однажды вспыхнуло огнём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rgbClr val="C00000"/>
                </a:solidFill>
              </a:rPr>
              <a:t>Местоименно</a:t>
            </a:r>
            <a:r>
              <a:rPr lang="ru-RU" sz="3200" b="1" dirty="0" smtClean="0">
                <a:solidFill>
                  <a:srgbClr val="C00000"/>
                </a:solidFill>
              </a:rPr>
              <a:t> – определительные  придаточные предложения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572560" cy="5286412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И пусть меня накажет </a:t>
            </a:r>
            <a:r>
              <a:rPr lang="ru-RU" sz="4800" b="1" dirty="0" smtClean="0">
                <a:solidFill>
                  <a:srgbClr val="C00000"/>
                </a:solidFill>
              </a:rPr>
              <a:t>тот, кто </a:t>
            </a:r>
            <a:r>
              <a:rPr lang="ru-RU" sz="4800" b="1" dirty="0" smtClean="0"/>
              <a:t>изобрёл мои мученья.</a:t>
            </a:r>
          </a:p>
          <a:p>
            <a:r>
              <a:rPr lang="ru-RU" sz="4800" b="1" dirty="0" smtClean="0">
                <a:solidFill>
                  <a:srgbClr val="C00000"/>
                </a:solidFill>
              </a:rPr>
              <a:t>Каждый, кто </a:t>
            </a:r>
            <a:r>
              <a:rPr lang="ru-RU" sz="4800" b="1" dirty="0" smtClean="0"/>
              <a:t>был на севере, навсегда запомнит белые ночи.</a:t>
            </a:r>
            <a:endParaRPr lang="ru-RU" sz="4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Определить вид связи в предложениях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429684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    Горько думать что пройдёт жизнь без горя и без счастья в суете дневных забот.</a:t>
            </a:r>
          </a:p>
          <a:p>
            <a:endParaRPr lang="ru-RU" sz="4400" b="1" dirty="0" smtClean="0"/>
          </a:p>
          <a:p>
            <a:pPr>
              <a:buNone/>
            </a:pPr>
            <a:r>
              <a:rPr lang="ru-RU" sz="4400" b="1" dirty="0" smtClean="0"/>
              <a:t>   Не будьте равнодушными ибо равнодушие смертельно для души. </a:t>
            </a:r>
            <a:endParaRPr lang="ru-RU" sz="4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63579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     Постепенно в людях возникло уважение к человеку который обо всём говорил просто и смело.</a:t>
            </a:r>
          </a:p>
          <a:p>
            <a:pPr>
              <a:buNone/>
            </a:pPr>
            <a:r>
              <a:rPr lang="ru-RU" sz="4400" b="1" dirty="0" smtClean="0"/>
              <a:t>     </a:t>
            </a:r>
            <a:r>
              <a:rPr lang="ru-RU" sz="4400" b="1" dirty="0"/>
              <a:t>Б</a:t>
            </a:r>
            <a:r>
              <a:rPr lang="ru-RU" sz="4400" b="1" dirty="0" smtClean="0"/>
              <a:t>ыл тот особенный вечер какой бывает только на Кавказе.</a:t>
            </a:r>
            <a:endParaRPr lang="ru-RU" sz="4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       Просто удивительно сколько у вас при слабом здоровье энергии знания дела.</a:t>
            </a:r>
          </a:p>
          <a:p>
            <a:pPr>
              <a:buNone/>
            </a:pPr>
            <a:r>
              <a:rPr lang="ru-RU" sz="4400" b="1" dirty="0"/>
              <a:t> </a:t>
            </a:r>
            <a:r>
              <a:rPr lang="ru-RU" sz="4400" b="1" dirty="0" smtClean="0"/>
              <a:t>     Вот мы встретились на краю земли где словно лебеди молчат корабли.</a:t>
            </a:r>
            <a:endParaRPr lang="ru-RU" sz="4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Урок 27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857232"/>
            <a:ext cx="8643998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00B0F0"/>
                </a:solidFill>
              </a:rPr>
              <a:t>Чтобы отличить союз от союзного слова, </a:t>
            </a:r>
            <a:r>
              <a:rPr lang="ru-RU" sz="3600" b="1" dirty="0" smtClean="0"/>
              <a:t>надо:</a:t>
            </a:r>
          </a:p>
          <a:p>
            <a:pPr>
              <a:buNone/>
            </a:pPr>
            <a:r>
              <a:rPr lang="ru-RU" sz="3600" b="1" dirty="0" smtClean="0"/>
              <a:t>1. </a:t>
            </a:r>
            <a:r>
              <a:rPr lang="ru-RU" sz="3600" b="1" dirty="0">
                <a:solidFill>
                  <a:srgbClr val="00B0F0"/>
                </a:solidFill>
              </a:rPr>
              <a:t>С</a:t>
            </a:r>
            <a:r>
              <a:rPr lang="ru-RU" sz="3600" b="1" dirty="0" smtClean="0">
                <a:solidFill>
                  <a:srgbClr val="00B0F0"/>
                </a:solidFill>
              </a:rPr>
              <a:t>оюз опустить: </a:t>
            </a:r>
          </a:p>
          <a:p>
            <a:pPr>
              <a:buNone/>
            </a:pPr>
            <a:r>
              <a:rPr lang="ru-RU" sz="3600" b="1" dirty="0" smtClean="0"/>
              <a:t>Оля говорит,</a:t>
            </a:r>
            <a:r>
              <a:rPr lang="ru-RU" sz="3600" b="1" dirty="0" smtClean="0">
                <a:solidFill>
                  <a:srgbClr val="00B0F0"/>
                </a:solidFill>
              </a:rPr>
              <a:t> что </a:t>
            </a:r>
            <a:r>
              <a:rPr lang="ru-RU" sz="3600" b="1" dirty="0" smtClean="0"/>
              <a:t>трава по ночам растёт.</a:t>
            </a:r>
          </a:p>
          <a:p>
            <a:pPr>
              <a:buNone/>
            </a:pPr>
            <a:r>
              <a:rPr lang="ru-RU" sz="3600" b="1" dirty="0" smtClean="0"/>
              <a:t>Оля говорит</a:t>
            </a:r>
            <a:r>
              <a:rPr lang="ru-RU" sz="3600" b="1" dirty="0" smtClean="0">
                <a:solidFill>
                  <a:srgbClr val="00B0F0"/>
                </a:solidFill>
              </a:rPr>
              <a:t>:</a:t>
            </a:r>
            <a:r>
              <a:rPr lang="ru-RU" sz="3600" b="1" dirty="0" smtClean="0"/>
              <a:t> трава по ночам растёт.</a:t>
            </a:r>
          </a:p>
          <a:p>
            <a:pPr>
              <a:buNone/>
            </a:pPr>
            <a:r>
              <a:rPr lang="ru-RU" sz="3600" b="1" dirty="0" smtClean="0"/>
              <a:t>2. Можно заменить другим союзом: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B0F0"/>
                </a:solidFill>
              </a:rPr>
              <a:t>Когда (если) </a:t>
            </a:r>
            <a:r>
              <a:rPr lang="ru-RU" sz="3600" b="1" dirty="0" smtClean="0"/>
              <a:t>труд -  удовольствие, жизнь хороша</a:t>
            </a:r>
            <a:endParaRPr lang="ru-RU" sz="3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364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Урок 25  9 класс  Придаточные определительные</vt:lpstr>
      <vt:lpstr>Союзное слово «который»</vt:lpstr>
      <vt:lpstr>Союзы и союзные слова</vt:lpstr>
      <vt:lpstr>Урок 26</vt:lpstr>
      <vt:lpstr>Местоименно – определительные  придаточные предложения</vt:lpstr>
      <vt:lpstr>Определить вид связи в предложениях</vt:lpstr>
      <vt:lpstr>Слайд 7</vt:lpstr>
      <vt:lpstr>Слайд 8</vt:lpstr>
      <vt:lpstr>Урок 27</vt:lpstr>
      <vt:lpstr>Слайд 10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25  9 класс  Придаточные определительные</dc:title>
  <dc:creator>Татьяна Николаевна</dc:creator>
  <cp:lastModifiedBy>Татьяна Николаевна</cp:lastModifiedBy>
  <cp:revision>8</cp:revision>
  <dcterms:created xsi:type="dcterms:W3CDTF">2013-11-28T14:25:29Z</dcterms:created>
  <dcterms:modified xsi:type="dcterms:W3CDTF">2015-12-06T10:10:49Z</dcterms:modified>
</cp:coreProperties>
</file>