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8FD0D-0395-4C58-BDB3-72A4B94BF585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10E20-D490-4C0C-8B5B-10F861F50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Местоимение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10E20-D490-4C0C-8B5B-10F861F50D6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872D11-2BCF-4A94-8AAF-B9B073FA5536}" type="datetimeFigureOut">
              <a:rPr lang="ru-RU" smtClean="0"/>
              <a:pPr/>
              <a:t>02.10.2011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56E8D9B-E093-4C13-BC45-9AB29857C8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357166"/>
            <a:ext cx="7715304" cy="30003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Местоимение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Ес</a:t>
            </a:r>
            <a:r>
              <a:rPr lang="en-US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мд</a:t>
            </a:r>
            <a:r>
              <a:rPr lang="kk-K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ік).</a:t>
            </a:r>
          </a:p>
          <a:p>
            <a:pPr algn="just"/>
            <a:r>
              <a:rPr lang="kk-KZ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Часть речи, которая употребляется вместо имени существительного, называется    местоимением.</a:t>
            </a:r>
          </a:p>
          <a:p>
            <a:r>
              <a:rPr lang="kk-KZ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Вместо имени предмета говорим мы </a:t>
            </a:r>
            <a:r>
              <a:rPr lang="kk-KZ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слово</a:t>
            </a:r>
            <a:r>
              <a:rPr lang="kk-KZ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это, то, они, оно, она – всем известные слова. </a:t>
            </a:r>
          </a:p>
          <a:p>
            <a:pPr algn="just"/>
            <a:r>
              <a:rPr lang="kk-KZ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Это без сомнение слова – местомиение ( 1 слайд)</a:t>
            </a:r>
          </a:p>
          <a:p>
            <a:pPr algn="just"/>
            <a:r>
              <a:rPr lang="kk-KZ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Например :  </a:t>
            </a:r>
            <a:r>
              <a:rPr lang="kk-K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</a:t>
            </a:r>
            <a:r>
              <a:rPr lang="kk-K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олнце </a:t>
            </a:r>
            <a:r>
              <a:rPr lang="kk-KZ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оно, месяц – он, луна –она. </a:t>
            </a:r>
          </a:p>
          <a:p>
            <a:pPr algn="just"/>
            <a:r>
              <a:rPr lang="kk-KZ" sz="1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k-KZ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endParaRPr lang="kk-KZ" sz="1400" b="1" dirty="0" smtClean="0">
              <a:ln w="1905"/>
              <a:solidFill>
                <a:srgbClr val="00B0F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ru-RU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endParaRPr lang="ru-RU" sz="1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1214414" y="3643314"/>
            <a:ext cx="7715304" cy="20002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>
            <a:normAutofit/>
          </a:bodyPr>
          <a:lstStyle/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n-US" sz="14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000496" y="4000504"/>
            <a:ext cx="1714512" cy="150019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Какой?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Признак предмета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(какой-нибудь)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29388" y="3929066"/>
            <a:ext cx="1643074" cy="150019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Сколько?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количество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(несколько)</a:t>
            </a:r>
          </a:p>
          <a:p>
            <a:pPr algn="ctr"/>
            <a:endParaRPr lang="ru-RU" sz="1400" dirty="0"/>
          </a:p>
        </p:txBody>
      </p:sp>
      <p:sp>
        <p:nvSpPr>
          <p:cNvPr id="12" name="Овал 11"/>
          <p:cNvSpPr/>
          <p:nvPr/>
        </p:nvSpPr>
        <p:spPr>
          <a:xfrm>
            <a:off x="1500166" y="3929066"/>
            <a:ext cx="1714512" cy="150019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Кто? Что?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предмет  </a:t>
            </a:r>
          </a:p>
          <a:p>
            <a:pPr algn="ctr"/>
            <a:r>
              <a:rPr lang="ru-RU" sz="1400" b="1" smtClean="0">
                <a:solidFill>
                  <a:schemeClr val="bg1"/>
                </a:solidFill>
              </a:rPr>
              <a:t>( </a:t>
            </a:r>
            <a:r>
              <a:rPr lang="kk-KZ" sz="1400" b="1" smtClean="0">
                <a:solidFill>
                  <a:schemeClr val="bg1"/>
                </a:solidFill>
              </a:rPr>
              <a:t>он </a:t>
            </a:r>
            <a:r>
              <a:rPr lang="ru-RU" sz="1400" b="1" dirty="0" smtClean="0">
                <a:solidFill>
                  <a:schemeClr val="bg1"/>
                </a:solidFill>
              </a:rPr>
              <a:t>)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>
            <a:off x="2000232" y="3571876"/>
            <a:ext cx="785818" cy="428628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низ стрелка 13"/>
          <p:cNvSpPr/>
          <p:nvPr/>
        </p:nvSpPr>
        <p:spPr>
          <a:xfrm>
            <a:off x="4500562" y="3571876"/>
            <a:ext cx="785818" cy="500066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низ стрелка 14"/>
          <p:cNvSpPr/>
          <p:nvPr/>
        </p:nvSpPr>
        <p:spPr>
          <a:xfrm>
            <a:off x="6858016" y="3571876"/>
            <a:ext cx="785818" cy="428628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одзаголовок 2"/>
          <p:cNvSpPr txBox="1">
            <a:spLocks/>
          </p:cNvSpPr>
          <p:nvPr/>
        </p:nvSpPr>
        <p:spPr>
          <a:xfrm>
            <a:off x="1214414" y="5643578"/>
            <a:ext cx="7715304" cy="1071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>
            <a:normAutofit/>
          </a:bodyPr>
          <a:lstStyle/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1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</a:t>
            </a:r>
            <a:endParaRPr lang="en-US" sz="14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указывает, но</a:t>
            </a:r>
            <a:r>
              <a:rPr lang="en-US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называет</a:t>
            </a:r>
            <a:endParaRPr kumimoji="0" lang="ru-RU" sz="2000" b="1" i="0" u="none" strike="noStrike" kern="1200" cap="none" spc="0" normalizeH="0" baseline="0" noProof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57289" y="6000769"/>
            <a:ext cx="350046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Местоимение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4714876" y="6215082"/>
            <a:ext cx="64294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</TotalTime>
  <Words>100</Words>
  <Application>Microsoft Office PowerPoint</Application>
  <PresentationFormat>Экран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Солнцестояние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1-2</dc:title>
  <dc:creator>UserXP</dc:creator>
  <cp:lastModifiedBy>UserXP</cp:lastModifiedBy>
  <cp:revision>11</cp:revision>
  <dcterms:created xsi:type="dcterms:W3CDTF">2011-10-02T09:20:27Z</dcterms:created>
  <dcterms:modified xsi:type="dcterms:W3CDTF">2011-10-02T11:12:57Z</dcterms:modified>
</cp:coreProperties>
</file>