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>
        <p:scale>
          <a:sx n="76" d="100"/>
          <a:sy n="76" d="100"/>
        </p:scale>
        <p:origin x="-288" y="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2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 advTm="20000"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Проект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«МОЙ Родной город»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208823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Работу выполнили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Патина Анастасия </a:t>
            </a:r>
          </a:p>
          <a:p>
            <a:r>
              <a:rPr lang="ru-RU" dirty="0" smtClean="0"/>
              <a:t>Корнилова Зоя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Ученицы 1 «а» класса</a:t>
            </a:r>
          </a:p>
          <a:p>
            <a:r>
              <a:rPr lang="ru-RU" dirty="0" smtClean="0"/>
              <a:t>МБОУ СОШ №</a:t>
            </a:r>
            <a:r>
              <a:rPr lang="ru-RU" dirty="0"/>
              <a:t>1</a:t>
            </a:r>
            <a:endParaRPr lang="ru-RU" dirty="0" smtClean="0"/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Памятник жертвам радиационных катастроф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68402"/>
            <a:ext cx="3655293" cy="503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721464"/>
      </p:ext>
    </p:extLst>
  </p:cSld>
  <p:clrMapOvr>
    <a:masterClrMapping/>
  </p:clrMapOvr>
  <p:transition spd="med" advTm="20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г.Тосно</a:t>
            </a:r>
            <a:r>
              <a:rPr lang="ru-RU" dirty="0"/>
              <a:t>, братская могила.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68760"/>
            <a:ext cx="762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040159"/>
      </p:ext>
    </p:extLst>
  </p:cSld>
  <p:clrMapOvr>
    <a:masterClrMapping/>
  </p:clrMapOvr>
  <p:transition spd="med" advTm="20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процессе работы над проектом мы расширили свой кругозор об истории родного города, познакомились с достопримечательностями. Научились работать в команде, принимать на себя разные роли и обязанности.</a:t>
            </a:r>
          </a:p>
        </p:txBody>
      </p:sp>
    </p:spTree>
    <p:extLst>
      <p:ext uri="{BB962C8B-B14F-4D97-AF65-F5344CB8AC3E}">
        <p14:creationId xmlns:p14="http://schemas.microsoft.com/office/powerpoint/2010/main" val="34924287"/>
      </p:ext>
    </p:extLst>
  </p:cSld>
  <p:clrMapOvr>
    <a:masterClrMapping/>
  </p:clrMapOvr>
  <p:transition spd="med" advTm="20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Я живу в городе Тосно.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Это красивый город, который </a:t>
            </a:r>
            <a:r>
              <a:rPr lang="ru-RU" dirty="0">
                <a:solidFill>
                  <a:srgbClr val="FF0000"/>
                </a:solidFill>
              </a:rPr>
              <a:t>находится на берегу </a:t>
            </a:r>
            <a:r>
              <a:rPr lang="ru-RU" dirty="0" smtClean="0">
                <a:solidFill>
                  <a:srgbClr val="FF0000"/>
                </a:solidFill>
              </a:rPr>
              <a:t>реки </a:t>
            </a:r>
            <a:r>
              <a:rPr lang="ru-RU" dirty="0" err="1" smtClean="0">
                <a:solidFill>
                  <a:srgbClr val="FF0000"/>
                </a:solidFill>
              </a:rPr>
              <a:t>Тосна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426" y="2852936"/>
            <a:ext cx="5003871" cy="335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20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Расположение города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09176"/>
            <a:ext cx="5852287" cy="482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1851 году после длительного строительства была запущена  Николаевская железная дорога (теперь Октябрьская), которая дала огромный приток населения. Появилась станция четвертого класса под названием </a:t>
            </a:r>
            <a:r>
              <a:rPr lang="ru-RU" dirty="0" err="1"/>
              <a:t>Тосна</a:t>
            </a:r>
            <a:r>
              <a:rPr lang="ru-RU" dirty="0"/>
              <a:t>. Согласно сведениям 1917 года, селение </a:t>
            </a:r>
            <a:r>
              <a:rPr lang="ru-RU" dirty="0" err="1"/>
              <a:t>Тосна</a:t>
            </a:r>
            <a:r>
              <a:rPr lang="ru-RU" dirty="0"/>
              <a:t> насчитывало 408 дворов.</a:t>
            </a:r>
          </a:p>
        </p:txBody>
      </p:sp>
    </p:spTree>
    <p:extLst>
      <p:ext uri="{BB962C8B-B14F-4D97-AF65-F5344CB8AC3E}">
        <p14:creationId xmlns:p14="http://schemas.microsoft.com/office/powerpoint/2010/main" val="2802857266"/>
      </p:ext>
    </p:extLst>
  </p:cSld>
  <p:clrMapOvr>
    <a:masterClrMapping/>
  </p:clrMapOvr>
  <p:transition spd="med" advTm="20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Завод «Тосно-Эра» (</a:t>
            </a:r>
            <a:r>
              <a:rPr lang="en-GB" dirty="0"/>
              <a:t>Henkel</a:t>
            </a:r>
            <a:r>
              <a:rPr lang="en-GB" dirty="0" smtClean="0"/>
              <a:t>);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5544616" cy="425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182860"/>
      </p:ext>
    </p:extLst>
  </p:cSld>
  <p:clrMapOvr>
    <a:masterClrMapping/>
  </p:clrMapOvr>
  <p:transition spd="med" advTm="20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</a:t>
            </a:r>
            <a:r>
              <a:rPr lang="ru-RU" dirty="0" smtClean="0"/>
              <a:t>Завод </a:t>
            </a:r>
            <a:r>
              <a:rPr lang="en-GB" dirty="0"/>
              <a:t>Caterpillar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48880"/>
            <a:ext cx="7483072" cy="3877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315126"/>
      </p:ext>
    </p:extLst>
  </p:cSld>
  <p:clrMapOvr>
    <a:masterClrMapping/>
  </p:clrMapOvr>
  <p:transition spd="med" advTm="20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Завод сантехники испанской компании </a:t>
            </a:r>
            <a:r>
              <a:rPr lang="ru-RU" dirty="0" err="1"/>
              <a:t>Roca</a:t>
            </a:r>
            <a:r>
              <a:rPr lang="ru-RU" dirty="0"/>
              <a:t> </a:t>
            </a:r>
            <a:r>
              <a:rPr lang="ru-RU" dirty="0" err="1"/>
              <a:t>Group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4"/>
            <a:ext cx="523875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717037"/>
      </p:ext>
    </p:extLst>
  </p:cSld>
  <p:clrMapOvr>
    <a:masterClrMapping/>
  </p:clrMapOvr>
  <p:transition spd="med" advTm="20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Завод «Тепловое оборудование»;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6783523" cy="369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257765"/>
      </p:ext>
    </p:extLst>
  </p:cSld>
  <p:clrMapOvr>
    <a:masterClrMapping/>
  </p:clrMapOvr>
  <p:transition spd="med" advTm="20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Тосненский историко-краеведческий музей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521953495"/>
      </p:ext>
    </p:extLst>
  </p:cSld>
  <p:clrMapOvr>
    <a:masterClrMapping/>
  </p:clrMapOvr>
  <p:transition spd="med" advTm="20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Памятник неизвестному солдату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7"/>
            <a:ext cx="6595576" cy="450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278796"/>
      </p:ext>
    </p:extLst>
  </p:cSld>
  <p:clrMapOvr>
    <a:masterClrMapping/>
  </p:clrMapOvr>
  <p:transition spd="med" advTm="20000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147</TotalTime>
  <Words>117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Проект «МОЙ Родной город»</vt:lpstr>
      <vt:lpstr>Я живу в городе Тосно. Это красивый город, который находится на берегу реки Тосна.</vt:lpstr>
      <vt:lpstr>Расположение города</vt:lpstr>
      <vt:lpstr>Экономика</vt:lpstr>
      <vt:lpstr>Презентация PowerPoint</vt:lpstr>
      <vt:lpstr>Презентация PowerPoint</vt:lpstr>
      <vt:lpstr>Презентация PowerPoint</vt:lpstr>
      <vt:lpstr>Тосненский историко-краеведческий музей </vt:lpstr>
      <vt:lpstr>Памятник неизвестному солдату</vt:lpstr>
      <vt:lpstr>Памятник жертвам радиационных катастроф</vt:lpstr>
      <vt:lpstr>г.Тосно, братская могила.</vt:lpstr>
      <vt:lpstr>ВЫВОД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«Родной город»</dc:title>
  <dc:creator>Надюшка</dc:creator>
  <cp:lastModifiedBy>User</cp:lastModifiedBy>
  <cp:revision>21</cp:revision>
  <dcterms:created xsi:type="dcterms:W3CDTF">2013-09-08T11:15:21Z</dcterms:created>
  <dcterms:modified xsi:type="dcterms:W3CDTF">2016-05-18T18:40:34Z</dcterms:modified>
</cp:coreProperties>
</file>