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5E2BC-5CA0-4CCC-A141-773CB0397F58}" type="datetimeFigureOut">
              <a:rPr lang="ru-RU" smtClean="0"/>
              <a:t>08.01.2016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9EF1-5FB6-4566-829F-7A345B891C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«Ақсақ құлан, Жошы</a:t>
            </a:r>
            <a:r>
              <a:rPr lang="ru-RU" dirty="0" smtClean="0"/>
              <a:t> хан»</a:t>
            </a:r>
            <a:br>
              <a:rPr lang="ru-RU" dirty="0" smtClean="0"/>
            </a:br>
            <a:r>
              <a:rPr lang="ru-RU" dirty="0" smtClean="0"/>
              <a:t>Глоссарий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  <a:r>
              <a:rPr lang="ru-RU" b="1" dirty="0" err="1" smtClean="0"/>
              <a:t>Ашамай</a:t>
            </a:r>
            <a:endParaRPr lang="ru-RU" b="1" dirty="0"/>
          </a:p>
          <a:p>
            <a:r>
              <a:rPr lang="ru-RU" dirty="0" err="1"/>
              <a:t>Алды-арты</a:t>
            </a:r>
            <a:r>
              <a:rPr lang="ru-RU" dirty="0"/>
              <a:t> </a:t>
            </a:r>
            <a:r>
              <a:rPr lang="ru-RU" dirty="0" err="1"/>
              <a:t>сүйемелі биіктеу</a:t>
            </a:r>
            <a:r>
              <a:rPr lang="ru-RU" dirty="0"/>
              <a:t> </a:t>
            </a:r>
            <a:r>
              <a:rPr lang="ru-RU" dirty="0" err="1"/>
              <a:t>келген</a:t>
            </a:r>
            <a:r>
              <a:rPr lang="ru-RU" dirty="0"/>
              <a:t>, </a:t>
            </a:r>
            <a:r>
              <a:rPr lang="ru-RU" dirty="0" err="1"/>
              <a:t>екі</a:t>
            </a:r>
            <a:r>
              <a:rPr lang="ru-RU" dirty="0"/>
              <a:t> </a:t>
            </a:r>
            <a:r>
              <a:rPr lang="ru-RU" dirty="0" err="1"/>
              <a:t>қасының жоғарғы ұшы айқастырылып жасалған балаға арналған </a:t>
            </a:r>
            <a:r>
              <a:rPr lang="ru-RU" dirty="0"/>
              <a:t>ер.</a:t>
            </a:r>
          </a:p>
          <a:p>
            <a:r>
              <a:rPr lang="ru-RU" b="1" dirty="0" err="1"/>
              <a:t>Құлан</a:t>
            </a:r>
            <a:endParaRPr lang="ru-RU" b="1" dirty="0"/>
          </a:p>
          <a:p>
            <a:r>
              <a:rPr lang="ru-RU" dirty="0" err="1"/>
              <a:t>Жылқы тұқымдасына жататын</a:t>
            </a:r>
            <a:r>
              <a:rPr lang="ru-RU" dirty="0"/>
              <a:t> </a:t>
            </a:r>
            <a:r>
              <a:rPr lang="ru-RU" dirty="0" err="1"/>
              <a:t>түсі сарғыштау, жотасында</a:t>
            </a:r>
            <a:r>
              <a:rPr lang="ru-RU" dirty="0"/>
              <a:t> </a:t>
            </a:r>
            <a:r>
              <a:rPr lang="ru-RU" dirty="0" err="1"/>
              <a:t>қара қошқыл жолағы </a:t>
            </a:r>
            <a:r>
              <a:rPr lang="ru-RU" dirty="0"/>
              <a:t>бар, </a:t>
            </a:r>
            <a:r>
              <a:rPr lang="ru-RU" dirty="0" err="1"/>
              <a:t>құйрығының ұшы қара жабайы</a:t>
            </a:r>
            <a:r>
              <a:rPr lang="ru-RU" dirty="0"/>
              <a:t> </a:t>
            </a:r>
            <a:r>
              <a:rPr lang="ru-RU" dirty="0" err="1"/>
              <a:t>жылқы.</a:t>
            </a:r>
            <a:endParaRPr lang="ru-RU" dirty="0"/>
          </a:p>
          <a:p>
            <a:r>
              <a:rPr lang="ru-RU" b="1" dirty="0" err="1"/>
              <a:t>Құланның әңгісі</a:t>
            </a:r>
            <a:endParaRPr lang="ru-RU" b="1" dirty="0"/>
          </a:p>
          <a:p>
            <a:r>
              <a:rPr lang="ru-RU" dirty="0" err="1"/>
              <a:t>Құланның айғыры.</a:t>
            </a:r>
            <a:endParaRPr lang="ru-RU" dirty="0"/>
          </a:p>
          <a:p>
            <a:r>
              <a:rPr lang="ru-RU" b="1" dirty="0" err="1"/>
              <a:t>Құба </a:t>
            </a:r>
            <a:r>
              <a:rPr lang="ru-RU" b="1" dirty="0"/>
              <a:t>дала</a:t>
            </a:r>
          </a:p>
          <a:p>
            <a:r>
              <a:rPr lang="ru-RU" dirty="0" err="1"/>
              <a:t>Қуқыл тартқан, қуарған кең жазық жер</a:t>
            </a:r>
            <a:r>
              <a:rPr lang="ru-RU" dirty="0"/>
              <a:t>.</a:t>
            </a:r>
          </a:p>
          <a:p>
            <a:r>
              <a:rPr lang="ru-RU" b="1" dirty="0" err="1"/>
              <a:t>Құнан</a:t>
            </a:r>
            <a:endParaRPr lang="ru-RU" b="1" dirty="0"/>
          </a:p>
          <a:p>
            <a:r>
              <a:rPr lang="ru-RU" dirty="0" err="1"/>
              <a:t>Екі</a:t>
            </a:r>
            <a:r>
              <a:rPr lang="ru-RU" dirty="0"/>
              <a:t> </a:t>
            </a:r>
            <a:r>
              <a:rPr lang="ru-RU" dirty="0" err="1"/>
              <a:t>жасқа толып</a:t>
            </a:r>
            <a:r>
              <a:rPr lang="ru-RU" dirty="0"/>
              <a:t>, </a:t>
            </a:r>
            <a:r>
              <a:rPr lang="ru-RU" dirty="0" err="1"/>
              <a:t>үшке аяқ басқан еркек</a:t>
            </a:r>
            <a:r>
              <a:rPr lang="ru-RU" dirty="0"/>
              <a:t> </a:t>
            </a:r>
            <a:r>
              <a:rPr lang="ru-RU" dirty="0" err="1"/>
              <a:t>жылқы </a:t>
            </a:r>
            <a:r>
              <a:rPr lang="ru-RU" dirty="0"/>
              <a:t>малы.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1-тапсырма</a:t>
            </a:r>
          </a:p>
          <a:p>
            <a:r>
              <a:rPr lang="ru-RU" b="1" dirty="0"/>
              <a:t>Бос </a:t>
            </a:r>
            <a:r>
              <a:rPr lang="ru-RU" b="1" dirty="0" err="1"/>
              <a:t>орынға қажетті сөзді қойыңыз</a:t>
            </a:r>
            <a:r>
              <a:rPr lang="ru-RU" b="1" dirty="0"/>
              <a:t>.</a:t>
            </a:r>
          </a:p>
          <a:p>
            <a:r>
              <a:rPr lang="ru-RU" dirty="0"/>
              <a:t>    </a:t>
            </a:r>
            <a:r>
              <a:rPr lang="ru-RU" dirty="0" err="1"/>
              <a:t>Елсіз</a:t>
            </a:r>
            <a:r>
              <a:rPr lang="ru-RU" dirty="0"/>
              <a:t> </a:t>
            </a:r>
            <a:r>
              <a:rPr lang="ru-RU" dirty="0" smtClean="0"/>
              <a:t>                           ,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   </a:t>
            </a:r>
            <a:r>
              <a:rPr lang="ru-RU" dirty="0" err="1"/>
              <a:t>Қат-қабат бұдыр салада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    </a:t>
            </a:r>
            <a:r>
              <a:rPr lang="ru-RU" dirty="0" err="1"/>
              <a:t>Мекендеп</a:t>
            </a:r>
            <a:r>
              <a:rPr lang="ru-RU" dirty="0"/>
              <a:t> </a:t>
            </a:r>
            <a:r>
              <a:rPr lang="ru-RU" dirty="0" err="1"/>
              <a:t>өрген, өрбісіп, </a:t>
            </a:r>
            <a:br>
              <a:rPr lang="ru-RU" dirty="0" err="1"/>
            </a:br>
            <a:r>
              <a:rPr lang="ru-RU" dirty="0" err="1"/>
              <a:t>    Ордалы</a:t>
            </a:r>
            <a:r>
              <a:rPr lang="ru-RU" dirty="0"/>
              <a:t> </a:t>
            </a:r>
            <a:r>
              <a:rPr lang="ru-RU" dirty="0" err="1"/>
              <a:t>құлан жосыған.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</a:p>
          <a:p>
            <a:r>
              <a:rPr lang="ru-RU" b="1" dirty="0" err="1"/>
              <a:t>Қажетті сөздер:</a:t>
            </a:r>
            <a:endParaRPr lang="ru-RU" dirty="0"/>
          </a:p>
          <a:p>
            <a:r>
              <a:rPr lang="ru-RU" dirty="0" err="1"/>
              <a:t>өр қияда</a:t>
            </a:r>
            <a:endParaRPr lang="ru-RU" dirty="0"/>
          </a:p>
          <a:p>
            <a:r>
              <a:rPr lang="ru-RU" dirty="0" err="1"/>
              <a:t>сар</a:t>
            </a:r>
            <a:r>
              <a:rPr lang="ru-RU" dirty="0"/>
              <a:t> </a:t>
            </a:r>
            <a:r>
              <a:rPr lang="ru-RU" dirty="0" err="1"/>
              <a:t>далада</a:t>
            </a:r>
            <a:endParaRPr lang="ru-RU" dirty="0"/>
          </a:p>
          <a:p>
            <a:r>
              <a:rPr lang="ru-RU" dirty="0" err="1"/>
              <a:t>құба далада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2-тапсырма</a:t>
            </a:r>
          </a:p>
          <a:p>
            <a:r>
              <a:rPr lang="ru-RU" b="1" dirty="0" err="1"/>
              <a:t>Дұрыс, бұрысын белгілеңіз.</a:t>
            </a:r>
            <a:endParaRPr lang="ru-RU" b="1" dirty="0"/>
          </a:p>
          <a:p>
            <a:pPr fontAlgn="ctr"/>
            <a:r>
              <a:rPr lang="ru-RU" dirty="0" err="1" smtClean="0"/>
              <a:t>Жошы</a:t>
            </a:r>
            <a:r>
              <a:rPr lang="ru-RU" dirty="0" smtClean="0"/>
              <a:t> </a:t>
            </a:r>
            <a:r>
              <a:rPr lang="ru-RU" dirty="0" err="1"/>
              <a:t>ханның үлкен жігіт</a:t>
            </a:r>
            <a:r>
              <a:rPr lang="ru-RU" dirty="0"/>
              <a:t> </a:t>
            </a:r>
            <a:r>
              <a:rPr lang="ru-RU" dirty="0" err="1"/>
              <a:t>болған баласы</a:t>
            </a:r>
            <a:r>
              <a:rPr lang="ru-RU" dirty="0"/>
              <a:t> </a:t>
            </a:r>
            <a:r>
              <a:rPr lang="ru-RU" dirty="0" err="1"/>
              <a:t>аң аулап</a:t>
            </a:r>
            <a:r>
              <a:rPr lang="ru-RU" dirty="0"/>
              <a:t> </a:t>
            </a:r>
            <a:r>
              <a:rPr lang="ru-RU" dirty="0" err="1"/>
              <a:t>жүріп, ақсақ құланды қуады.</a:t>
            </a:r>
            <a:endParaRPr lang="ru-RU" dirty="0"/>
          </a:p>
          <a:p>
            <a:pPr fontAlgn="ctr"/>
            <a:r>
              <a:rPr lang="ru-RU" dirty="0"/>
              <a:t>Баланы </a:t>
            </a:r>
            <a:r>
              <a:rPr lang="ru-RU" dirty="0" err="1"/>
              <a:t>құланның әңгісі шайнап</a:t>
            </a:r>
            <a:r>
              <a:rPr lang="ru-RU" dirty="0"/>
              <a:t> </a:t>
            </a:r>
            <a:r>
              <a:rPr lang="ru-RU" dirty="0" err="1"/>
              <a:t>өлтіреді</a:t>
            </a:r>
            <a:r>
              <a:rPr lang="ru-RU" dirty="0"/>
              <a:t>.</a:t>
            </a:r>
          </a:p>
          <a:p>
            <a:pPr fontAlgn="ctr"/>
            <a:r>
              <a:rPr lang="ru-RU" dirty="0" err="1"/>
              <a:t>Әңгі </a:t>
            </a:r>
            <a:r>
              <a:rPr lang="ru-RU" dirty="0"/>
              <a:t>– </a:t>
            </a:r>
            <a:r>
              <a:rPr lang="ru-RU" dirty="0" err="1"/>
              <a:t>құланның бір</a:t>
            </a:r>
            <a:r>
              <a:rPr lang="ru-RU" dirty="0"/>
              <a:t> </a:t>
            </a:r>
            <a:r>
              <a:rPr lang="ru-RU" dirty="0" err="1"/>
              <a:t>жасқа жетпеген</a:t>
            </a:r>
            <a:r>
              <a:rPr lang="ru-RU" dirty="0"/>
              <a:t> </a:t>
            </a:r>
            <a:r>
              <a:rPr lang="ru-RU" dirty="0" err="1"/>
              <a:t>төлі.</a:t>
            </a:r>
            <a:endParaRPr lang="ru-RU" dirty="0"/>
          </a:p>
          <a:p>
            <a:pPr fontAlgn="ctr"/>
            <a:r>
              <a:rPr lang="ru-RU" dirty="0" err="1"/>
              <a:t>Жошы</a:t>
            </a:r>
            <a:r>
              <a:rPr lang="ru-RU" dirty="0"/>
              <a:t> хан </a:t>
            </a:r>
            <a:r>
              <a:rPr lang="ru-RU" dirty="0" err="1"/>
              <a:t>баласының өлімін естірткен</a:t>
            </a:r>
            <a:r>
              <a:rPr lang="ru-RU" dirty="0"/>
              <a:t> </a:t>
            </a:r>
            <a:r>
              <a:rPr lang="ru-RU" dirty="0" err="1"/>
              <a:t>жанның аузына</a:t>
            </a:r>
            <a:r>
              <a:rPr lang="ru-RU" dirty="0"/>
              <a:t> </a:t>
            </a:r>
            <a:r>
              <a:rPr lang="ru-RU" dirty="0" err="1"/>
              <a:t>қорғасын құятыны туралы</a:t>
            </a:r>
            <a:r>
              <a:rPr lang="ru-RU" dirty="0"/>
              <a:t> </a:t>
            </a:r>
            <a:r>
              <a:rPr lang="ru-RU" dirty="0" err="1"/>
              <a:t>жарлық қылады</a:t>
            </a:r>
            <a:r>
              <a:rPr lang="ru-RU" dirty="0"/>
              <a:t>.</a:t>
            </a:r>
          </a:p>
          <a:p>
            <a:pPr fontAlgn="ctr"/>
            <a:r>
              <a:rPr lang="ru-RU" dirty="0" err="1"/>
              <a:t>Баланың өлімін домбырашы</a:t>
            </a:r>
            <a:r>
              <a:rPr lang="ru-RU" dirty="0"/>
              <a:t> </a:t>
            </a:r>
            <a:r>
              <a:rPr lang="ru-RU" dirty="0" err="1"/>
              <a:t>күймен естіртеді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fontAlgn="ctr"/>
            <a:r>
              <a:rPr lang="ru-RU" dirty="0" smtClean="0"/>
              <a:t> </a:t>
            </a:r>
            <a:r>
              <a:rPr lang="ru-RU" dirty="0" err="1" smtClean="0"/>
              <a:t>дұрыс</a:t>
            </a:r>
            <a:endParaRPr lang="ru-RU" dirty="0" smtClean="0"/>
          </a:p>
          <a:p>
            <a:pPr fontAlgn="ctr"/>
            <a:r>
              <a:rPr lang="ru-RU" dirty="0" err="1" smtClean="0"/>
              <a:t>бұрыс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err="1"/>
              <a:t>Аңыз-әңгімелердің тарихилық сипатын</a:t>
            </a:r>
            <a:r>
              <a:rPr lang="ru-RU" dirty="0"/>
              <a:t> </a:t>
            </a:r>
            <a:r>
              <a:rPr lang="ru-RU" dirty="0" err="1"/>
              <a:t>анықтаңыз.</a:t>
            </a:r>
            <a:endParaRPr lang="ru-RU" dirty="0"/>
          </a:p>
          <a:p>
            <a:pPr fontAlgn="ctr"/>
            <a:r>
              <a:rPr lang="en-US" dirty="0"/>
              <a:t>A) </a:t>
            </a:r>
            <a:r>
              <a:rPr lang="ru-RU" dirty="0" err="1"/>
              <a:t>болған оқиғаны қаз-қалпында береді</a:t>
            </a:r>
            <a:endParaRPr lang="ru-RU" dirty="0"/>
          </a:p>
          <a:p>
            <a:pPr fontAlgn="ctr"/>
            <a:r>
              <a:rPr lang="en-US" dirty="0"/>
              <a:t>B) </a:t>
            </a:r>
            <a:r>
              <a:rPr lang="ru-RU" dirty="0" err="1"/>
              <a:t>болған тарихи</a:t>
            </a:r>
            <a:r>
              <a:rPr lang="ru-RU" dirty="0"/>
              <a:t> </a:t>
            </a:r>
            <a:r>
              <a:rPr lang="ru-RU" dirty="0" err="1"/>
              <a:t>оқиғамен ешқандай байланысы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endParaRPr lang="ru-RU" dirty="0"/>
          </a:p>
          <a:p>
            <a:pPr fontAlgn="ctr"/>
            <a:r>
              <a:rPr lang="en-US" dirty="0"/>
              <a:t>C) </a:t>
            </a:r>
            <a:r>
              <a:rPr lang="ru-RU" dirty="0" err="1"/>
              <a:t>бойында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кезеңдегі тарихи</a:t>
            </a:r>
            <a:r>
              <a:rPr lang="ru-RU" dirty="0"/>
              <a:t> </a:t>
            </a:r>
            <a:r>
              <a:rPr lang="ru-RU" dirty="0" err="1"/>
              <a:t>оқиға сорабы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endParaRPr lang="ru-RU" dirty="0"/>
          </a:p>
          <a:p>
            <a:pPr fontAlgn="ctr"/>
            <a:r>
              <a:rPr lang="en-US" dirty="0"/>
              <a:t>D) </a:t>
            </a:r>
            <a:r>
              <a:rPr lang="ru-RU" dirty="0" err="1"/>
              <a:t>оқиғалары ойдан</a:t>
            </a:r>
            <a:r>
              <a:rPr lang="ru-RU" dirty="0"/>
              <a:t> </a:t>
            </a:r>
            <a:r>
              <a:rPr lang="ru-RU" dirty="0" err="1"/>
              <a:t>шығарылған</a:t>
            </a:r>
            <a:endParaRPr lang="ru-RU" dirty="0"/>
          </a:p>
          <a:p>
            <a:r>
              <a:rPr lang="ru-RU" dirty="0" err="1"/>
              <a:t>Аңыздағы Жошы</a:t>
            </a:r>
            <a:r>
              <a:rPr lang="ru-RU" dirty="0"/>
              <a:t> </a:t>
            </a:r>
            <a:r>
              <a:rPr lang="ru-RU" dirty="0" err="1"/>
              <a:t>ханның кім</a:t>
            </a:r>
            <a:r>
              <a:rPr lang="ru-RU" dirty="0"/>
              <a:t> </a:t>
            </a:r>
            <a:r>
              <a:rPr lang="ru-RU" dirty="0" err="1"/>
              <a:t>екендігін</a:t>
            </a:r>
            <a:r>
              <a:rPr lang="ru-RU" dirty="0"/>
              <a:t> </a:t>
            </a:r>
            <a:r>
              <a:rPr lang="ru-RU" dirty="0" err="1"/>
              <a:t>көрсетіңіз.</a:t>
            </a:r>
            <a:endParaRPr lang="ru-RU" dirty="0"/>
          </a:p>
          <a:p>
            <a:pPr fontAlgn="ctr"/>
            <a:r>
              <a:rPr lang="en-US" dirty="0"/>
              <a:t>A) </a:t>
            </a:r>
            <a:r>
              <a:rPr lang="ru-RU" dirty="0" err="1"/>
              <a:t>мыңғырған байлығымен аңыз кейіпкеріне</a:t>
            </a:r>
            <a:r>
              <a:rPr lang="ru-RU" dirty="0"/>
              <a:t> </a:t>
            </a:r>
            <a:r>
              <a:rPr lang="ru-RU" dirty="0" err="1"/>
              <a:t>айналған тұлға</a:t>
            </a:r>
            <a:endParaRPr lang="ru-RU" dirty="0"/>
          </a:p>
          <a:p>
            <a:pPr fontAlgn="ctr"/>
            <a:r>
              <a:rPr lang="en-US" dirty="0"/>
              <a:t>B) </a:t>
            </a:r>
            <a:r>
              <a:rPr lang="ru-RU" dirty="0" err="1"/>
              <a:t>шешендік</a:t>
            </a:r>
            <a:r>
              <a:rPr lang="ru-RU" dirty="0"/>
              <a:t> </a:t>
            </a:r>
            <a:r>
              <a:rPr lang="ru-RU" dirty="0" err="1"/>
              <a:t>сөздерімен </a:t>
            </a:r>
            <a:r>
              <a:rPr lang="ru-RU" dirty="0"/>
              <a:t>ел </a:t>
            </a:r>
            <a:r>
              <a:rPr lang="ru-RU" dirty="0" err="1"/>
              <a:t>есінде</a:t>
            </a:r>
            <a:r>
              <a:rPr lang="ru-RU" dirty="0"/>
              <a:t> </a:t>
            </a:r>
            <a:r>
              <a:rPr lang="ru-RU" dirty="0" err="1"/>
              <a:t>қалған би</a:t>
            </a:r>
            <a:endParaRPr lang="ru-RU" dirty="0"/>
          </a:p>
          <a:p>
            <a:pPr fontAlgn="ctr"/>
            <a:r>
              <a:rPr lang="en-US" dirty="0"/>
              <a:t>C) </a:t>
            </a:r>
            <a:r>
              <a:rPr lang="ru-RU" dirty="0" err="1"/>
              <a:t>қазақ елінің билеушісі</a:t>
            </a:r>
            <a:r>
              <a:rPr lang="ru-RU" dirty="0"/>
              <a:t> </a:t>
            </a:r>
            <a:r>
              <a:rPr lang="ru-RU" dirty="0" err="1"/>
              <a:t>болған Шыңғыс ханның үлкен ұлы</a:t>
            </a:r>
            <a:endParaRPr lang="ru-RU" dirty="0"/>
          </a:p>
          <a:p>
            <a:pPr fontAlgn="ctr"/>
            <a:r>
              <a:rPr lang="en-US" dirty="0"/>
              <a:t>D) </a:t>
            </a:r>
            <a:r>
              <a:rPr lang="ru-RU" dirty="0" err="1"/>
              <a:t>қазақ елі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шығарма жазған ертедегі</a:t>
            </a:r>
            <a:r>
              <a:rPr lang="ru-RU" dirty="0"/>
              <a:t> </a:t>
            </a:r>
            <a:r>
              <a:rPr lang="ru-RU" dirty="0" err="1"/>
              <a:t>ғұлама</a:t>
            </a:r>
            <a:endParaRPr lang="ru-RU" dirty="0"/>
          </a:p>
          <a:p>
            <a:r>
              <a:rPr lang="ru-RU" dirty="0" err="1"/>
              <a:t>Аңыз мәтініндегі </a:t>
            </a:r>
            <a:r>
              <a:rPr lang="ru-RU" dirty="0"/>
              <a:t>«</a:t>
            </a:r>
            <a:r>
              <a:rPr lang="ru-RU" dirty="0" err="1"/>
              <a:t>ашамай</a:t>
            </a:r>
            <a:r>
              <a:rPr lang="ru-RU" dirty="0"/>
              <a:t>» </a:t>
            </a:r>
            <a:r>
              <a:rPr lang="ru-RU" dirty="0" err="1"/>
              <a:t>сөзінің мағынасын анықтаңыз.</a:t>
            </a:r>
            <a:endParaRPr lang="ru-RU" dirty="0"/>
          </a:p>
          <a:p>
            <a:pPr fontAlgn="ctr"/>
            <a:r>
              <a:rPr lang="en-US" dirty="0"/>
              <a:t>A) </a:t>
            </a:r>
            <a:r>
              <a:rPr lang="ru-RU" dirty="0" err="1"/>
              <a:t>балаға арналған </a:t>
            </a:r>
            <a:r>
              <a:rPr lang="ru-RU" dirty="0"/>
              <a:t>ер</a:t>
            </a:r>
          </a:p>
          <a:p>
            <a:pPr fontAlgn="ctr"/>
            <a:r>
              <a:rPr lang="en-US" dirty="0"/>
              <a:t>B) </a:t>
            </a:r>
            <a:r>
              <a:rPr lang="ru-RU" dirty="0" err="1"/>
              <a:t>жылқы малының жас</a:t>
            </a:r>
            <a:r>
              <a:rPr lang="ru-RU" dirty="0"/>
              <a:t> </a:t>
            </a:r>
            <a:r>
              <a:rPr lang="ru-RU" dirty="0" err="1"/>
              <a:t>атауы</a:t>
            </a:r>
            <a:endParaRPr lang="ru-RU" dirty="0"/>
          </a:p>
          <a:p>
            <a:pPr fontAlgn="ctr"/>
            <a:r>
              <a:rPr lang="en-US" dirty="0"/>
              <a:t>C) </a:t>
            </a:r>
            <a:r>
              <a:rPr lang="ru-RU" dirty="0" err="1"/>
              <a:t>аңшылыққа керекті</a:t>
            </a:r>
            <a:r>
              <a:rPr lang="ru-RU" dirty="0"/>
              <a:t> </a:t>
            </a:r>
            <a:r>
              <a:rPr lang="ru-RU" dirty="0" err="1"/>
              <a:t>жабдық</a:t>
            </a:r>
            <a:endParaRPr lang="ru-RU" dirty="0"/>
          </a:p>
          <a:p>
            <a:pPr fontAlgn="ctr"/>
            <a:r>
              <a:rPr lang="en-US" dirty="0"/>
              <a:t>D) </a:t>
            </a:r>
            <a:r>
              <a:rPr lang="ru-RU" dirty="0" err="1"/>
              <a:t>қару түрі</a:t>
            </a:r>
            <a:endParaRPr lang="ru-RU" dirty="0"/>
          </a:p>
          <a:p>
            <a:r>
              <a:rPr lang="ru-RU" dirty="0" err="1"/>
              <a:t>Аңшылардың айдалада</a:t>
            </a:r>
            <a:r>
              <a:rPr lang="ru-RU" dirty="0"/>
              <a:t> </a:t>
            </a:r>
            <a:r>
              <a:rPr lang="ru-RU" dirty="0" err="1"/>
              <a:t>қандай жануарды</a:t>
            </a:r>
            <a:r>
              <a:rPr lang="ru-RU" dirty="0"/>
              <a:t> </a:t>
            </a:r>
            <a:r>
              <a:rPr lang="ru-RU" dirty="0" err="1"/>
              <a:t>кезіктіретінін</a:t>
            </a:r>
            <a:r>
              <a:rPr lang="ru-RU" dirty="0"/>
              <a:t> </a:t>
            </a:r>
            <a:r>
              <a:rPr lang="ru-RU" dirty="0" err="1"/>
              <a:t>белгілеңіз.</a:t>
            </a:r>
            <a:endParaRPr lang="ru-RU" dirty="0"/>
          </a:p>
          <a:p>
            <a:pPr fontAlgn="ctr"/>
            <a:r>
              <a:rPr lang="en-US" dirty="0"/>
              <a:t>A) </a:t>
            </a:r>
            <a:r>
              <a:rPr lang="ru-RU" dirty="0" err="1"/>
              <a:t>әңгілерді</a:t>
            </a:r>
            <a:endParaRPr lang="ru-RU" dirty="0"/>
          </a:p>
          <a:p>
            <a:pPr fontAlgn="ctr"/>
            <a:r>
              <a:rPr lang="en-US" dirty="0"/>
              <a:t>B) </a:t>
            </a:r>
            <a:r>
              <a:rPr lang="ru-RU" dirty="0" err="1"/>
              <a:t>үйір жылқыны</a:t>
            </a:r>
            <a:endParaRPr lang="ru-RU" dirty="0"/>
          </a:p>
          <a:p>
            <a:pPr fontAlgn="ctr"/>
            <a:r>
              <a:rPr lang="en-US" dirty="0"/>
              <a:t>C) </a:t>
            </a:r>
            <a:r>
              <a:rPr lang="ru-RU" dirty="0" err="1"/>
              <a:t>құландарды</a:t>
            </a:r>
            <a:endParaRPr lang="ru-RU" dirty="0"/>
          </a:p>
          <a:p>
            <a:pPr fontAlgn="ctr"/>
            <a:r>
              <a:rPr lang="en-US" dirty="0"/>
              <a:t>D) </a:t>
            </a:r>
            <a:r>
              <a:rPr lang="ru-RU" dirty="0" err="1"/>
              <a:t>киіктерді</a:t>
            </a:r>
            <a:endParaRPr lang="ru-RU" dirty="0"/>
          </a:p>
          <a:p>
            <a:r>
              <a:rPr lang="ru-RU" dirty="0" err="1"/>
              <a:t>Аңыз мәтінінде кездесетін</a:t>
            </a:r>
            <a:r>
              <a:rPr lang="ru-RU" dirty="0"/>
              <a:t> </a:t>
            </a:r>
            <a:r>
              <a:rPr lang="ru-RU" dirty="0" err="1"/>
              <a:t>«құланның әңгісінің» </a:t>
            </a:r>
            <a:r>
              <a:rPr lang="ru-RU" dirty="0"/>
              <a:t>не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анықтаңыз</a:t>
            </a:r>
            <a:r>
              <a:rPr lang="ru-RU" dirty="0"/>
              <a:t>.</a:t>
            </a:r>
          </a:p>
          <a:p>
            <a:pPr fontAlgn="ctr"/>
            <a:r>
              <a:rPr lang="en-US" dirty="0"/>
              <a:t>A) </a:t>
            </a:r>
            <a:r>
              <a:rPr lang="ru-RU" dirty="0" err="1"/>
              <a:t>құланның биесі</a:t>
            </a:r>
            <a:endParaRPr lang="ru-RU" dirty="0"/>
          </a:p>
          <a:p>
            <a:pPr fontAlgn="ctr"/>
            <a:r>
              <a:rPr lang="en-US" dirty="0"/>
              <a:t>B) </a:t>
            </a:r>
            <a:r>
              <a:rPr lang="ru-RU" dirty="0" err="1"/>
              <a:t>құланның айғыры</a:t>
            </a:r>
            <a:endParaRPr lang="ru-RU" dirty="0"/>
          </a:p>
          <a:p>
            <a:pPr fontAlgn="ctr"/>
            <a:r>
              <a:rPr lang="en-US" dirty="0"/>
              <a:t>C) </a:t>
            </a:r>
            <a:r>
              <a:rPr lang="ru-RU" dirty="0" err="1"/>
              <a:t>құланның құнаны</a:t>
            </a:r>
            <a:endParaRPr lang="ru-RU" dirty="0"/>
          </a:p>
          <a:p>
            <a:pPr fontAlgn="ctr"/>
            <a:r>
              <a:rPr lang="en-US" dirty="0"/>
              <a:t>D) </a:t>
            </a:r>
            <a:r>
              <a:rPr lang="ru-RU" dirty="0" err="1"/>
              <a:t>құланның </a:t>
            </a:r>
            <a:r>
              <a:rPr lang="ru-RU" dirty="0" err="1" smtClean="0"/>
              <a:t>жүйрігі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err="1" smtClean="0"/>
              <a:t>Құлан үйірін қуған баланың қалай ажал</a:t>
            </a:r>
            <a:r>
              <a:rPr lang="ru-RU" dirty="0" smtClean="0"/>
              <a:t> </a:t>
            </a:r>
            <a:r>
              <a:rPr lang="ru-RU" dirty="0" err="1" smtClean="0"/>
              <a:t>табатынын</a:t>
            </a:r>
            <a:r>
              <a:rPr lang="ru-RU" dirty="0" smtClean="0"/>
              <a:t> </a:t>
            </a:r>
            <a:r>
              <a:rPr lang="ru-RU" dirty="0" err="1" smtClean="0"/>
              <a:t>белгілеңіз.</a:t>
            </a:r>
            <a:endParaRPr lang="ru-RU" dirty="0" smtClean="0"/>
          </a:p>
          <a:p>
            <a:pPr fontAlgn="ctr"/>
            <a:r>
              <a:rPr lang="en-US" dirty="0" smtClean="0"/>
              <a:t>A) </a:t>
            </a:r>
            <a:r>
              <a:rPr lang="ru-RU" dirty="0" err="1" smtClean="0"/>
              <a:t>құланның әңгісі шайнап</a:t>
            </a:r>
            <a:r>
              <a:rPr lang="ru-RU" dirty="0" smtClean="0"/>
              <a:t> </a:t>
            </a:r>
            <a:r>
              <a:rPr lang="ru-RU" dirty="0" err="1" smtClean="0"/>
              <a:t>өлтіреді</a:t>
            </a:r>
            <a:endParaRPr lang="ru-RU" dirty="0" smtClean="0"/>
          </a:p>
          <a:p>
            <a:pPr fontAlgn="ctr"/>
            <a:r>
              <a:rPr lang="en-US" dirty="0" smtClean="0"/>
              <a:t>B) </a:t>
            </a:r>
            <a:r>
              <a:rPr lang="ru-RU" dirty="0" err="1" smtClean="0"/>
              <a:t>аттан</a:t>
            </a:r>
            <a:r>
              <a:rPr lang="ru-RU" dirty="0" smtClean="0"/>
              <a:t> </a:t>
            </a:r>
            <a:r>
              <a:rPr lang="ru-RU" dirty="0" err="1" smtClean="0"/>
              <a:t>ауып</a:t>
            </a:r>
            <a:r>
              <a:rPr lang="ru-RU" dirty="0" smtClean="0"/>
              <a:t> </a:t>
            </a:r>
            <a:r>
              <a:rPr lang="ru-RU" dirty="0" err="1" smtClean="0"/>
              <a:t>құлайды</a:t>
            </a:r>
            <a:endParaRPr lang="ru-RU" dirty="0" smtClean="0"/>
          </a:p>
          <a:p>
            <a:pPr fontAlgn="ctr"/>
            <a:r>
              <a:rPr lang="en-US" dirty="0" smtClean="0"/>
              <a:t>C) </a:t>
            </a:r>
            <a:r>
              <a:rPr lang="ru-RU" dirty="0" err="1" smtClean="0"/>
              <a:t>қаңғыған оқтан қаза табады</a:t>
            </a:r>
            <a:endParaRPr lang="ru-RU" dirty="0" smtClean="0"/>
          </a:p>
          <a:p>
            <a:pPr fontAlgn="ctr"/>
            <a:r>
              <a:rPr lang="en-US" dirty="0" smtClean="0"/>
              <a:t>D) </a:t>
            </a:r>
            <a:r>
              <a:rPr lang="ru-RU" dirty="0" err="1" smtClean="0"/>
              <a:t>құлан үйірінің астында</a:t>
            </a:r>
            <a:r>
              <a:rPr lang="ru-RU" dirty="0" smtClean="0"/>
              <a:t> </a:t>
            </a:r>
            <a:r>
              <a:rPr lang="ru-RU" dirty="0" err="1" smtClean="0"/>
              <a:t>қалады</a:t>
            </a:r>
            <a:endParaRPr lang="ru-RU" dirty="0" smtClean="0"/>
          </a:p>
          <a:p>
            <a:r>
              <a:rPr lang="ru-RU" dirty="0" err="1" smtClean="0"/>
              <a:t>Баласының өлгенін естірткен</a:t>
            </a:r>
            <a:r>
              <a:rPr lang="ru-RU" dirty="0" smtClean="0"/>
              <a:t> </a:t>
            </a:r>
            <a:r>
              <a:rPr lang="ru-RU" dirty="0" err="1" smtClean="0"/>
              <a:t>жанға бұйырылған жаза</a:t>
            </a:r>
            <a:r>
              <a:rPr lang="ru-RU" dirty="0" smtClean="0"/>
              <a:t> </a:t>
            </a:r>
            <a:r>
              <a:rPr lang="ru-RU" dirty="0" err="1" smtClean="0"/>
              <a:t>түрін көрсетіңіз.</a:t>
            </a:r>
            <a:endParaRPr lang="ru-RU" dirty="0" smtClean="0"/>
          </a:p>
          <a:p>
            <a:pPr fontAlgn="ctr"/>
            <a:r>
              <a:rPr lang="en-US" dirty="0" smtClean="0"/>
              <a:t>A) </a:t>
            </a:r>
            <a:r>
              <a:rPr lang="ru-RU" dirty="0" err="1" smtClean="0"/>
              <a:t>құлағына қорғасын құйылады</a:t>
            </a:r>
            <a:endParaRPr lang="ru-RU" dirty="0" smtClean="0"/>
          </a:p>
          <a:p>
            <a:pPr fontAlgn="ctr"/>
            <a:r>
              <a:rPr lang="en-US" dirty="0" smtClean="0"/>
              <a:t>B) </a:t>
            </a:r>
            <a:r>
              <a:rPr lang="ru-RU" dirty="0" smtClean="0"/>
              <a:t>басы </a:t>
            </a:r>
            <a:r>
              <a:rPr lang="ru-RU" dirty="0" err="1" smtClean="0"/>
              <a:t>алынады</a:t>
            </a:r>
            <a:endParaRPr lang="ru-RU" dirty="0" smtClean="0"/>
          </a:p>
          <a:p>
            <a:pPr fontAlgn="ctr"/>
            <a:r>
              <a:rPr lang="en-US" dirty="0" smtClean="0"/>
              <a:t>C) </a:t>
            </a:r>
            <a:r>
              <a:rPr lang="ru-RU" dirty="0" err="1" smtClean="0"/>
              <a:t>тілі</a:t>
            </a:r>
            <a:r>
              <a:rPr lang="ru-RU" dirty="0" smtClean="0"/>
              <a:t> </a:t>
            </a:r>
            <a:r>
              <a:rPr lang="ru-RU" dirty="0" err="1" smtClean="0"/>
              <a:t>кесіледі</a:t>
            </a:r>
            <a:endParaRPr lang="ru-RU" dirty="0" smtClean="0"/>
          </a:p>
          <a:p>
            <a:pPr fontAlgn="ctr"/>
            <a:r>
              <a:rPr lang="en-US" dirty="0" smtClean="0"/>
              <a:t>D)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аударылады</a:t>
            </a:r>
            <a:endParaRPr lang="ru-RU" dirty="0" smtClean="0"/>
          </a:p>
          <a:p>
            <a:r>
              <a:rPr lang="ru-RU" dirty="0" err="1" smtClean="0"/>
              <a:t>Баласының қазасын ханға естіртпек</a:t>
            </a:r>
            <a:r>
              <a:rPr lang="ru-RU" dirty="0" smtClean="0"/>
              <a:t> </a:t>
            </a:r>
            <a:r>
              <a:rPr lang="ru-RU" dirty="0" err="1" smtClean="0"/>
              <a:t>болған кім</a:t>
            </a:r>
            <a:r>
              <a:rPr lang="ru-RU" dirty="0" smtClean="0"/>
              <a:t> </a:t>
            </a:r>
            <a:r>
              <a:rPr lang="ru-RU" dirty="0" err="1" smtClean="0"/>
              <a:t>екенін</a:t>
            </a:r>
            <a:r>
              <a:rPr lang="ru-RU" dirty="0" smtClean="0"/>
              <a:t> </a:t>
            </a:r>
            <a:r>
              <a:rPr lang="ru-RU" dirty="0" err="1" smtClean="0"/>
              <a:t>табыңыз.</a:t>
            </a:r>
            <a:endParaRPr lang="ru-RU" dirty="0" smtClean="0"/>
          </a:p>
          <a:p>
            <a:pPr fontAlgn="ctr"/>
            <a:r>
              <a:rPr lang="en-US" dirty="0" smtClean="0"/>
              <a:t>A) </a:t>
            </a:r>
            <a:r>
              <a:rPr lang="ru-RU" dirty="0" err="1" smtClean="0"/>
              <a:t>би</a:t>
            </a:r>
            <a:endParaRPr lang="ru-RU" dirty="0" smtClean="0"/>
          </a:p>
          <a:p>
            <a:pPr fontAlgn="ctr"/>
            <a:r>
              <a:rPr lang="en-US" dirty="0" smtClean="0"/>
              <a:t>B) </a:t>
            </a:r>
            <a:r>
              <a:rPr lang="ru-RU" dirty="0" err="1" smtClean="0"/>
              <a:t>жыршы</a:t>
            </a:r>
            <a:endParaRPr lang="ru-RU" dirty="0" smtClean="0"/>
          </a:p>
          <a:p>
            <a:pPr fontAlgn="ctr"/>
            <a:r>
              <a:rPr lang="en-US" dirty="0" smtClean="0"/>
              <a:t>C) </a:t>
            </a:r>
            <a:r>
              <a:rPr lang="ru-RU" dirty="0" err="1" smtClean="0"/>
              <a:t>күйші</a:t>
            </a:r>
            <a:endParaRPr lang="ru-RU" dirty="0" smtClean="0"/>
          </a:p>
          <a:p>
            <a:pPr fontAlgn="ctr"/>
            <a:r>
              <a:rPr lang="en-US" dirty="0" smtClean="0"/>
              <a:t>D) </a:t>
            </a:r>
            <a:r>
              <a:rPr lang="ru-RU" dirty="0" err="1" smtClean="0"/>
              <a:t>шешен</a:t>
            </a:r>
            <a:endParaRPr lang="ru-RU" dirty="0" smtClean="0"/>
          </a:p>
          <a:p>
            <a:r>
              <a:rPr lang="ru-RU" dirty="0" err="1" smtClean="0"/>
              <a:t>Баласының өлімін ханның </a:t>
            </a:r>
            <a:r>
              <a:rPr lang="ru-RU" dirty="0" smtClean="0"/>
              <a:t>не </a:t>
            </a:r>
            <a:r>
              <a:rPr lang="ru-RU" dirty="0" err="1" smtClean="0"/>
              <a:t>арқылы еститінін</a:t>
            </a:r>
            <a:r>
              <a:rPr lang="ru-RU" dirty="0" smtClean="0"/>
              <a:t> </a:t>
            </a:r>
            <a:r>
              <a:rPr lang="ru-RU" dirty="0" err="1" smtClean="0"/>
              <a:t>көрсетіңіз</a:t>
            </a:r>
            <a:r>
              <a:rPr lang="ru-RU" dirty="0" smtClean="0"/>
              <a:t>.</a:t>
            </a:r>
          </a:p>
          <a:p>
            <a:pPr fontAlgn="ctr"/>
            <a:r>
              <a:rPr lang="en-US" dirty="0" smtClean="0"/>
              <a:t>A) </a:t>
            </a:r>
            <a:r>
              <a:rPr lang="ru-RU" dirty="0" err="1" smtClean="0"/>
              <a:t>би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endParaRPr lang="ru-RU" dirty="0" smtClean="0"/>
          </a:p>
          <a:p>
            <a:pPr fontAlgn="ctr"/>
            <a:r>
              <a:rPr lang="en-US" dirty="0" smtClean="0"/>
              <a:t>B) </a:t>
            </a:r>
            <a:r>
              <a:rPr lang="ru-RU" dirty="0" err="1" smtClean="0"/>
              <a:t>жыр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endParaRPr lang="ru-RU" dirty="0" smtClean="0"/>
          </a:p>
          <a:p>
            <a:pPr fontAlgn="ctr"/>
            <a:r>
              <a:rPr lang="en-US" dirty="0" smtClean="0"/>
              <a:t>C) </a:t>
            </a:r>
            <a:r>
              <a:rPr lang="ru-RU" dirty="0" err="1" smtClean="0"/>
              <a:t>сөз арқылы</a:t>
            </a:r>
            <a:endParaRPr lang="ru-RU" dirty="0" smtClean="0"/>
          </a:p>
          <a:p>
            <a:pPr fontAlgn="ctr"/>
            <a:r>
              <a:rPr lang="en-US" dirty="0" smtClean="0"/>
              <a:t>D) </a:t>
            </a:r>
            <a:r>
              <a:rPr lang="ru-RU" dirty="0" err="1" smtClean="0"/>
              <a:t>күй арқылы</a:t>
            </a:r>
            <a:endParaRPr lang="ru-RU" dirty="0" smtClean="0"/>
          </a:p>
          <a:p>
            <a:r>
              <a:rPr lang="ru-RU" dirty="0" err="1" smtClean="0"/>
              <a:t>Қазаны естірткен</a:t>
            </a:r>
            <a:r>
              <a:rPr lang="ru-RU" dirty="0" smtClean="0"/>
              <a:t> </a:t>
            </a:r>
            <a:r>
              <a:rPr lang="ru-RU" dirty="0" err="1" smtClean="0"/>
              <a:t>күйдің атауын</a:t>
            </a:r>
            <a:r>
              <a:rPr lang="ru-RU" dirty="0" smtClean="0"/>
              <a:t> </a:t>
            </a:r>
            <a:r>
              <a:rPr lang="ru-RU" dirty="0" err="1" smtClean="0"/>
              <a:t>белгілеңіз.</a:t>
            </a:r>
            <a:endParaRPr lang="ru-RU" dirty="0" smtClean="0"/>
          </a:p>
          <a:p>
            <a:pPr fontAlgn="ctr"/>
            <a:r>
              <a:rPr lang="en-US" dirty="0" smtClean="0"/>
              <a:t>A) «</a:t>
            </a:r>
            <a:r>
              <a:rPr lang="ru-RU" dirty="0" err="1" smtClean="0"/>
              <a:t>Ақсақ құлан»</a:t>
            </a:r>
            <a:endParaRPr lang="ru-RU" dirty="0" smtClean="0"/>
          </a:p>
          <a:p>
            <a:pPr fontAlgn="ctr"/>
            <a:r>
              <a:rPr lang="en-US" dirty="0" smtClean="0"/>
              <a:t>B) «</a:t>
            </a:r>
            <a:r>
              <a:rPr lang="ru-RU" dirty="0" err="1" smtClean="0"/>
              <a:t>Бәйгеторы»</a:t>
            </a:r>
            <a:endParaRPr lang="ru-RU" dirty="0" smtClean="0"/>
          </a:p>
          <a:p>
            <a:pPr fontAlgn="ctr"/>
            <a:r>
              <a:rPr lang="en-US" dirty="0" smtClean="0"/>
              <a:t>C) «</a:t>
            </a:r>
            <a:r>
              <a:rPr lang="ru-RU" dirty="0" err="1" smtClean="0"/>
              <a:t>Құлан»</a:t>
            </a:r>
            <a:endParaRPr lang="ru-RU" dirty="0" smtClean="0"/>
          </a:p>
          <a:p>
            <a:pPr fontAlgn="ctr"/>
            <a:r>
              <a:rPr lang="en-US" dirty="0" smtClean="0"/>
              <a:t>D) «</a:t>
            </a:r>
            <a:r>
              <a:rPr lang="ru-RU" dirty="0" err="1" smtClean="0"/>
              <a:t>Аңшы»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167</Words>
  <Application>Microsoft Office PowerPoint</Application>
  <PresentationFormat>Экран (4:3)</PresentationFormat>
  <Paragraphs>77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«Ақсақ құлан, Жошы хан» Глоссарий 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«Ақсақ құлан, Жошы хан» Глоссарий </dc:title>
  <dc:creator>Admin</dc:creator>
  <cp:lastModifiedBy>Admin</cp:lastModifiedBy>
  <cp:revision>1</cp:revision>
  <dcterms:created xsi:type="dcterms:W3CDTF">2016-01-07T18:45:38Z</dcterms:created>
  <dcterms:modified xsi:type="dcterms:W3CDTF">2016-01-07T18:47:56Z</dcterms:modified>
</cp:coreProperties>
</file>