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5" r:id="rId6"/>
    <p:sldId id="262" r:id="rId7"/>
    <p:sldId id="263" r:id="rId8"/>
    <p:sldId id="269" r:id="rId9"/>
    <p:sldId id="270" r:id="rId10"/>
    <p:sldId id="271" r:id="rId11"/>
    <p:sldId id="272" r:id="rId12"/>
    <p:sldId id="273" r:id="rId13"/>
    <p:sldId id="264" r:id="rId14"/>
    <p:sldId id="266" r:id="rId15"/>
    <p:sldId id="267" r:id="rId16"/>
    <p:sldId id="268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4923D3-CC5A-4252-90BD-51B178DFCA37}" type="doc">
      <dgm:prSet loTypeId="urn:microsoft.com/office/officeart/2005/8/layout/pyramid2" loCatId="pyramid" qsTypeId="urn:microsoft.com/office/officeart/2005/8/quickstyle/3d2" qsCatId="3D" csTypeId="urn:microsoft.com/office/officeart/2005/8/colors/colorful3" csCatId="colorful" phldr="1"/>
      <dgm:spPr/>
    </dgm:pt>
    <dgm:pt modelId="{E3AAB74D-014C-4B0F-B8C4-749B60003867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b="1" i="1" dirty="0" smtClean="0">
              <a:solidFill>
                <a:srgbClr val="FF0000"/>
              </a:solidFill>
            </a:rPr>
            <a:t>Воины</a:t>
          </a:r>
          <a:r>
            <a:rPr lang="ru-RU" sz="2100" dirty="0" smtClean="0"/>
            <a:t> </a:t>
          </a:r>
          <a:endParaRPr lang="ru-RU" sz="2100" dirty="0"/>
        </a:p>
      </dgm:t>
    </dgm:pt>
    <dgm:pt modelId="{9397E1E8-A36A-4A0C-B5E2-E0C98FA38469}" type="parTrans" cxnId="{406D9076-3C08-4E0C-B8FE-EA34059F31EF}">
      <dgm:prSet/>
      <dgm:spPr/>
      <dgm:t>
        <a:bodyPr/>
        <a:lstStyle/>
        <a:p>
          <a:endParaRPr lang="ru-RU"/>
        </a:p>
      </dgm:t>
    </dgm:pt>
    <dgm:pt modelId="{D61A55A3-29D6-4548-A445-15D69181B448}" type="sibTrans" cxnId="{406D9076-3C08-4E0C-B8FE-EA34059F31EF}">
      <dgm:prSet/>
      <dgm:spPr/>
      <dgm:t>
        <a:bodyPr/>
        <a:lstStyle/>
        <a:p>
          <a:endParaRPr lang="ru-RU"/>
        </a:p>
      </dgm:t>
    </dgm:pt>
    <dgm:pt modelId="{A9A55D6F-DF96-4170-9C57-0231628E0195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400" b="1" i="1" dirty="0" smtClean="0">
              <a:solidFill>
                <a:schemeClr val="bg1"/>
              </a:solidFill>
            </a:rPr>
            <a:t>Жрецы</a:t>
          </a:r>
          <a:r>
            <a:rPr lang="ru-RU" sz="2100" dirty="0" smtClean="0"/>
            <a:t> </a:t>
          </a:r>
          <a:endParaRPr lang="ru-RU" sz="2100" dirty="0"/>
        </a:p>
      </dgm:t>
    </dgm:pt>
    <dgm:pt modelId="{EF7CD625-204D-42DE-8D7C-76B276084853}" type="parTrans" cxnId="{9CDEFBF5-76E8-4E9A-B78C-87BA12086188}">
      <dgm:prSet/>
      <dgm:spPr/>
      <dgm:t>
        <a:bodyPr/>
        <a:lstStyle/>
        <a:p>
          <a:endParaRPr lang="ru-RU"/>
        </a:p>
      </dgm:t>
    </dgm:pt>
    <dgm:pt modelId="{C2E99E2F-023C-4F6A-B6F0-D9D3550F8A58}" type="sibTrans" cxnId="{9CDEFBF5-76E8-4E9A-B78C-87BA12086188}">
      <dgm:prSet/>
      <dgm:spPr/>
      <dgm:t>
        <a:bodyPr/>
        <a:lstStyle/>
        <a:p>
          <a:endParaRPr lang="ru-RU"/>
        </a:p>
      </dgm:t>
    </dgm:pt>
    <dgm:pt modelId="{9C8CBD92-8A79-4A25-A7F6-F3406DF4A96F}">
      <dgm:prSet phldrT="[Текст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sz="2200" b="1" i="1" dirty="0" smtClean="0">
              <a:solidFill>
                <a:srgbClr val="002060"/>
              </a:solidFill>
            </a:rPr>
            <a:t>Скотоводы</a:t>
          </a:r>
        </a:p>
        <a:p>
          <a:r>
            <a:rPr lang="ru-RU" sz="2100" b="1" i="1" dirty="0" err="1" smtClean="0">
              <a:solidFill>
                <a:srgbClr val="FFFF00"/>
              </a:solidFill>
            </a:rPr>
            <a:t>Земледелцы</a:t>
          </a:r>
          <a:r>
            <a:rPr lang="ru-RU" sz="2100" dirty="0" smtClean="0"/>
            <a:t> </a:t>
          </a:r>
          <a:endParaRPr lang="ru-RU" sz="2100" dirty="0"/>
        </a:p>
      </dgm:t>
    </dgm:pt>
    <dgm:pt modelId="{0D2CE49F-2443-477D-8FB1-D179D8A34814}" type="parTrans" cxnId="{F6AF74D5-87D3-4C64-B37F-4B95D6B36BA2}">
      <dgm:prSet/>
      <dgm:spPr/>
      <dgm:t>
        <a:bodyPr/>
        <a:lstStyle/>
        <a:p>
          <a:endParaRPr lang="ru-RU"/>
        </a:p>
      </dgm:t>
    </dgm:pt>
    <dgm:pt modelId="{6D3C3893-DD74-44E1-88A9-68426D284F48}" type="sibTrans" cxnId="{F6AF74D5-87D3-4C64-B37F-4B95D6B36BA2}">
      <dgm:prSet/>
      <dgm:spPr/>
      <dgm:t>
        <a:bodyPr/>
        <a:lstStyle/>
        <a:p>
          <a:endParaRPr lang="ru-RU"/>
        </a:p>
      </dgm:t>
    </dgm:pt>
    <dgm:pt modelId="{F1AEDC44-EE6C-483C-9B50-C8A490CD1DE1}" type="pres">
      <dgm:prSet presAssocID="{A74923D3-CC5A-4252-90BD-51B178DFCA37}" presName="compositeShape" presStyleCnt="0">
        <dgm:presLayoutVars>
          <dgm:dir/>
          <dgm:resizeHandles/>
        </dgm:presLayoutVars>
      </dgm:prSet>
      <dgm:spPr/>
    </dgm:pt>
    <dgm:pt modelId="{E5365C16-18BC-40FA-8B03-96EA257D8E18}" type="pres">
      <dgm:prSet presAssocID="{A74923D3-CC5A-4252-90BD-51B178DFCA37}" presName="pyramid" presStyleLbl="node1" presStyleIdx="0" presStyleCnt="1" custLinFactNeighborX="2674" custLinFactNeighborY="12069"/>
      <dgm:spPr>
        <a:solidFill>
          <a:srgbClr val="002060"/>
        </a:solidFill>
      </dgm:spPr>
    </dgm:pt>
    <dgm:pt modelId="{A1968012-EA86-4F02-9035-B7D21D708F20}" type="pres">
      <dgm:prSet presAssocID="{A74923D3-CC5A-4252-90BD-51B178DFCA37}" presName="theList" presStyleCnt="0"/>
      <dgm:spPr/>
    </dgm:pt>
    <dgm:pt modelId="{1BCB8BA3-1F00-4E73-8638-6409341A903A}" type="pres">
      <dgm:prSet presAssocID="{E3AAB74D-014C-4B0F-B8C4-749B60003867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3A3F0-5929-4D8D-87ED-D3FC7A941388}" type="pres">
      <dgm:prSet presAssocID="{E3AAB74D-014C-4B0F-B8C4-749B60003867}" presName="aSpace" presStyleCnt="0"/>
      <dgm:spPr/>
    </dgm:pt>
    <dgm:pt modelId="{DB758D27-C7A2-471D-A832-CC58ECCEE7E1}" type="pres">
      <dgm:prSet presAssocID="{A9A55D6F-DF96-4170-9C57-0231628E0195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44B46-9EA1-4A2B-8B00-2EF3B5EC37D7}" type="pres">
      <dgm:prSet presAssocID="{A9A55D6F-DF96-4170-9C57-0231628E0195}" presName="aSpace" presStyleCnt="0"/>
      <dgm:spPr/>
    </dgm:pt>
    <dgm:pt modelId="{5C16FE59-AF36-49A4-9169-EEE0F5847A41}" type="pres">
      <dgm:prSet presAssocID="{9C8CBD92-8A79-4A25-A7F6-F3406DF4A96F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59F16-9C93-4708-B66D-5878A2A042EA}" type="pres">
      <dgm:prSet presAssocID="{9C8CBD92-8A79-4A25-A7F6-F3406DF4A96F}" presName="aSpace" presStyleCnt="0"/>
      <dgm:spPr/>
    </dgm:pt>
  </dgm:ptLst>
  <dgm:cxnLst>
    <dgm:cxn modelId="{9CDEFBF5-76E8-4E9A-B78C-87BA12086188}" srcId="{A74923D3-CC5A-4252-90BD-51B178DFCA37}" destId="{A9A55D6F-DF96-4170-9C57-0231628E0195}" srcOrd="1" destOrd="0" parTransId="{EF7CD625-204D-42DE-8D7C-76B276084853}" sibTransId="{C2E99E2F-023C-4F6A-B6F0-D9D3550F8A58}"/>
    <dgm:cxn modelId="{16475D8B-94E7-4B99-B423-2ABA3FE2077E}" type="presOf" srcId="{A74923D3-CC5A-4252-90BD-51B178DFCA37}" destId="{F1AEDC44-EE6C-483C-9B50-C8A490CD1DE1}" srcOrd="0" destOrd="0" presId="urn:microsoft.com/office/officeart/2005/8/layout/pyramid2"/>
    <dgm:cxn modelId="{1E2CEA37-59F7-431C-95B3-4CF5919BE939}" type="presOf" srcId="{9C8CBD92-8A79-4A25-A7F6-F3406DF4A96F}" destId="{5C16FE59-AF36-49A4-9169-EEE0F5847A41}" srcOrd="0" destOrd="0" presId="urn:microsoft.com/office/officeart/2005/8/layout/pyramid2"/>
    <dgm:cxn modelId="{46DFA98D-975F-48AA-80AA-96F52B28561D}" type="presOf" srcId="{E3AAB74D-014C-4B0F-B8C4-749B60003867}" destId="{1BCB8BA3-1F00-4E73-8638-6409341A903A}" srcOrd="0" destOrd="0" presId="urn:microsoft.com/office/officeart/2005/8/layout/pyramid2"/>
    <dgm:cxn modelId="{406D9076-3C08-4E0C-B8FE-EA34059F31EF}" srcId="{A74923D3-CC5A-4252-90BD-51B178DFCA37}" destId="{E3AAB74D-014C-4B0F-B8C4-749B60003867}" srcOrd="0" destOrd="0" parTransId="{9397E1E8-A36A-4A0C-B5E2-E0C98FA38469}" sibTransId="{D61A55A3-29D6-4548-A445-15D69181B448}"/>
    <dgm:cxn modelId="{C072566F-5DA2-4F45-AE6F-F8E15DF64E60}" type="presOf" srcId="{A9A55D6F-DF96-4170-9C57-0231628E0195}" destId="{DB758D27-C7A2-471D-A832-CC58ECCEE7E1}" srcOrd="0" destOrd="0" presId="urn:microsoft.com/office/officeart/2005/8/layout/pyramid2"/>
    <dgm:cxn modelId="{F6AF74D5-87D3-4C64-B37F-4B95D6B36BA2}" srcId="{A74923D3-CC5A-4252-90BD-51B178DFCA37}" destId="{9C8CBD92-8A79-4A25-A7F6-F3406DF4A96F}" srcOrd="2" destOrd="0" parTransId="{0D2CE49F-2443-477D-8FB1-D179D8A34814}" sibTransId="{6D3C3893-DD74-44E1-88A9-68426D284F48}"/>
    <dgm:cxn modelId="{6E89E4EC-F5C3-4BA9-B0F1-AE9A3E1ACFDF}" type="presParOf" srcId="{F1AEDC44-EE6C-483C-9B50-C8A490CD1DE1}" destId="{E5365C16-18BC-40FA-8B03-96EA257D8E18}" srcOrd="0" destOrd="0" presId="urn:microsoft.com/office/officeart/2005/8/layout/pyramid2"/>
    <dgm:cxn modelId="{60903714-71AA-41FA-AD71-6A918A0B1D3C}" type="presParOf" srcId="{F1AEDC44-EE6C-483C-9B50-C8A490CD1DE1}" destId="{A1968012-EA86-4F02-9035-B7D21D708F20}" srcOrd="1" destOrd="0" presId="urn:microsoft.com/office/officeart/2005/8/layout/pyramid2"/>
    <dgm:cxn modelId="{BB1A8B5A-1874-4881-A231-DA03FCC74BA0}" type="presParOf" srcId="{A1968012-EA86-4F02-9035-B7D21D708F20}" destId="{1BCB8BA3-1F00-4E73-8638-6409341A903A}" srcOrd="0" destOrd="0" presId="urn:microsoft.com/office/officeart/2005/8/layout/pyramid2"/>
    <dgm:cxn modelId="{9A3C5D5A-ED2B-47EE-B0A6-01F4B031D918}" type="presParOf" srcId="{A1968012-EA86-4F02-9035-B7D21D708F20}" destId="{AFB3A3F0-5929-4D8D-87ED-D3FC7A941388}" srcOrd="1" destOrd="0" presId="urn:microsoft.com/office/officeart/2005/8/layout/pyramid2"/>
    <dgm:cxn modelId="{61E70860-F2C8-44C1-AF18-ABCE34F5B218}" type="presParOf" srcId="{A1968012-EA86-4F02-9035-B7D21D708F20}" destId="{DB758D27-C7A2-471D-A832-CC58ECCEE7E1}" srcOrd="2" destOrd="0" presId="urn:microsoft.com/office/officeart/2005/8/layout/pyramid2"/>
    <dgm:cxn modelId="{9C9129B3-1EEC-4757-997D-627704C983B5}" type="presParOf" srcId="{A1968012-EA86-4F02-9035-B7D21D708F20}" destId="{68844B46-9EA1-4A2B-8B00-2EF3B5EC37D7}" srcOrd="3" destOrd="0" presId="urn:microsoft.com/office/officeart/2005/8/layout/pyramid2"/>
    <dgm:cxn modelId="{7BF3AC98-B355-4495-A511-B3E620B9752F}" type="presParOf" srcId="{A1968012-EA86-4F02-9035-B7D21D708F20}" destId="{5C16FE59-AF36-49A4-9169-EEE0F5847A41}" srcOrd="4" destOrd="0" presId="urn:microsoft.com/office/officeart/2005/8/layout/pyramid2"/>
    <dgm:cxn modelId="{3965DD4D-C74C-461B-AFF3-129761CEB504}" type="presParOf" srcId="{A1968012-EA86-4F02-9035-B7D21D708F20}" destId="{73D59F16-9C93-4708-B66D-5878A2A042E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6A1E57-5EDC-4C49-A30F-BC63554A862A}" type="doc">
      <dgm:prSet loTypeId="urn:microsoft.com/office/officeart/2005/8/layout/pyramid2" loCatId="list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8ACE8556-EB00-4539-BF01-0F6125CBEE4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«десяток»</a:t>
          </a:r>
        </a:p>
        <a:p>
          <a:r>
            <a:rPr lang="ru-RU" sz="2800" b="1" dirty="0" smtClean="0">
              <a:solidFill>
                <a:schemeClr val="bg1"/>
              </a:solidFill>
            </a:rPr>
            <a:t>ОНБАСЫ</a:t>
          </a:r>
          <a:endParaRPr lang="ru-RU" sz="2800" b="1" dirty="0">
            <a:solidFill>
              <a:schemeClr val="bg1"/>
            </a:solidFill>
          </a:endParaRPr>
        </a:p>
      </dgm:t>
    </dgm:pt>
    <dgm:pt modelId="{ACD91240-6D59-49D1-9DFB-E6BB28121F9A}" type="parTrans" cxnId="{1AB5F857-7D6D-4F87-82F2-365D60C67662}">
      <dgm:prSet/>
      <dgm:spPr/>
      <dgm:t>
        <a:bodyPr/>
        <a:lstStyle/>
        <a:p>
          <a:endParaRPr lang="ru-RU"/>
        </a:p>
      </dgm:t>
    </dgm:pt>
    <dgm:pt modelId="{F4999520-DCA7-4686-B7FE-CE7B190A7863}" type="sibTrans" cxnId="{1AB5F857-7D6D-4F87-82F2-365D60C67662}">
      <dgm:prSet/>
      <dgm:spPr/>
      <dgm:t>
        <a:bodyPr/>
        <a:lstStyle/>
        <a:p>
          <a:endParaRPr lang="ru-RU"/>
        </a:p>
      </dgm:t>
    </dgm:pt>
    <dgm:pt modelId="{6973F004-FAFD-4A70-9A5A-7CFB876DCAC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«сотня»</a:t>
          </a:r>
        </a:p>
        <a:p>
          <a:r>
            <a:rPr lang="ru-RU" sz="2800" b="1" dirty="0" smtClean="0">
              <a:solidFill>
                <a:schemeClr val="bg1"/>
              </a:solidFill>
            </a:rPr>
            <a:t>Ж</a:t>
          </a:r>
          <a:r>
            <a:rPr lang="kk-KZ" sz="2800" b="1" dirty="0" smtClean="0">
              <a:solidFill>
                <a:schemeClr val="bg1"/>
              </a:solidFill>
            </a:rPr>
            <a:t>ҮЗБАСЫ</a:t>
          </a:r>
          <a:endParaRPr lang="ru-RU" sz="2800" b="1" dirty="0">
            <a:solidFill>
              <a:schemeClr val="bg1"/>
            </a:solidFill>
          </a:endParaRPr>
        </a:p>
      </dgm:t>
    </dgm:pt>
    <dgm:pt modelId="{7E277192-3FBF-498A-9ED8-50EBB3EE8AAC}" type="parTrans" cxnId="{C7B390CB-9367-46D0-8840-27057C75AA09}">
      <dgm:prSet/>
      <dgm:spPr/>
      <dgm:t>
        <a:bodyPr/>
        <a:lstStyle/>
        <a:p>
          <a:endParaRPr lang="ru-RU"/>
        </a:p>
      </dgm:t>
    </dgm:pt>
    <dgm:pt modelId="{0F597C8D-0194-4009-B5D6-F5FE5761FEF6}" type="sibTrans" cxnId="{C7B390CB-9367-46D0-8840-27057C75AA09}">
      <dgm:prSet/>
      <dgm:spPr/>
      <dgm:t>
        <a:bodyPr/>
        <a:lstStyle/>
        <a:p>
          <a:endParaRPr lang="ru-RU"/>
        </a:p>
      </dgm:t>
    </dgm:pt>
    <dgm:pt modelId="{1055A5FA-33F8-47E2-AD47-1814E557D2E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«тысяча»</a:t>
          </a:r>
        </a:p>
        <a:p>
          <a:r>
            <a:rPr lang="kk-KZ" sz="2800" b="1" dirty="0" smtClean="0">
              <a:solidFill>
                <a:schemeClr val="bg1"/>
              </a:solidFill>
            </a:rPr>
            <a:t>МЫҢБАСЫ</a:t>
          </a:r>
          <a:endParaRPr lang="ru-RU" sz="2800" b="1" dirty="0">
            <a:solidFill>
              <a:schemeClr val="bg1"/>
            </a:solidFill>
          </a:endParaRPr>
        </a:p>
      </dgm:t>
    </dgm:pt>
    <dgm:pt modelId="{A001138B-427D-4F14-9F28-FE3D7219DB92}" type="parTrans" cxnId="{37960E16-A02A-4E20-B74F-A6074280F564}">
      <dgm:prSet/>
      <dgm:spPr/>
      <dgm:t>
        <a:bodyPr/>
        <a:lstStyle/>
        <a:p>
          <a:endParaRPr lang="ru-RU"/>
        </a:p>
      </dgm:t>
    </dgm:pt>
    <dgm:pt modelId="{6F8D5052-1F39-48E3-BC29-08C311D71BAC}" type="sibTrans" cxnId="{37960E16-A02A-4E20-B74F-A6074280F564}">
      <dgm:prSet/>
      <dgm:spPr/>
      <dgm:t>
        <a:bodyPr/>
        <a:lstStyle/>
        <a:p>
          <a:endParaRPr lang="ru-RU"/>
        </a:p>
      </dgm:t>
    </dgm:pt>
    <dgm:pt modelId="{B25AD66B-5125-41B6-9C1E-A0C29E71D829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800" b="1" i="1" dirty="0" smtClean="0">
              <a:solidFill>
                <a:schemeClr val="bg1"/>
              </a:solidFill>
            </a:rPr>
            <a:t>«</a:t>
          </a:r>
          <a:r>
            <a:rPr lang="ru-RU" sz="2800" b="1" i="1" dirty="0" err="1" smtClean="0">
              <a:solidFill>
                <a:schemeClr val="bg1"/>
              </a:solidFill>
            </a:rPr>
            <a:t>тумен</a:t>
          </a:r>
          <a:r>
            <a:rPr lang="ru-RU" sz="2800" b="1" i="1" dirty="0" smtClean="0">
              <a:solidFill>
                <a:schemeClr val="bg1"/>
              </a:solidFill>
            </a:rPr>
            <a:t>»</a:t>
          </a:r>
        </a:p>
        <a:p>
          <a:r>
            <a:rPr lang="kk-KZ" sz="2800" b="1" dirty="0" smtClean="0">
              <a:solidFill>
                <a:schemeClr val="bg1"/>
              </a:solidFill>
            </a:rPr>
            <a:t>ТҮМЕНБАСЫ</a:t>
          </a:r>
          <a:endParaRPr lang="ru-RU" sz="2800" b="1" dirty="0">
            <a:solidFill>
              <a:schemeClr val="bg1"/>
            </a:solidFill>
          </a:endParaRPr>
        </a:p>
      </dgm:t>
    </dgm:pt>
    <dgm:pt modelId="{F612D6BB-4F20-46DE-96D9-6F18AAA4F773}" type="parTrans" cxnId="{2DC752A9-556F-427C-9787-F3669BD9C60A}">
      <dgm:prSet/>
      <dgm:spPr/>
      <dgm:t>
        <a:bodyPr/>
        <a:lstStyle/>
        <a:p>
          <a:endParaRPr lang="ru-RU"/>
        </a:p>
      </dgm:t>
    </dgm:pt>
    <dgm:pt modelId="{9DB757C5-D41A-49D2-8138-0540181FF5EC}" type="sibTrans" cxnId="{2DC752A9-556F-427C-9787-F3669BD9C60A}">
      <dgm:prSet/>
      <dgm:spPr/>
      <dgm:t>
        <a:bodyPr/>
        <a:lstStyle/>
        <a:p>
          <a:endParaRPr lang="ru-RU"/>
        </a:p>
      </dgm:t>
    </dgm:pt>
    <dgm:pt modelId="{AB416158-9604-4B7E-A055-260CAA2AB469}" type="pres">
      <dgm:prSet presAssocID="{CF6A1E57-5EDC-4C49-A30F-BC63554A862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35F330D8-0229-4583-B919-D07396DCDBB3}" type="pres">
      <dgm:prSet presAssocID="{CF6A1E57-5EDC-4C49-A30F-BC63554A862A}" presName="pyramid" presStyleLbl="node1" presStyleIdx="0" presStyleCn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4B3C3235-A5DA-4299-9112-1015F96F4D25}" type="pres">
      <dgm:prSet presAssocID="{CF6A1E57-5EDC-4C49-A30F-BC63554A862A}" presName="theList" presStyleCnt="0"/>
      <dgm:spPr/>
    </dgm:pt>
    <dgm:pt modelId="{A21E6D4D-7AA8-44EC-92C8-6DEE3CEDE94A}" type="pres">
      <dgm:prSet presAssocID="{8ACE8556-EB00-4539-BF01-0F6125CBEE4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73568-AF9E-4A4E-996A-200ED6388F95}" type="pres">
      <dgm:prSet presAssocID="{8ACE8556-EB00-4539-BF01-0F6125CBEE4C}" presName="aSpace" presStyleCnt="0"/>
      <dgm:spPr/>
    </dgm:pt>
    <dgm:pt modelId="{2CE611D7-5D40-4214-867A-4256C9D52338}" type="pres">
      <dgm:prSet presAssocID="{6973F004-FAFD-4A70-9A5A-7CFB876DCACD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BB02A2-CE2D-4DF5-A0C6-FE1A87076EE8}" type="pres">
      <dgm:prSet presAssocID="{6973F004-FAFD-4A70-9A5A-7CFB876DCACD}" presName="aSpace" presStyleCnt="0"/>
      <dgm:spPr/>
    </dgm:pt>
    <dgm:pt modelId="{FBAB0843-26A2-41F1-B9A0-D8C451E33738}" type="pres">
      <dgm:prSet presAssocID="{1055A5FA-33F8-47E2-AD47-1814E557D2ED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EFD97-6A26-424B-8CBA-D7026FB9AC5B}" type="pres">
      <dgm:prSet presAssocID="{1055A5FA-33F8-47E2-AD47-1814E557D2ED}" presName="aSpace" presStyleCnt="0"/>
      <dgm:spPr/>
    </dgm:pt>
    <dgm:pt modelId="{4776D6E3-3FFC-4C51-ABED-07AB3D144EFE}" type="pres">
      <dgm:prSet presAssocID="{B25AD66B-5125-41B6-9C1E-A0C29E71D82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8C495-39BF-4545-9E10-C4FD15722FFB}" type="pres">
      <dgm:prSet presAssocID="{B25AD66B-5125-41B6-9C1E-A0C29E71D829}" presName="aSpace" presStyleCnt="0"/>
      <dgm:spPr/>
    </dgm:pt>
  </dgm:ptLst>
  <dgm:cxnLst>
    <dgm:cxn modelId="{09C3A160-AB62-473D-9248-B69FD5B3BD6C}" type="presOf" srcId="{6973F004-FAFD-4A70-9A5A-7CFB876DCACD}" destId="{2CE611D7-5D40-4214-867A-4256C9D52338}" srcOrd="0" destOrd="0" presId="urn:microsoft.com/office/officeart/2005/8/layout/pyramid2"/>
    <dgm:cxn modelId="{2DC752A9-556F-427C-9787-F3669BD9C60A}" srcId="{CF6A1E57-5EDC-4C49-A30F-BC63554A862A}" destId="{B25AD66B-5125-41B6-9C1E-A0C29E71D829}" srcOrd="3" destOrd="0" parTransId="{F612D6BB-4F20-46DE-96D9-6F18AAA4F773}" sibTransId="{9DB757C5-D41A-49D2-8138-0540181FF5EC}"/>
    <dgm:cxn modelId="{EEADB935-70E5-489E-BEAE-2EB628EE28CB}" type="presOf" srcId="{CF6A1E57-5EDC-4C49-A30F-BC63554A862A}" destId="{AB416158-9604-4B7E-A055-260CAA2AB469}" srcOrd="0" destOrd="0" presId="urn:microsoft.com/office/officeart/2005/8/layout/pyramid2"/>
    <dgm:cxn modelId="{1AB5F857-7D6D-4F87-82F2-365D60C67662}" srcId="{CF6A1E57-5EDC-4C49-A30F-BC63554A862A}" destId="{8ACE8556-EB00-4539-BF01-0F6125CBEE4C}" srcOrd="0" destOrd="0" parTransId="{ACD91240-6D59-49D1-9DFB-E6BB28121F9A}" sibTransId="{F4999520-DCA7-4686-B7FE-CE7B190A7863}"/>
    <dgm:cxn modelId="{37960E16-A02A-4E20-B74F-A6074280F564}" srcId="{CF6A1E57-5EDC-4C49-A30F-BC63554A862A}" destId="{1055A5FA-33F8-47E2-AD47-1814E557D2ED}" srcOrd="2" destOrd="0" parTransId="{A001138B-427D-4F14-9F28-FE3D7219DB92}" sibTransId="{6F8D5052-1F39-48E3-BC29-08C311D71BAC}"/>
    <dgm:cxn modelId="{C7B390CB-9367-46D0-8840-27057C75AA09}" srcId="{CF6A1E57-5EDC-4C49-A30F-BC63554A862A}" destId="{6973F004-FAFD-4A70-9A5A-7CFB876DCACD}" srcOrd="1" destOrd="0" parTransId="{7E277192-3FBF-498A-9ED8-50EBB3EE8AAC}" sibTransId="{0F597C8D-0194-4009-B5D6-F5FE5761FEF6}"/>
    <dgm:cxn modelId="{08DCD820-6E74-4A9E-8A31-ABF357CE5B1E}" type="presOf" srcId="{B25AD66B-5125-41B6-9C1E-A0C29E71D829}" destId="{4776D6E3-3FFC-4C51-ABED-07AB3D144EFE}" srcOrd="0" destOrd="0" presId="urn:microsoft.com/office/officeart/2005/8/layout/pyramid2"/>
    <dgm:cxn modelId="{8D1207A3-73C9-41B7-B613-CA29DAA5C204}" type="presOf" srcId="{8ACE8556-EB00-4539-BF01-0F6125CBEE4C}" destId="{A21E6D4D-7AA8-44EC-92C8-6DEE3CEDE94A}" srcOrd="0" destOrd="0" presId="urn:microsoft.com/office/officeart/2005/8/layout/pyramid2"/>
    <dgm:cxn modelId="{82207A23-EED9-4498-99EB-AE61485644A6}" type="presOf" srcId="{1055A5FA-33F8-47E2-AD47-1814E557D2ED}" destId="{FBAB0843-26A2-41F1-B9A0-D8C451E33738}" srcOrd="0" destOrd="0" presId="urn:microsoft.com/office/officeart/2005/8/layout/pyramid2"/>
    <dgm:cxn modelId="{453D8E2D-9B89-41A9-B4FA-FA9F17E3D1EA}" type="presParOf" srcId="{AB416158-9604-4B7E-A055-260CAA2AB469}" destId="{35F330D8-0229-4583-B919-D07396DCDBB3}" srcOrd="0" destOrd="0" presId="urn:microsoft.com/office/officeart/2005/8/layout/pyramid2"/>
    <dgm:cxn modelId="{4D03DC3A-7A82-4B5B-86F9-E999F14AA647}" type="presParOf" srcId="{AB416158-9604-4B7E-A055-260CAA2AB469}" destId="{4B3C3235-A5DA-4299-9112-1015F96F4D25}" srcOrd="1" destOrd="0" presId="urn:microsoft.com/office/officeart/2005/8/layout/pyramid2"/>
    <dgm:cxn modelId="{0F19317B-928D-4092-95D5-423E68F46BC6}" type="presParOf" srcId="{4B3C3235-A5DA-4299-9112-1015F96F4D25}" destId="{A21E6D4D-7AA8-44EC-92C8-6DEE3CEDE94A}" srcOrd="0" destOrd="0" presId="urn:microsoft.com/office/officeart/2005/8/layout/pyramid2"/>
    <dgm:cxn modelId="{D58C6D9F-E05C-4501-B511-384538F412BF}" type="presParOf" srcId="{4B3C3235-A5DA-4299-9112-1015F96F4D25}" destId="{FC873568-AF9E-4A4E-996A-200ED6388F95}" srcOrd="1" destOrd="0" presId="urn:microsoft.com/office/officeart/2005/8/layout/pyramid2"/>
    <dgm:cxn modelId="{1AEB87ED-EC3C-4800-8DBF-DDE259A17B9A}" type="presParOf" srcId="{4B3C3235-A5DA-4299-9112-1015F96F4D25}" destId="{2CE611D7-5D40-4214-867A-4256C9D52338}" srcOrd="2" destOrd="0" presId="urn:microsoft.com/office/officeart/2005/8/layout/pyramid2"/>
    <dgm:cxn modelId="{82EBA0AD-0070-4200-9CB3-BDC6C4DAD044}" type="presParOf" srcId="{4B3C3235-A5DA-4299-9112-1015F96F4D25}" destId="{AFBB02A2-CE2D-4DF5-A0C6-FE1A87076EE8}" srcOrd="3" destOrd="0" presId="urn:microsoft.com/office/officeart/2005/8/layout/pyramid2"/>
    <dgm:cxn modelId="{2A939504-D3C2-41B1-BE8B-29D03ABD19A9}" type="presParOf" srcId="{4B3C3235-A5DA-4299-9112-1015F96F4D25}" destId="{FBAB0843-26A2-41F1-B9A0-D8C451E33738}" srcOrd="4" destOrd="0" presId="urn:microsoft.com/office/officeart/2005/8/layout/pyramid2"/>
    <dgm:cxn modelId="{D4C539EA-7211-401D-BE52-DF8246AEFDAA}" type="presParOf" srcId="{4B3C3235-A5DA-4299-9112-1015F96F4D25}" destId="{407EFD97-6A26-424B-8CBA-D7026FB9AC5B}" srcOrd="5" destOrd="0" presId="urn:microsoft.com/office/officeart/2005/8/layout/pyramid2"/>
    <dgm:cxn modelId="{E2998BCD-3446-47DD-AB4B-D9808E1A50E7}" type="presParOf" srcId="{4B3C3235-A5DA-4299-9112-1015F96F4D25}" destId="{4776D6E3-3FFC-4C51-ABED-07AB3D144EFE}" srcOrd="6" destOrd="0" presId="urn:microsoft.com/office/officeart/2005/8/layout/pyramid2"/>
    <dgm:cxn modelId="{656AD4EB-C6F6-4D3B-8863-088BC819A07C}" type="presParOf" srcId="{4B3C3235-A5DA-4299-9112-1015F96F4D25}" destId="{2C28C495-39BF-4545-9E10-C4FD15722FF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0890BE-57A1-4796-8BDD-5E35CF98305F}" type="doc">
      <dgm:prSet loTypeId="urn:microsoft.com/office/officeart/2005/8/layout/vList4#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06C9F5-7BDC-491C-BD12-E470BAF5A235}">
      <dgm:prSet phldrT="[Текст]"/>
      <dgm:spPr/>
      <dgm:t>
        <a:bodyPr/>
        <a:lstStyle/>
        <a:p>
          <a:r>
            <a:rPr lang="ru-RU" dirty="0" smtClean="0"/>
            <a:t>1. Охарактеризуйте различные формы скотоводства.</a:t>
          </a:r>
        </a:p>
        <a:p>
          <a:r>
            <a:rPr lang="ru-RU" dirty="0" smtClean="0"/>
            <a:t>2. Каких животных больше разводили?</a:t>
          </a:r>
          <a:endParaRPr lang="ru-RU" dirty="0"/>
        </a:p>
      </dgm:t>
    </dgm:pt>
    <dgm:pt modelId="{69F31301-ECC4-4A0C-8A7E-33D151CD469C}" type="parTrans" cxnId="{21AB79F2-A4A6-41C9-BE84-38DA57F26F48}">
      <dgm:prSet/>
      <dgm:spPr/>
      <dgm:t>
        <a:bodyPr/>
        <a:lstStyle/>
        <a:p>
          <a:endParaRPr lang="ru-RU"/>
        </a:p>
      </dgm:t>
    </dgm:pt>
    <dgm:pt modelId="{4F1E2E4B-AFBA-4E2F-9881-FD9FEF7999F6}" type="sibTrans" cxnId="{21AB79F2-A4A6-41C9-BE84-38DA57F26F48}">
      <dgm:prSet/>
      <dgm:spPr/>
      <dgm:t>
        <a:bodyPr/>
        <a:lstStyle/>
        <a:p>
          <a:endParaRPr lang="ru-RU"/>
        </a:p>
      </dgm:t>
    </dgm:pt>
    <dgm:pt modelId="{1D69FE8B-E4CC-48A0-A17C-EA98B64F5347}">
      <dgm:prSet phldrT="[Текст]"/>
      <dgm:spPr/>
      <dgm:t>
        <a:bodyPr/>
        <a:lstStyle/>
        <a:p>
          <a:r>
            <a:rPr lang="ru-RU" dirty="0" smtClean="0"/>
            <a:t>1. Охарактеризуйте структуру общественного устройства кочевников.</a:t>
          </a:r>
        </a:p>
        <a:p>
          <a:r>
            <a:rPr lang="ru-RU" dirty="0" smtClean="0"/>
            <a:t>2. Военное дело кочевников.</a:t>
          </a:r>
          <a:endParaRPr lang="ru-RU" dirty="0"/>
        </a:p>
      </dgm:t>
    </dgm:pt>
    <dgm:pt modelId="{F0387951-D03B-4C78-B0DD-0A454C64460F}" type="parTrans" cxnId="{DBF0C48A-4279-4B05-9453-03DE708CE0F8}">
      <dgm:prSet/>
      <dgm:spPr/>
      <dgm:t>
        <a:bodyPr/>
        <a:lstStyle/>
        <a:p>
          <a:endParaRPr lang="ru-RU"/>
        </a:p>
      </dgm:t>
    </dgm:pt>
    <dgm:pt modelId="{CAFCF757-53D2-4F80-952D-2F990CC33599}" type="sibTrans" cxnId="{DBF0C48A-4279-4B05-9453-03DE708CE0F8}">
      <dgm:prSet/>
      <dgm:spPr/>
      <dgm:t>
        <a:bodyPr/>
        <a:lstStyle/>
        <a:p>
          <a:endParaRPr lang="ru-RU"/>
        </a:p>
      </dgm:t>
    </dgm:pt>
    <dgm:pt modelId="{1671BF39-036C-428F-9C0D-494925F6EEDE}">
      <dgm:prSet phldrT="[Текст]"/>
      <dgm:spPr/>
      <dgm:t>
        <a:bodyPr/>
        <a:lstStyle/>
        <a:p>
          <a:r>
            <a:rPr lang="ru-RU" b="1" dirty="0" smtClean="0"/>
            <a:t>1. </a:t>
          </a:r>
          <a:r>
            <a:rPr lang="ru-RU" dirty="0" smtClean="0"/>
            <a:t>Значение кочевой цивилизации и ее вклад в развитие мировой цивилизации.</a:t>
          </a:r>
        </a:p>
        <a:p>
          <a:r>
            <a:rPr lang="ru-RU" dirty="0" smtClean="0"/>
            <a:t>2.Какие факты свидетельствуют о зарождении имущественного неравенства?</a:t>
          </a:r>
          <a:endParaRPr lang="ru-RU" dirty="0"/>
        </a:p>
      </dgm:t>
    </dgm:pt>
    <dgm:pt modelId="{501491F4-AA49-4A9A-9DBF-A6DE233375B6}" type="parTrans" cxnId="{05DDFB63-5B8F-4673-8671-CD7E6242D740}">
      <dgm:prSet/>
      <dgm:spPr/>
      <dgm:t>
        <a:bodyPr/>
        <a:lstStyle/>
        <a:p>
          <a:endParaRPr lang="ru-RU"/>
        </a:p>
      </dgm:t>
    </dgm:pt>
    <dgm:pt modelId="{B95DD169-7925-43D7-B73A-38C3B2835DE7}" type="sibTrans" cxnId="{05DDFB63-5B8F-4673-8671-CD7E6242D740}">
      <dgm:prSet/>
      <dgm:spPr/>
      <dgm:t>
        <a:bodyPr/>
        <a:lstStyle/>
        <a:p>
          <a:endParaRPr lang="ru-RU"/>
        </a:p>
      </dgm:t>
    </dgm:pt>
    <dgm:pt modelId="{C614AF3B-283F-44A9-8BC2-65F03AEB3B44}" type="pres">
      <dgm:prSet presAssocID="{700890BE-57A1-4796-8BDD-5E35CF98305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7F8AD3-DAEE-4A19-A01C-32825F71894A}" type="pres">
      <dgm:prSet presAssocID="{E306C9F5-7BDC-491C-BD12-E470BAF5A235}" presName="comp" presStyleCnt="0"/>
      <dgm:spPr/>
    </dgm:pt>
    <dgm:pt modelId="{5E6594F7-61B5-4CCB-9C4B-87F9E81383E0}" type="pres">
      <dgm:prSet presAssocID="{E306C9F5-7BDC-491C-BD12-E470BAF5A235}" presName="box" presStyleLbl="node1" presStyleIdx="0" presStyleCnt="3"/>
      <dgm:spPr/>
      <dgm:t>
        <a:bodyPr/>
        <a:lstStyle/>
        <a:p>
          <a:endParaRPr lang="ru-RU"/>
        </a:p>
      </dgm:t>
    </dgm:pt>
    <dgm:pt modelId="{F580E237-3C40-4E85-9264-50E9F99973DF}" type="pres">
      <dgm:prSet presAssocID="{E306C9F5-7BDC-491C-BD12-E470BAF5A235}" presName="img" presStyleLbl="fgImgPlace1" presStyleIdx="0" presStyleCnt="3"/>
      <dgm:spPr/>
    </dgm:pt>
    <dgm:pt modelId="{34689C13-9E91-4AD8-B809-3814DF6584F9}" type="pres">
      <dgm:prSet presAssocID="{E306C9F5-7BDC-491C-BD12-E470BAF5A235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0C0D9-B6F8-4EB7-A998-4B5B0DAB3361}" type="pres">
      <dgm:prSet presAssocID="{4F1E2E4B-AFBA-4E2F-9881-FD9FEF7999F6}" presName="spacer" presStyleCnt="0"/>
      <dgm:spPr/>
    </dgm:pt>
    <dgm:pt modelId="{0D7B74E2-7F4F-41FF-8D8B-51D6FE6D2090}" type="pres">
      <dgm:prSet presAssocID="{1D69FE8B-E4CC-48A0-A17C-EA98B64F5347}" presName="comp" presStyleCnt="0"/>
      <dgm:spPr/>
    </dgm:pt>
    <dgm:pt modelId="{EDA5A4F4-32AB-4ACD-BD24-2002EFAAF37A}" type="pres">
      <dgm:prSet presAssocID="{1D69FE8B-E4CC-48A0-A17C-EA98B64F5347}" presName="box" presStyleLbl="node1" presStyleIdx="1" presStyleCnt="3"/>
      <dgm:spPr/>
      <dgm:t>
        <a:bodyPr/>
        <a:lstStyle/>
        <a:p>
          <a:endParaRPr lang="ru-RU"/>
        </a:p>
      </dgm:t>
    </dgm:pt>
    <dgm:pt modelId="{43CC0E0E-7565-435A-B3F9-7A1EE74EDB7B}" type="pres">
      <dgm:prSet presAssocID="{1D69FE8B-E4CC-48A0-A17C-EA98B64F5347}" presName="img" presStyleLbl="fgImgPlace1" presStyleIdx="1" presStyleCnt="3"/>
      <dgm:spPr/>
    </dgm:pt>
    <dgm:pt modelId="{8352A307-88C0-4ECA-B5A1-F36EB9C0DD4B}" type="pres">
      <dgm:prSet presAssocID="{1D69FE8B-E4CC-48A0-A17C-EA98B64F534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4ACEF-25F5-4E99-9305-3C1CFC1E83D0}" type="pres">
      <dgm:prSet presAssocID="{CAFCF757-53D2-4F80-952D-2F990CC33599}" presName="spacer" presStyleCnt="0"/>
      <dgm:spPr/>
    </dgm:pt>
    <dgm:pt modelId="{040F4F91-3B46-4E56-9B09-A81BF02C7A66}" type="pres">
      <dgm:prSet presAssocID="{1671BF39-036C-428F-9C0D-494925F6EEDE}" presName="comp" presStyleCnt="0"/>
      <dgm:spPr/>
    </dgm:pt>
    <dgm:pt modelId="{66FD68E0-AF8B-4343-990D-0CDE99CED46D}" type="pres">
      <dgm:prSet presAssocID="{1671BF39-036C-428F-9C0D-494925F6EEDE}" presName="box" presStyleLbl="node1" presStyleIdx="2" presStyleCnt="3"/>
      <dgm:spPr/>
      <dgm:t>
        <a:bodyPr/>
        <a:lstStyle/>
        <a:p>
          <a:endParaRPr lang="ru-RU"/>
        </a:p>
      </dgm:t>
    </dgm:pt>
    <dgm:pt modelId="{033BD227-9871-4D51-8469-11EE603A7A78}" type="pres">
      <dgm:prSet presAssocID="{1671BF39-036C-428F-9C0D-494925F6EEDE}" presName="img" presStyleLbl="fgImgPlace1" presStyleIdx="2" presStyleCnt="3"/>
      <dgm:spPr/>
    </dgm:pt>
    <dgm:pt modelId="{60E473C8-9E87-4956-8708-D9D441649FA0}" type="pres">
      <dgm:prSet presAssocID="{1671BF39-036C-428F-9C0D-494925F6EED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B9DDDA-162C-4E6E-9607-C17A8064A9EB}" type="presOf" srcId="{700890BE-57A1-4796-8BDD-5E35CF98305F}" destId="{C614AF3B-283F-44A9-8BC2-65F03AEB3B44}" srcOrd="0" destOrd="0" presId="urn:microsoft.com/office/officeart/2005/8/layout/vList4#1"/>
    <dgm:cxn modelId="{A0C062CA-0028-438A-8D6F-285AF1A462A0}" type="presOf" srcId="{1D69FE8B-E4CC-48A0-A17C-EA98B64F5347}" destId="{8352A307-88C0-4ECA-B5A1-F36EB9C0DD4B}" srcOrd="1" destOrd="0" presId="urn:microsoft.com/office/officeart/2005/8/layout/vList4#1"/>
    <dgm:cxn modelId="{05DDFB63-5B8F-4673-8671-CD7E6242D740}" srcId="{700890BE-57A1-4796-8BDD-5E35CF98305F}" destId="{1671BF39-036C-428F-9C0D-494925F6EEDE}" srcOrd="2" destOrd="0" parTransId="{501491F4-AA49-4A9A-9DBF-A6DE233375B6}" sibTransId="{B95DD169-7925-43D7-B73A-38C3B2835DE7}"/>
    <dgm:cxn modelId="{A5CC7393-EE2E-4E7D-BC70-7B441281FBD2}" type="presOf" srcId="{1D69FE8B-E4CC-48A0-A17C-EA98B64F5347}" destId="{EDA5A4F4-32AB-4ACD-BD24-2002EFAAF37A}" srcOrd="0" destOrd="0" presId="urn:microsoft.com/office/officeart/2005/8/layout/vList4#1"/>
    <dgm:cxn modelId="{4F860F0E-D3A9-424D-B1C0-B20E67891BC1}" type="presOf" srcId="{E306C9F5-7BDC-491C-BD12-E470BAF5A235}" destId="{34689C13-9E91-4AD8-B809-3814DF6584F9}" srcOrd="1" destOrd="0" presId="urn:microsoft.com/office/officeart/2005/8/layout/vList4#1"/>
    <dgm:cxn modelId="{5ED548C2-C44A-445F-8CD9-AB13757BE091}" type="presOf" srcId="{1671BF39-036C-428F-9C0D-494925F6EEDE}" destId="{60E473C8-9E87-4956-8708-D9D441649FA0}" srcOrd="1" destOrd="0" presId="urn:microsoft.com/office/officeart/2005/8/layout/vList4#1"/>
    <dgm:cxn modelId="{DBF0C48A-4279-4B05-9453-03DE708CE0F8}" srcId="{700890BE-57A1-4796-8BDD-5E35CF98305F}" destId="{1D69FE8B-E4CC-48A0-A17C-EA98B64F5347}" srcOrd="1" destOrd="0" parTransId="{F0387951-D03B-4C78-B0DD-0A454C64460F}" sibTransId="{CAFCF757-53D2-4F80-952D-2F990CC33599}"/>
    <dgm:cxn modelId="{D115FB8E-46DA-4A26-8935-0D4E684D7895}" type="presOf" srcId="{1671BF39-036C-428F-9C0D-494925F6EEDE}" destId="{66FD68E0-AF8B-4343-990D-0CDE99CED46D}" srcOrd="0" destOrd="0" presId="urn:microsoft.com/office/officeart/2005/8/layout/vList4#1"/>
    <dgm:cxn modelId="{E5367247-F35A-492E-97B0-36785191D964}" type="presOf" srcId="{E306C9F5-7BDC-491C-BD12-E470BAF5A235}" destId="{5E6594F7-61B5-4CCB-9C4B-87F9E81383E0}" srcOrd="0" destOrd="0" presId="urn:microsoft.com/office/officeart/2005/8/layout/vList4#1"/>
    <dgm:cxn modelId="{21AB79F2-A4A6-41C9-BE84-38DA57F26F48}" srcId="{700890BE-57A1-4796-8BDD-5E35CF98305F}" destId="{E306C9F5-7BDC-491C-BD12-E470BAF5A235}" srcOrd="0" destOrd="0" parTransId="{69F31301-ECC4-4A0C-8A7E-33D151CD469C}" sibTransId="{4F1E2E4B-AFBA-4E2F-9881-FD9FEF7999F6}"/>
    <dgm:cxn modelId="{DBED0AFA-437E-4027-B23A-BFC6D29DC568}" type="presParOf" srcId="{C614AF3B-283F-44A9-8BC2-65F03AEB3B44}" destId="{CB7F8AD3-DAEE-4A19-A01C-32825F71894A}" srcOrd="0" destOrd="0" presId="urn:microsoft.com/office/officeart/2005/8/layout/vList4#1"/>
    <dgm:cxn modelId="{6C6B7F18-D4F3-4BF2-BD4C-E633E3BC3C08}" type="presParOf" srcId="{CB7F8AD3-DAEE-4A19-A01C-32825F71894A}" destId="{5E6594F7-61B5-4CCB-9C4B-87F9E81383E0}" srcOrd="0" destOrd="0" presId="urn:microsoft.com/office/officeart/2005/8/layout/vList4#1"/>
    <dgm:cxn modelId="{A4B71B80-7475-48D1-B250-0438C283DCD4}" type="presParOf" srcId="{CB7F8AD3-DAEE-4A19-A01C-32825F71894A}" destId="{F580E237-3C40-4E85-9264-50E9F99973DF}" srcOrd="1" destOrd="0" presId="urn:microsoft.com/office/officeart/2005/8/layout/vList4#1"/>
    <dgm:cxn modelId="{F1ED5AC4-FBF5-41CE-9757-F22212C617A0}" type="presParOf" srcId="{CB7F8AD3-DAEE-4A19-A01C-32825F71894A}" destId="{34689C13-9E91-4AD8-B809-3814DF6584F9}" srcOrd="2" destOrd="0" presId="urn:microsoft.com/office/officeart/2005/8/layout/vList4#1"/>
    <dgm:cxn modelId="{49ED5B19-A258-4097-A470-45ECD9CDE048}" type="presParOf" srcId="{C614AF3B-283F-44A9-8BC2-65F03AEB3B44}" destId="{0350C0D9-B6F8-4EB7-A998-4B5B0DAB3361}" srcOrd="1" destOrd="0" presId="urn:microsoft.com/office/officeart/2005/8/layout/vList4#1"/>
    <dgm:cxn modelId="{76B9F72C-4060-4C1E-93DB-1701A89C5647}" type="presParOf" srcId="{C614AF3B-283F-44A9-8BC2-65F03AEB3B44}" destId="{0D7B74E2-7F4F-41FF-8D8B-51D6FE6D2090}" srcOrd="2" destOrd="0" presId="urn:microsoft.com/office/officeart/2005/8/layout/vList4#1"/>
    <dgm:cxn modelId="{32C99D5A-088C-430A-8D13-D479D960F2B3}" type="presParOf" srcId="{0D7B74E2-7F4F-41FF-8D8B-51D6FE6D2090}" destId="{EDA5A4F4-32AB-4ACD-BD24-2002EFAAF37A}" srcOrd="0" destOrd="0" presId="urn:microsoft.com/office/officeart/2005/8/layout/vList4#1"/>
    <dgm:cxn modelId="{E0392E04-9CFB-4B19-96A1-8A1E7BF1DE4C}" type="presParOf" srcId="{0D7B74E2-7F4F-41FF-8D8B-51D6FE6D2090}" destId="{43CC0E0E-7565-435A-B3F9-7A1EE74EDB7B}" srcOrd="1" destOrd="0" presId="urn:microsoft.com/office/officeart/2005/8/layout/vList4#1"/>
    <dgm:cxn modelId="{70D41F05-7D5E-4BDD-AC1D-54F57EE1A1EF}" type="presParOf" srcId="{0D7B74E2-7F4F-41FF-8D8B-51D6FE6D2090}" destId="{8352A307-88C0-4ECA-B5A1-F36EB9C0DD4B}" srcOrd="2" destOrd="0" presId="urn:microsoft.com/office/officeart/2005/8/layout/vList4#1"/>
    <dgm:cxn modelId="{A0A86EC0-4C12-45FB-A877-7A67E585D769}" type="presParOf" srcId="{C614AF3B-283F-44A9-8BC2-65F03AEB3B44}" destId="{11E4ACEF-25F5-4E99-9305-3C1CFC1E83D0}" srcOrd="3" destOrd="0" presId="urn:microsoft.com/office/officeart/2005/8/layout/vList4#1"/>
    <dgm:cxn modelId="{88C97B43-6514-4135-936F-D30DA302B08C}" type="presParOf" srcId="{C614AF3B-283F-44A9-8BC2-65F03AEB3B44}" destId="{040F4F91-3B46-4E56-9B09-A81BF02C7A66}" srcOrd="4" destOrd="0" presId="urn:microsoft.com/office/officeart/2005/8/layout/vList4#1"/>
    <dgm:cxn modelId="{335484F5-A925-4A92-A387-27A04FC85EA8}" type="presParOf" srcId="{040F4F91-3B46-4E56-9B09-A81BF02C7A66}" destId="{66FD68E0-AF8B-4343-990D-0CDE99CED46D}" srcOrd="0" destOrd="0" presId="urn:microsoft.com/office/officeart/2005/8/layout/vList4#1"/>
    <dgm:cxn modelId="{08C2D54B-0602-4AE0-9998-E0634460486E}" type="presParOf" srcId="{040F4F91-3B46-4E56-9B09-A81BF02C7A66}" destId="{033BD227-9871-4D51-8469-11EE603A7A78}" srcOrd="1" destOrd="0" presId="urn:microsoft.com/office/officeart/2005/8/layout/vList4#1"/>
    <dgm:cxn modelId="{EE6E6AF4-4A68-4757-BD81-8FDD91B5D216}" type="presParOf" srcId="{040F4F91-3B46-4E56-9B09-A81BF02C7A66}" destId="{60E473C8-9E87-4956-8708-D9D441649FA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ЖОЛДЫБАЕВ ЕРЛАН</a:t>
            </a:r>
          </a:p>
          <a:p>
            <a:pPr algn="ctr"/>
            <a:r>
              <a:rPr lang="kk-KZ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Ю. Гагарин атындағы ЖОМ тарих пәні мұғалімі</a:t>
            </a:r>
            <a:endParaRPr lang="ru-RU" sz="32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 descr="C:\Users\medium\Pictures\грамота\раб фото\герб школ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99916"/>
            <a:ext cx="716508" cy="664788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Picture 3" descr="C:\Users\medium\Pictures\грамота\раб фото\ееее 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39068" cy="506545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 descr="C:\Users\medium\Desktop\август конференция\фон3.jpg"/>
          <p:cNvPicPr>
            <a:picLocks noChangeAspect="1" noChangeArrowheads="1"/>
          </p:cNvPicPr>
          <p:nvPr/>
        </p:nvPicPr>
        <p:blipFill>
          <a:blip r:embed="rId4" cstate="print"/>
          <a:srcRect l="25502" r="24707"/>
          <a:stretch>
            <a:fillRect/>
          </a:stretch>
        </p:blipFill>
        <p:spPr bwMode="auto">
          <a:xfrm>
            <a:off x="179512" y="1340768"/>
            <a:ext cx="885698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1700808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Появление в Казахстане кочевой цивилизации и ее развитие.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Users\medium\Documents\история казахстана 6 кл\история Казахстана 6 кл мультимедиа\Общие изображения\Истоия 6 класс\11_параграф\pic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340768"/>
            <a:ext cx="883748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563888" y="5445224"/>
            <a:ext cx="191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Юрта 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Picture 9" descr="Копия an1_orelpoletlev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29636" y="764704"/>
            <a:ext cx="4766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Достижение кочевой цивилизации</a:t>
            </a:r>
            <a:endParaRPr lang="ru-RU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medium\Documents\история казахстана 6 кл\история Казахстана 6 кл мультимедиа\Общие изображения\Истоия 6 класс\13_параграф\pic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84784"/>
            <a:ext cx="429309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C:\Users\medium\Documents\история казахстана 6 кл\история Казахстана 6 кл мультимедиа\Общие изображения\Истоия 6 класс\13_параграф\pic3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09120"/>
            <a:ext cx="273630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C:\Users\medium\Documents\история казахстана 6 кл\история Казахстана 6 кл мультимедиа\Общие изображения\Истоия 6 класс\13_параграф\pic3_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437112"/>
            <a:ext cx="2726035" cy="1803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8" descr="C:\Users\medium\Documents\история казахстана 6 кл\история Казахстана 6 кл мультимедиа\Общие изображения\Истоия 6 класс\13_параграф\pic3_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412776"/>
            <a:ext cx="3240360" cy="302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16566" y="4509120"/>
            <a:ext cx="26514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Кочевая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повозка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9" descr="Копия an1_orelpoletlev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29636" y="764704"/>
            <a:ext cx="4766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Достижение кочевой цивилизации</a:t>
            </a:r>
            <a:endParaRPr lang="ru-RU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edium\Documents\история казахстана 6 кл\история Казахстана 6 кл мультимедиа\Общие изображения\Истоия 6 класс\18_параграф\pic2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564904"/>
            <a:ext cx="5328592" cy="36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medium\Documents\история казахстана 6 кл\история Казахстана 6 кл мультимедиа\Общие изображения\Истоия 6 класс\18_параграф\pic2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880320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131840" y="1412776"/>
            <a:ext cx="56166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Железные доспехи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9" descr="Копия an1_orelpoletlev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9636" y="764704"/>
            <a:ext cx="4766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Достижение кочевой цивилизации</a:t>
            </a:r>
            <a:endParaRPr lang="ru-RU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6" name="Picture 2" descr="C:\Users\medium\Documents\история казахстана 6 кл\история Казахстана 6 кл мультимедиа\Общие изображения\Истоия 6 класс\15_параграф\pic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V="1">
            <a:off x="1331640" y="2420888"/>
            <a:ext cx="2952328" cy="5112568"/>
          </a:xfrm>
          <a:prstGeom prst="rect">
            <a:avLst/>
          </a:prstGeom>
          <a:noFill/>
        </p:spPr>
      </p:pic>
      <p:pic>
        <p:nvPicPr>
          <p:cNvPr id="1027" name="Picture 3" descr="C:\Users\medium\Documents\история казахстана 6 кл\история Казахстана 6 кл мультимедиа\Общие изображения\Истоия 6 класс\15_параграф\pic1_6.jpg"/>
          <p:cNvPicPr>
            <a:picLocks noChangeAspect="1" noChangeArrowheads="1"/>
          </p:cNvPicPr>
          <p:nvPr/>
        </p:nvPicPr>
        <p:blipFill>
          <a:blip r:embed="rId4" cstate="print"/>
          <a:srcRect l="10114" t="21657" r="49428" b="15779"/>
          <a:stretch>
            <a:fillRect/>
          </a:stretch>
        </p:blipFill>
        <p:spPr bwMode="auto">
          <a:xfrm>
            <a:off x="5436096" y="3501008"/>
            <a:ext cx="3474769" cy="28803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1196752"/>
            <a:ext cx="87849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Письменность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23528" y="1989421"/>
            <a:ext cx="856895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" algn="l"/>
              </a:tabLs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Серебряная чаша, найденная в </a:t>
            </a:r>
            <a:r>
              <a:rPr kumimoji="0" lang="ru-RU" sz="2800" b="1" i="1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Иссыкском</a:t>
            </a: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кургане, доказывает, что у саков была своя письменность.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" algn="l"/>
              </a:tabLst>
            </a:pPr>
            <a:r>
              <a:rPr kumimoji="0" lang="ru-RU" sz="28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чаше есть 26 письменных знаков.</a:t>
            </a:r>
            <a:endParaRPr kumimoji="0" lang="ru-RU" sz="28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79512" y="5714672"/>
            <a:ext cx="87849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2075" algn="l"/>
              </a:tabLst>
            </a:pP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кочевников на высоком уровне развивалось ювелирное дело. Доказательством служат золотые украшения, найденные в различных уголках Казахстана. «Золотой человек» сарматов и саков- это вершина ювелирного дела кочевников.</a:t>
            </a:r>
            <a:endParaRPr kumimoji="0" lang="ru-RU" sz="1800" b="1" i="1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C:\Users\medium\Documents\история казахстана 6 кл\история Казахстана 6 кл мультимедиа\Общие изображения\Истоия 6 класс\24_параграф\pic1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916832"/>
            <a:ext cx="2423318" cy="3888432"/>
          </a:xfrm>
          <a:prstGeom prst="rect">
            <a:avLst/>
          </a:prstGeom>
          <a:noFill/>
        </p:spPr>
      </p:pic>
      <p:pic>
        <p:nvPicPr>
          <p:cNvPr id="4100" name="Picture 4" descr="C:\Users\medium\Documents\история казахстана 6 кл\история Казахстана 6 кл мультимедиа\Общие изображения\Истоия 6 класс\15_параграф\pic1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2520280" cy="3960440"/>
          </a:xfrm>
          <a:prstGeom prst="rect">
            <a:avLst/>
          </a:prstGeom>
          <a:noFill/>
        </p:spPr>
      </p:pic>
      <p:pic>
        <p:nvPicPr>
          <p:cNvPr id="4101" name="Picture 5" descr="C:\Users\medium\Documents\история казахстана 6 кл\история Казахстана 6 кл мультимедиа\Общие изображения\Истоия 6 класс\15_параграф\pic1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916832"/>
            <a:ext cx="2088232" cy="381642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1412776"/>
            <a:ext cx="727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Высокий уровень ремесла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34076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Архитектура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medium\Documents\история казахстана 6 кл\история Казахстана 6 кл мультимедиа\Общие изображения\Истоия 6 класс\8_параграф\pic1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71193"/>
            <a:ext cx="4896544" cy="3862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786680"/>
            <a:ext cx="87849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002060"/>
                </a:solidFill>
              </a:rPr>
              <a:t>Архитектура кочевников представлена городищами и курганами. Город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Аркаиым</a:t>
            </a:r>
            <a:r>
              <a:rPr lang="ru-RU" sz="1400" b="1" i="1" dirty="0" smtClean="0">
                <a:solidFill>
                  <a:srgbClr val="002060"/>
                </a:solidFill>
              </a:rPr>
              <a:t>- прототип современных городов. Города кочевников отличались продуманной </a:t>
            </a:r>
            <a:r>
              <a:rPr lang="ru-RU" sz="1400" b="1" i="1" dirty="0" err="1" smtClean="0">
                <a:solidFill>
                  <a:srgbClr val="002060"/>
                </a:solidFill>
              </a:rPr>
              <a:t>планировкой.У</a:t>
            </a:r>
            <a:r>
              <a:rPr lang="ru-RU" sz="1400" b="1" i="1" dirty="0" smtClean="0">
                <a:solidFill>
                  <a:srgbClr val="002060"/>
                </a:solidFill>
              </a:rPr>
              <a:t> курганов были свои отличительные черты. На пример, по размеру курганы делились на царские и обычные.</a:t>
            </a:r>
            <a:endParaRPr lang="ru-RU" sz="1400" b="1" i="1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medium\Documents\история казахстана 6 кл\история Казахстана 6 кл мультимедиа\Общие изображения\Истоия 6 класс\15_параграф\pic1_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12776"/>
            <a:ext cx="1912863" cy="1403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medium\Documents\история казахстана 6 кл\история Казахстана 6 кл мультимедиа\Общие изображения\Истоия 6 класс\27_параграф\pic3_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852936"/>
            <a:ext cx="28711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Общественный строй</a:t>
            </a:r>
          </a:p>
        </p:txBody>
      </p:sp>
      <p:pic>
        <p:nvPicPr>
          <p:cNvPr id="4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5157192"/>
            <a:ext cx="2448272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Социально-политическая система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3933056"/>
            <a:ext cx="2448272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Социальная структура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2636912"/>
            <a:ext cx="2448272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Политическая система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1340768"/>
            <a:ext cx="2448272" cy="108012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Родоплеменная структура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3059832" y="1628800"/>
            <a:ext cx="1584176" cy="720080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Кочевая община</a:t>
            </a:r>
            <a:endParaRPr lang="ru-RU" b="1" i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4860032" y="1484784"/>
            <a:ext cx="1800200" cy="936104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Племя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76256" y="1340768"/>
            <a:ext cx="2016224" cy="122413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Союз племен</a:t>
            </a:r>
            <a:endParaRPr lang="ru-RU" b="1" i="1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915816" y="2852936"/>
            <a:ext cx="936104" cy="50405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39952" y="2708920"/>
            <a:ext cx="2448272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Военная демократия</a:t>
            </a:r>
            <a:endParaRPr lang="ru-RU" b="1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915816" y="3933056"/>
            <a:ext cx="194421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Имущественная</a:t>
            </a:r>
            <a:endParaRPr lang="ru-RU" b="1" i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4653136"/>
            <a:ext cx="194421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Социальная </a:t>
            </a:r>
            <a:endParaRPr lang="ru-RU" b="1" i="1" dirty="0"/>
          </a:p>
        </p:txBody>
      </p:sp>
      <p:sp>
        <p:nvSpPr>
          <p:cNvPr id="22" name="Нашивка 21"/>
          <p:cNvSpPr/>
          <p:nvPr/>
        </p:nvSpPr>
        <p:spPr>
          <a:xfrm>
            <a:off x="5076056" y="4005064"/>
            <a:ext cx="1440160" cy="1080120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i="1">
              <a:solidFill>
                <a:schemeClr val="tx1"/>
              </a:solidFill>
            </a:endParaRPr>
          </a:p>
        </p:txBody>
      </p:sp>
      <p:sp>
        <p:nvSpPr>
          <p:cNvPr id="23" name="Прямоугольник с одним скругленным углом 22"/>
          <p:cNvSpPr/>
          <p:nvPr/>
        </p:nvSpPr>
        <p:spPr>
          <a:xfrm>
            <a:off x="6804248" y="3861048"/>
            <a:ext cx="2088232" cy="1296144"/>
          </a:xfrm>
          <a:prstGeom prst="round1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НЕРАВЕНСТВО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Общественный строй</a:t>
            </a: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19497255"/>
              </p:ext>
            </p:extLst>
          </p:nvPr>
        </p:nvGraphicFramePr>
        <p:xfrm>
          <a:off x="5868144" y="1988840"/>
          <a:ext cx="309634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medium\Documents\история казахстана 6 кл\история Казахстана 6 кл мультимедиа\Общие изображения\Истоия 6 класс\12_параграф\pic3_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412776"/>
            <a:ext cx="5400600" cy="48965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24128" y="1268760"/>
            <a:ext cx="3155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Социально-политическая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Военное дело кочевников.</a:t>
            </a: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 descr="C:\Users\medium\Documents\история казахстана 6 кл\история Казахстана 6 кл мультимедиа\Общие изображения\Истоия 6 класс\20_параграф\pic3_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8856984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66124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Кочевники создали самые крупные государства в истории человечества.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Империя кочевников простиралась от Тихого океана до Восточной Европы</a:t>
            </a:r>
            <a:r>
              <a:rPr lang="kk-KZ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Военное дело кочевников.</a:t>
            </a: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59632" y="1268760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Виды оружия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" name="Picture 6" descr="C:\Users\medium\Documents\история казахстана 6 кл\история Казахстана 6 кл мультимедиа\Общие изображения\Истоия 6 класс\20_параграф\pic3_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412776"/>
            <a:ext cx="2035349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 descr="C:\Users\medium\Documents\история казахстана 6 кл\история Казахстана 6 кл мультимедиа\Общие изображения\Истоия 6 класс\21_параграф\pic3_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309634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1" descr="C:\Users\medium\Documents\история казахстана 6 кл\история Казахстана 6 кл мультимедиа\Общие изображения\Истоия 6 класс\23_параграф\pic2_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2204864"/>
            <a:ext cx="22322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51520" y="5877272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Каждый воин кочевников должен был иметь пять видов оружия: пику, топор, лук, саблю, кинжал.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C:\Users\medium\Desktop\август конференция\фон3.jpg"/>
          <p:cNvPicPr>
            <a:picLocks noChangeAspect="1" noChangeArrowheads="1"/>
          </p:cNvPicPr>
          <p:nvPr/>
        </p:nvPicPr>
        <p:blipFill>
          <a:blip r:embed="rId2" cstate="print"/>
          <a:srcRect l="25502" r="24707"/>
          <a:stretch>
            <a:fillRect/>
          </a:stretch>
        </p:blipFill>
        <p:spPr bwMode="auto">
          <a:xfrm>
            <a:off x="179512" y="1340768"/>
            <a:ext cx="885698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915816" y="5180999"/>
            <a:ext cx="302433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243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Взаимодействие кочевой и оседлой цивилизации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77281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 fontAlgn="base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План-проспект раздела</a:t>
            </a:r>
            <a:endParaRPr lang="ru-RU" sz="5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544" y="1628800"/>
            <a:ext cx="8136904" cy="1152128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4128" y="3573016"/>
            <a:ext cx="3024336" cy="1368152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15816" y="5085184"/>
            <a:ext cx="3024336" cy="1368152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573016"/>
            <a:ext cx="3024336" cy="1368152"/>
          </a:xfrm>
          <a:prstGeom prst="round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645024"/>
            <a:ext cx="2880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оявление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Казахстане кочевой цивилизации и ее развитие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3717032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2438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Культура кочевников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3851920" y="2924944"/>
            <a:ext cx="1152128" cy="1800200"/>
          </a:xfrm>
          <a:prstGeom prst="downArrow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2604958">
            <a:off x="3436703" y="3004475"/>
            <a:ext cx="439649" cy="523015"/>
          </a:xfrm>
          <a:prstGeom prst="downArrow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9150939">
            <a:off x="5193529" y="3004475"/>
            <a:ext cx="439649" cy="523015"/>
          </a:xfrm>
          <a:prstGeom prst="downArrow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9" descr="Копия an1_orelpoletlev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medium\Documents\история казахстана 6 кл\история Казахстана 6 кл мультимедиа\Общие изображения\Истоия 6 класс\20_параграф\pic2_11.jpg"/>
          <p:cNvPicPr>
            <a:picLocks noChangeAspect="1" noChangeArrowheads="1"/>
          </p:cNvPicPr>
          <p:nvPr/>
        </p:nvPicPr>
        <p:blipFill>
          <a:blip r:embed="rId2" cstate="print"/>
          <a:srcRect b="51163"/>
          <a:stretch>
            <a:fillRect/>
          </a:stretch>
        </p:blipFill>
        <p:spPr bwMode="auto">
          <a:xfrm>
            <a:off x="2699792" y="3933056"/>
            <a:ext cx="3744416" cy="2448272"/>
          </a:xfrm>
          <a:prstGeom prst="rect">
            <a:avLst/>
          </a:prstGeom>
          <a:noFill/>
        </p:spPr>
      </p:pic>
      <p:pic>
        <p:nvPicPr>
          <p:cNvPr id="7" name="Picture 7" descr="C:\Users\medium\Documents\история казахстана 6 кл\история Казахстана 6 кл мультимедиа\Общие изображения\Истоия 6 класс\21_параграф\pic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3203848" cy="2664296"/>
          </a:xfrm>
          <a:prstGeom prst="rect">
            <a:avLst/>
          </a:prstGeom>
          <a:noFill/>
        </p:spPr>
      </p:pic>
      <p:pic>
        <p:nvPicPr>
          <p:cNvPr id="9" name="Picture 9" descr="C:\Users\medium\Documents\история казахстана 6 кл\история Казахстана 6 кл мультимедиа\Общие изображения\Истоия 6 класс\23_параграф\pic2_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060848"/>
            <a:ext cx="3240360" cy="244827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Военное дело кочевников.</a:t>
            </a:r>
          </a:p>
        </p:txBody>
      </p:sp>
      <p:pic>
        <p:nvPicPr>
          <p:cNvPr id="14" name="Picture 9" descr="Копия an1_orelpoletlev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79512" y="1340768"/>
            <a:ext cx="878497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труктура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войска.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5805264"/>
            <a:ext cx="21413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Конное войско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9513" y="4365104"/>
            <a:ext cx="230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Пешее </a:t>
            </a:r>
          </a:p>
          <a:p>
            <a:pPr algn="ctr"/>
            <a:r>
              <a:rPr lang="ru-RU" sz="24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войско</a:t>
            </a:r>
            <a:endParaRPr lang="ru-RU" sz="24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96136" y="4581128"/>
            <a:ext cx="30963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Тяжеловооруженное </a:t>
            </a: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войско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Военное дело кочевников.</a:t>
            </a:r>
          </a:p>
        </p:txBody>
      </p:sp>
      <p:pic>
        <p:nvPicPr>
          <p:cNvPr id="8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1187624" y="1397000"/>
          <a:ext cx="777686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1412776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воинские подразделения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Военное дело кочевников.</a:t>
            </a: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179512" y="1412776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87313" algn="l"/>
              </a:tabLst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управления.</a:t>
            </a:r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1340768"/>
            <a:ext cx="5760640" cy="648072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РАЗВЕДКА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204864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ЛЕВОЕ</a:t>
            </a:r>
          </a:p>
          <a:p>
            <a:pPr algn="ctr"/>
            <a:r>
              <a:rPr lang="ru-RU" b="1" dirty="0" smtClean="0"/>
              <a:t>крыло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923928" y="2132856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ЦЕНТР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2132856"/>
            <a:ext cx="1368152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ПРАВОЕ</a:t>
            </a:r>
          </a:p>
          <a:p>
            <a:pPr algn="ctr"/>
            <a:r>
              <a:rPr lang="ru-RU" b="1" dirty="0" smtClean="0"/>
              <a:t>крыло</a:t>
            </a:r>
            <a:endParaRPr lang="ru-RU" b="1" dirty="0"/>
          </a:p>
        </p:txBody>
      </p:sp>
      <p:sp>
        <p:nvSpPr>
          <p:cNvPr id="12" name="Пятиугольник 11"/>
          <p:cNvSpPr/>
          <p:nvPr/>
        </p:nvSpPr>
        <p:spPr>
          <a:xfrm rot="16200000" flipV="1">
            <a:off x="935596" y="3032956"/>
            <a:ext cx="1008112" cy="1224136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ru-RU" b="1" dirty="0" smtClean="0"/>
              <a:t>Рук.</a:t>
            </a:r>
          </a:p>
          <a:p>
            <a:pPr algn="ctr"/>
            <a:r>
              <a:rPr lang="ru-RU" b="1" dirty="0" smtClean="0"/>
              <a:t>ядро</a:t>
            </a:r>
            <a:endParaRPr lang="ru-RU" b="1" dirty="0"/>
          </a:p>
        </p:txBody>
      </p:sp>
      <p:sp>
        <p:nvSpPr>
          <p:cNvPr id="13" name="Пятиугольник 12"/>
          <p:cNvSpPr/>
          <p:nvPr/>
        </p:nvSpPr>
        <p:spPr>
          <a:xfrm rot="16200000" flipV="1">
            <a:off x="7200292" y="2888940"/>
            <a:ext cx="1008112" cy="1224136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ru-RU" b="1" dirty="0" smtClean="0"/>
              <a:t>Рук.</a:t>
            </a:r>
          </a:p>
          <a:p>
            <a:pPr algn="ctr"/>
            <a:r>
              <a:rPr lang="ru-RU" b="1" dirty="0" smtClean="0"/>
              <a:t>ядро</a:t>
            </a:r>
            <a:endParaRPr lang="ru-RU" b="1" dirty="0"/>
          </a:p>
        </p:txBody>
      </p:sp>
      <p:sp>
        <p:nvSpPr>
          <p:cNvPr id="14" name="Пятиугольник 13"/>
          <p:cNvSpPr/>
          <p:nvPr/>
        </p:nvSpPr>
        <p:spPr>
          <a:xfrm rot="16200000" flipV="1">
            <a:off x="4103948" y="2960948"/>
            <a:ext cx="1008112" cy="1224136"/>
          </a:xfrm>
          <a:prstGeom prst="homePlat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rtlCol="0" anchor="ctr" anchorCtr="0"/>
          <a:lstStyle/>
          <a:p>
            <a:pPr algn="ctr"/>
            <a:r>
              <a:rPr lang="ru-RU" b="1" dirty="0" smtClean="0"/>
              <a:t>Рук.</a:t>
            </a:r>
          </a:p>
          <a:p>
            <a:pPr algn="ctr"/>
            <a:r>
              <a:rPr lang="ru-RU" b="1" dirty="0" smtClean="0"/>
              <a:t>ядро</a:t>
            </a:r>
            <a:endParaRPr lang="ru-RU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771800" y="4581128"/>
            <a:ext cx="3600400" cy="9361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Ханская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ставка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35696" y="5877272"/>
            <a:ext cx="5616624" cy="8367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РЕЗЕРВ</a:t>
            </a:r>
            <a:endParaRPr lang="ru-RU" sz="3600" b="1" dirty="0"/>
          </a:p>
        </p:txBody>
      </p:sp>
      <p:cxnSp>
        <p:nvCxnSpPr>
          <p:cNvPr id="30" name="Прямая со стрелкой 29"/>
          <p:cNvCxnSpPr>
            <a:endCxn id="5" idx="1"/>
          </p:cNvCxnSpPr>
          <p:nvPr/>
        </p:nvCxnSpPr>
        <p:spPr>
          <a:xfrm>
            <a:off x="251520" y="1628800"/>
            <a:ext cx="1368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51520" y="1628800"/>
            <a:ext cx="72008" cy="4680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15" idx="1"/>
          </p:cNvCxnSpPr>
          <p:nvPr/>
        </p:nvCxnSpPr>
        <p:spPr>
          <a:xfrm flipV="1">
            <a:off x="323528" y="5049180"/>
            <a:ext cx="2448272" cy="12601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5" idx="3"/>
          </p:cNvCxnSpPr>
          <p:nvPr/>
        </p:nvCxnSpPr>
        <p:spPr>
          <a:xfrm flipH="1">
            <a:off x="7380312" y="1628800"/>
            <a:ext cx="129614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676456" y="1628800"/>
            <a:ext cx="0" cy="46805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5" idx="3"/>
          </p:cNvCxnSpPr>
          <p:nvPr/>
        </p:nvCxnSpPr>
        <p:spPr>
          <a:xfrm flipH="1" flipV="1">
            <a:off x="6372200" y="5049180"/>
            <a:ext cx="2304256" cy="12464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трелка вверх 54"/>
          <p:cNvSpPr/>
          <p:nvPr/>
        </p:nvSpPr>
        <p:spPr>
          <a:xfrm>
            <a:off x="4427984" y="4221088"/>
            <a:ext cx="360040" cy="288032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6" name="Стрелка вверх 55"/>
          <p:cNvSpPr/>
          <p:nvPr/>
        </p:nvSpPr>
        <p:spPr>
          <a:xfrm rot="2605226">
            <a:off x="6173988" y="4014455"/>
            <a:ext cx="1152128" cy="72008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7" name="Стрелка вверх 56"/>
          <p:cNvSpPr/>
          <p:nvPr/>
        </p:nvSpPr>
        <p:spPr>
          <a:xfrm rot="18641121">
            <a:off x="1836182" y="4100542"/>
            <a:ext cx="1152128" cy="720080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8" name="Стрелка вниз 57"/>
          <p:cNvSpPr/>
          <p:nvPr/>
        </p:nvSpPr>
        <p:spPr>
          <a:xfrm>
            <a:off x="4283968" y="5589240"/>
            <a:ext cx="648072" cy="216024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95423" y="1484784"/>
          <a:ext cx="8669065" cy="4824536"/>
        </p:xfrm>
        <a:graphic>
          <a:graphicData uri="http://schemas.openxmlformats.org/drawingml/2006/table">
            <a:tbl>
              <a:tblPr/>
              <a:tblGrid>
                <a:gridCol w="1059727"/>
                <a:gridCol w="1189138"/>
                <a:gridCol w="1853447"/>
                <a:gridCol w="2019522"/>
                <a:gridCol w="1303452"/>
                <a:gridCol w="1243779"/>
              </a:tblGrid>
              <a:tr h="927796"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kk-KZ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ru-RU" sz="900">
                          <a:latin typeface="Times New Roman"/>
                          <a:cs typeface="Times New Roman"/>
                        </a:rPr>
                      </a:b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0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Ответите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Получаете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Ответите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Получаете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Ответите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3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Получаете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2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6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4600" marR="546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827584" y="1556792"/>
            <a:ext cx="869950" cy="733425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851920" y="1628800"/>
            <a:ext cx="1377950" cy="642938"/>
          </a:xfrm>
          <a:prstGeom prst="rect">
            <a:avLst/>
          </a:prstGeom>
          <a:solidFill>
            <a:srgbClr val="FFFF00"/>
          </a:solidFill>
          <a:ln w="12700">
            <a:solidFill>
              <a:srgbClr val="C0504D"/>
            </a:solidFill>
            <a:miter lim="800000"/>
            <a:headEnd/>
            <a:tailEnd/>
          </a:ln>
          <a:effectLst>
            <a:outerShdw dist="28398" dir="3806097" algn="ctr" rotWithShape="0">
              <a:srgbClr val="622423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Oval 1"/>
          <p:cNvSpPr>
            <a:spLocks noChangeArrowheads="1"/>
          </p:cNvSpPr>
          <p:nvPr/>
        </p:nvSpPr>
        <p:spPr bwMode="auto">
          <a:xfrm>
            <a:off x="7308304" y="1628800"/>
            <a:ext cx="777875" cy="587375"/>
          </a:xfrm>
          <a:prstGeom prst="ellipse">
            <a:avLst/>
          </a:prstGeom>
          <a:solidFill>
            <a:srgbClr val="C00000"/>
          </a:solidFill>
          <a:ln w="12700">
            <a:solidFill>
              <a:srgbClr val="9BBB59"/>
            </a:solidFill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ЗАКРЕПЛЕНИЕ</a:t>
            </a:r>
          </a:p>
        </p:txBody>
      </p:sp>
      <p:pic>
        <p:nvPicPr>
          <p:cNvPr id="7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4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ЗАКРЕПЛЕНИЕ</a:t>
            </a: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/>
        </p:nvGraphicFramePr>
        <p:xfrm>
          <a:off x="395536" y="1397000"/>
          <a:ext cx="8496944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>
            <a:off x="827584" y="1772816"/>
            <a:ext cx="1152128" cy="72008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501008"/>
            <a:ext cx="936104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99592" y="5013176"/>
            <a:ext cx="1008112" cy="79208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1340768"/>
            <a:ext cx="8784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План изучения нового материала: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9512" y="1984129"/>
            <a:ext cx="87849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291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кочевого скотоводства в Казахстане.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291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кочевого скотоводства.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291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Следы кочевой цивилизации в Казахстане.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291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Общественный строй.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4291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Военное дело кочевников.</a:t>
            </a:r>
            <a:endParaRPr kumimoji="0" lang="ru-RU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7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lvl="0"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Появление кочевого скотоводства в Казахстане.</a:t>
            </a:r>
            <a:endParaRPr lang="ru-RU" sz="24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147" name="Picture 3" descr="C:\Users\medium\Documents\история казахстана 6 кл\история Казахстана 6 кл мультимедиа\Общие изображения\Истоия 6 класс\10_параграф\pic3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784976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5536" y="5714134"/>
            <a:ext cx="82809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7675" algn="l"/>
              </a:tabLst>
            </a:pPr>
            <a:r>
              <a:rPr kumimoji="0" lang="ru-RU" sz="36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тыс. лет до н. э. - приручение скота.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5" name="Picture 1" descr="C:\Users\medium\Documents\история казахстана 6 кл\история Казахстана 6 кл мультимедиа\Общие изображения\Истоия 6 класс\11_параграф\pic2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871296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5887921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7675" algn="l"/>
              </a:tabLst>
            </a:pP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2-1 тыс. лет </a:t>
            </a:r>
            <a:r>
              <a:rPr kumimoji="0" lang="ru-RU" sz="24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до.н.э</a:t>
            </a:r>
            <a:r>
              <a:rPr kumimoji="0" lang="ru-RU" sz="24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- занятие скотоводством и земледелием.</a:t>
            </a:r>
            <a:endParaRPr kumimoji="0" lang="ru-RU" sz="24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medium\Documents\история казахстана 6 кл\история Казахстана 6 кл мультимедиа\Общие изображения\Истоия 6 класс\10_параграф\pic3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340768"/>
            <a:ext cx="8640960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67544" y="5894280"/>
            <a:ext cx="82809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47675" algn="l"/>
              </a:tabLst>
            </a:pP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XVII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XII</a:t>
            </a:r>
            <a:r>
              <a:rPr kumimoji="0" lang="ru-RU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вв. до н.э. - начало кочевого скотоводства.</a:t>
            </a:r>
            <a:endParaRPr kumimoji="0" lang="ru-RU" sz="28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49" grpId="1"/>
      <p:bldP spid="6150" grpId="0"/>
      <p:bldP spid="6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7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51520" y="1484784"/>
            <a:ext cx="8640960" cy="129614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Причины возникновения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кочевого скотоводства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2996952"/>
            <a:ext cx="2520280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Потепление и</a:t>
            </a:r>
          </a:p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осушение климата, учащение засух, что мешало земледелию.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44208" y="2996952"/>
            <a:ext cx="2520280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Появление конской сбруи позволило использовать лошадь для верховой езды и в качестве тягловой силы.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1880" y="4293096"/>
            <a:ext cx="2520280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Резкое увеличение поголовья скота привело к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сокрашению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 пастбищ вокруг стоянок.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кочевого скотоводства.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340769"/>
          <a:ext cx="8784976" cy="5192659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99623"/>
                <a:gridCol w="2328680"/>
                <a:gridCol w="2540378"/>
                <a:gridCol w="2716295"/>
              </a:tblGrid>
              <a:tr h="6700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кочевое</a:t>
                      </a:r>
                    </a:p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(меридиональное)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30200"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Полукочевое</a:t>
                      </a:r>
                    </a:p>
                    <a:p>
                      <a:pPr marL="330200"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u="none" strike="noStrike" cap="none" spc="0" dirty="0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ru-RU" sz="1400" b="0" u="none" strike="noStrike" cap="none" spc="0" dirty="0" err="1" smtClean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призимовочное</a:t>
                      </a:r>
                      <a:r>
                        <a:rPr lang="ru-RU" sz="1400" b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, вертикальное)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381000" algn="ctr">
                        <a:lnSpc>
                          <a:spcPct val="100000"/>
                        </a:lnSpc>
                        <a:spcAft>
                          <a:spcPts val="30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оседлое</a:t>
                      </a:r>
                    </a:p>
                    <a:p>
                      <a:pPr marL="3810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u="none" strike="noStrike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(стационарное)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665662"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сроки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Круглогодично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0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Сезонно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Arial Unicode MS"/>
                          <a:ea typeface="Times New Roman"/>
                          <a:cs typeface="Times New Roman"/>
                        </a:rPr>
                        <a:t>-</a:t>
                      </a:r>
                      <a:endParaRPr lang="ru-RU" sz="4000" b="1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775"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территория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Сухие степи, пустыни и полупустыни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.</a:t>
                      </a:r>
                    </a:p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Западный и Центральный Казахстан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Горные и предгорные районы. Семиречье и Восточный Казахстан.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В поймах крупных рек. 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Юг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Казахстана.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09"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состав скота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В основном овцы, лошади и верблюды.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Овцы, лошади. </a:t>
                      </a:r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Среднее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количество</a:t>
                      </a:r>
                    </a:p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КРС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В основном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КРС.</a:t>
                      </a:r>
                      <a:r>
                        <a:rPr lang="en-US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4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Н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ебольшое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количество овец 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лошадей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62"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другие виды хозяйств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0" dirty="0">
                          <a:solidFill>
                            <a:srgbClr val="002060"/>
                          </a:solidFill>
                        </a:rPr>
                        <a:t>Земледелие не развито. Незначительно распространено сенокошение, ремесло и меновой торговли.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0" dirty="0">
                          <a:solidFill>
                            <a:srgbClr val="002060"/>
                          </a:solidFill>
                        </a:rPr>
                        <a:t>Богарное земледелие, - сенокошение, строительство, ремесло, меновая торговля.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0" dirty="0">
                          <a:solidFill>
                            <a:srgbClr val="002060"/>
                          </a:solidFill>
                        </a:rPr>
                        <a:t>Богарное и </a:t>
                      </a:r>
                      <a:r>
                        <a:rPr lang="ru-RU" sz="1400" b="1" u="none" strike="noStrike" spc="0" dirty="0" smtClean="0">
                          <a:solidFill>
                            <a:srgbClr val="002060"/>
                          </a:solidFill>
                        </a:rPr>
                        <a:t>поливное</a:t>
                      </a:r>
                      <a:r>
                        <a:rPr lang="ru-RU" sz="1400" b="1" u="none" strike="noStrike" spc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u="none" strike="noStrike" spc="0" dirty="0" smtClean="0">
                          <a:solidFill>
                            <a:srgbClr val="002060"/>
                          </a:solidFill>
                        </a:rPr>
                        <a:t>земледелие.</a:t>
                      </a:r>
                      <a:r>
                        <a:rPr lang="ru-RU" sz="1400" b="1" u="none" strike="noStrike" spc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u="none" strike="noStrike" spc="0" dirty="0" smtClean="0">
                          <a:solidFill>
                            <a:srgbClr val="002060"/>
                          </a:solidFill>
                        </a:rPr>
                        <a:t>Специализированное</a:t>
                      </a:r>
                      <a:r>
                        <a:rPr lang="ru-RU" sz="1400" b="1" u="none" strike="noStrike" spc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u="none" strike="noStrike" spc="0" dirty="0" smtClean="0">
                          <a:solidFill>
                            <a:srgbClr val="002060"/>
                          </a:solidFill>
                        </a:rPr>
                        <a:t>ремесло</a:t>
                      </a:r>
                      <a:r>
                        <a:rPr lang="ru-RU" sz="1400" b="1" u="none" strike="noStrike" spc="0" dirty="0">
                          <a:solidFill>
                            <a:srgbClr val="002060"/>
                          </a:solidFill>
                        </a:rPr>
                        <a:t>, денежная торговля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171"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cap="none" spc="0" dirty="0">
                          <a:ln w="18415" cmpd="sng">
                            <a:solidFill>
                              <a:srgbClr val="FFFFFF"/>
                            </a:solidFill>
                            <a:prstDash val="solid"/>
                          </a:ln>
                          <a:solidFill>
                            <a:srgbClr val="002060"/>
                          </a:solidFill>
                          <a:effectLst>
                            <a:outerShdw blurRad="63500" dir="3600000" algn="tl" rotWithShape="0">
                              <a:srgbClr val="000000">
                                <a:alpha val="70000"/>
                              </a:srgbClr>
                            </a:outerShdw>
                          </a:effectLst>
                        </a:rPr>
                        <a:t>направление кочевок</a:t>
                      </a:r>
                      <a:endParaRPr lang="ru-RU" sz="1400" b="0" cap="none" spc="0" dirty="0">
                        <a:ln w="18415" cmpd="sng">
                          <a:solidFill>
                            <a:srgbClr val="FFFFFF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63500" dir="3600000" algn="tl" rotWithShape="0">
                            <a:srgbClr val="000000">
                              <a:alpha val="70000"/>
                            </a:srgbClr>
                          </a:outerShdw>
                        </a:effectLst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0" dirty="0">
                          <a:solidFill>
                            <a:srgbClr val="002060"/>
                          </a:solidFill>
                        </a:rPr>
                        <a:t>Зимой- на юг, летом- на север.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spc="0" dirty="0">
                          <a:solidFill>
                            <a:srgbClr val="002060"/>
                          </a:solidFill>
                        </a:rPr>
                        <a:t>Из предгорных районов в горные, иногда от поймы реки в степь.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Стойловое содержание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скота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с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выпасом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на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близлежащих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пастбищах.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350" marR="6350" marT="0" marB="0" anchor="ctr">
                    <a:lnL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кочевого скотоводства.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851920" y="1484784"/>
            <a:ext cx="1872208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Қыстау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3284984"/>
            <a:ext cx="1872208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күзеу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5085184"/>
            <a:ext cx="1872208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Жайлау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76256" y="3212976"/>
            <a:ext cx="1872208" cy="122413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көктеу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Выноска с четырьмя стрелками 10"/>
          <p:cNvSpPr/>
          <p:nvPr/>
        </p:nvSpPr>
        <p:spPr>
          <a:xfrm>
            <a:off x="3419872" y="2852936"/>
            <a:ext cx="2664296" cy="2016224"/>
          </a:xfrm>
          <a:prstGeom prst="quadArrow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Виды пастбищ</a:t>
            </a:r>
          </a:p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6626" name="Picture 2" descr="C:\Users\medium\Documents\история казахстана 6 кл\история Казахстана 6 кл мультимедиа\Общие изображения\Истоия 6 класс\28_параграф\pic4_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8064896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129636" y="764704"/>
            <a:ext cx="4766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Достижение кочевой цивилизации</a:t>
            </a:r>
            <a:endParaRPr lang="ru-RU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229200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Штаны 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Появление в Казахстане кочевой цивилизации и ее развитие.</a:t>
            </a:r>
          </a:p>
          <a:p>
            <a:pPr algn="ctr"/>
            <a:r>
              <a:rPr lang="ru-RU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Следы кочевой цивилизации в Казахстане.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9" descr="Копия an1_orelpoletlev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06582">
            <a:off x="125364" y="334876"/>
            <a:ext cx="1287665" cy="114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9636" y="764704"/>
            <a:ext cx="4766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Достижение кочевой цивилизации</a:t>
            </a:r>
            <a:endParaRPr lang="ru-RU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7650" name="Picture 2" descr="C:\Users\medium\Documents\история казахстана 6 кл\история Казахстана 6 кл мультимедиа\Общие изображения\Истоия 6 класс\10_параграф\pic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468052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8064" y="1916832"/>
            <a:ext cx="374441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Конская уздечка, удила и стремена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916</Words>
  <Application>Microsoft Office PowerPoint</Application>
  <PresentationFormat>Экран (4:3)</PresentationFormat>
  <Paragraphs>206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 Unicode MS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medium</dc:creator>
  <cp:lastModifiedBy>Yerlan Zholdybaev</cp:lastModifiedBy>
  <cp:revision>62</cp:revision>
  <dcterms:created xsi:type="dcterms:W3CDTF">2012-08-02T02:19:52Z</dcterms:created>
  <dcterms:modified xsi:type="dcterms:W3CDTF">2016-08-24T23:50:08Z</dcterms:modified>
</cp:coreProperties>
</file>