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1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8062664" cy="1080119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Magistralnaya</a:t>
            </a:r>
            <a:r>
              <a:rPr lang="en-US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secondary school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062762"/>
            <a:ext cx="8064896" cy="146258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50800" algn="tl">
                    <a:srgbClr val="000000"/>
                  </a:outerShdw>
                </a:effectLst>
                <a:latin typeface="Algerian" panose="04020705040A02060702" pitchFamily="82" charset="0"/>
              </a:rPr>
              <a:t>Prepared by :  ISHOZHINA   AINA   BEKEZHANOVNA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dinternal.com.ua/wp-content/uploads/2015/05/summerca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25" y="1052736"/>
            <a:ext cx="6984776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2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89240"/>
            <a:ext cx="8532440" cy="1080120"/>
          </a:xfrm>
        </p:spPr>
        <p:txBody>
          <a:bodyPr>
            <a:noAutofit/>
          </a:bodyPr>
          <a:lstStyle/>
          <a:p>
            <a:r>
              <a:rPr lang="ru-RU" sz="7200" b="1" dirty="0" err="1">
                <a:solidFill>
                  <a:srgbClr val="FF0000"/>
                </a:solidFill>
                <a:cs typeface="Aharoni" panose="02010803020104030203" pitchFamily="2" charset="-79"/>
              </a:rPr>
              <a:t>Introduction</a:t>
            </a:r>
            <a:r>
              <a:rPr lang="ru-RU" sz="7200" b="1" dirty="0">
                <a:solidFill>
                  <a:srgbClr val="FF0000"/>
                </a:solidFill>
                <a:cs typeface="Aharoni" panose="02010803020104030203" pitchFamily="2" charset="-79"/>
              </a:rPr>
              <a:t> </a:t>
            </a:r>
            <a:r>
              <a:rPr lang="ru-RU" sz="7200" b="1" dirty="0" err="1">
                <a:solidFill>
                  <a:srgbClr val="FF0000"/>
                </a:solidFill>
                <a:cs typeface="Aharoni" panose="02010803020104030203" pitchFamily="2" charset="-79"/>
              </a:rPr>
              <a:t>Day</a:t>
            </a:r>
            <a:endParaRPr lang="ru-RU" sz="7200" b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pic>
        <p:nvPicPr>
          <p:cNvPr id="3074" name="Picture 2" descr="http://xn--80ahdkihd3b1b.xn--p1ai/sites/default/files/IMCE/2012/novocti/other/97c471eb-3ef0-4a1a-98b3-957136d90f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387424"/>
            <a:ext cx="502666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анжар\Desktop\лагерь\2 день\SAM_52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678">
            <a:off x="-269077" y="3680"/>
            <a:ext cx="4132593" cy="309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анжар\Desktop\лагерь\2 день\SAM_5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366" y="2420888"/>
            <a:ext cx="3991506" cy="299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санжар\Desktop\лагерь\2 день\SAM_52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06850"/>
            <a:ext cx="3562126" cy="23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nachalo4ka.ru/wp-content/uploads/2014/05/detk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4305">
            <a:off x="-452754" y="4604796"/>
            <a:ext cx="2360763" cy="157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0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91264" cy="1282154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Знатоки английского языка</a:t>
            </a:r>
          </a:p>
        </p:txBody>
      </p:sp>
      <p:pic>
        <p:nvPicPr>
          <p:cNvPr id="4098" name="Picture 2" descr="http://les-polyana.ru/sites/default/files/imagecache/640x480/%D0%9B%D0%B5%D1%81%D0%BD%D0%B0%D1%8F%20%D0%9F%D0%BE%D0%BB%D1%8F%D0%BD%D0%B0/20140609/summer-ca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431"/>
            <a:ext cx="914400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анжар\Desktop\лагерь\7 день\SAM_54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3410">
            <a:off x="82554" y="2152203"/>
            <a:ext cx="3580280" cy="268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санжар\Desktop\лагерь\7 день\SAM_54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21" y="1556792"/>
            <a:ext cx="3532703" cy="264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санжар\Desktop\лагерь\7 день\SAM_53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48591"/>
            <a:ext cx="3456384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allphoto.in.ua/photo/23/es22377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3765">
            <a:off x="7437760" y="4452644"/>
            <a:ext cx="1475656" cy="134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ktosm.ru/wp-content/uploads/2016/04/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38" y="5225092"/>
            <a:ext cx="1248266" cy="124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5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229600" cy="1012974"/>
          </a:xfrm>
        </p:spPr>
        <p:txBody>
          <a:bodyPr>
            <a:noAutofit/>
          </a:bodyPr>
          <a:lstStyle/>
          <a:p>
            <a:pPr algn="l"/>
            <a:r>
              <a:rPr lang="en-US" sz="6600" b="1" dirty="0" smtClean="0">
                <a:solidFill>
                  <a:srgbClr val="FF0000"/>
                </a:solidFill>
              </a:rPr>
              <a:t>    </a:t>
            </a:r>
            <a:r>
              <a:rPr lang="ru-RU" sz="6600" b="1" dirty="0" err="1" smtClean="0">
                <a:solidFill>
                  <a:srgbClr val="FF0000"/>
                </a:solidFill>
              </a:rPr>
              <a:t>Detective</a:t>
            </a:r>
            <a:r>
              <a:rPr lang="ru-RU" sz="6600" b="1" dirty="0" smtClean="0">
                <a:solidFill>
                  <a:srgbClr val="FF0000"/>
                </a:solidFill>
              </a:rPr>
              <a:t> </a:t>
            </a:r>
            <a:r>
              <a:rPr lang="ru-RU" sz="6600" b="1" dirty="0" err="1">
                <a:solidFill>
                  <a:srgbClr val="FF0000"/>
                </a:solidFill>
              </a:rPr>
              <a:t>Day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kuplyu-v-kaliningrade.ru/foto/38/733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5571"/>
            <a:ext cx="9505056" cy="282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анжар\Desktop\лагерь\5 день\SAM_53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3475">
            <a:off x="-186896" y="2294793"/>
            <a:ext cx="3901653" cy="292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санжар\Desktop\лагерь\3 день\SAM_53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44" y="1772816"/>
            <a:ext cx="4292692" cy="275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санжар\Desktop\лагерь\3 день\SAM_53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074" y="3285115"/>
            <a:ext cx="3237680" cy="242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://boombob.ru/img/picture/Jan/02/56b0d84280518c722f30d1e7d9133116/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889" y="3984329"/>
            <a:ext cx="2855032" cy="285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04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661248"/>
            <a:ext cx="8229600" cy="1012974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      </a:t>
            </a:r>
            <a:r>
              <a:rPr lang="ru-RU" sz="7200" b="1" dirty="0" err="1" smtClean="0">
                <a:solidFill>
                  <a:srgbClr val="FF0000"/>
                </a:solidFill>
              </a:rPr>
              <a:t>Cinema</a:t>
            </a:r>
            <a:r>
              <a:rPr lang="ru-RU" sz="7200" b="1" dirty="0" smtClean="0">
                <a:solidFill>
                  <a:srgbClr val="FF0000"/>
                </a:solidFill>
              </a:rPr>
              <a:t> </a:t>
            </a:r>
            <a:r>
              <a:rPr lang="ru-RU" sz="7200" b="1" dirty="0" err="1">
                <a:solidFill>
                  <a:srgbClr val="FF0000"/>
                </a:solidFill>
              </a:rPr>
              <a:t>Day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cs625522.vk.me/v625522894/1be27/2lXeJoflcT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71400"/>
            <a:ext cx="9505056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санжар\Desktop\лагерь\10 день\20160614_0941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0463">
            <a:off x="4972872" y="3399982"/>
            <a:ext cx="3931929" cy="22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санжар\Desktop\лагерь\10 день\20160614_0938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0546">
            <a:off x="3114648" y="2407676"/>
            <a:ext cx="3803915" cy="21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санжар\Desktop\лагерь\10 день\20160614_094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1"/>
            <a:ext cx="2617389" cy="419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://st.depositphotos.com/1001911/2477/v/950/depositphotos_24779959-Dreamy-emotic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632" y="5475833"/>
            <a:ext cx="1584176" cy="132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23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085184"/>
            <a:ext cx="8229600" cy="1445022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SPORTS DAY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triwoodcommunity.com/wp-content/uploads/2014/06/North-hill-summer-camp-richmondh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5415"/>
            <a:ext cx="936104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анжар\Desktop\лагерь\12 день\SAM_16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74869"/>
            <a:ext cx="3600400" cy="27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анжар\Desktop\лагерь\12 день\SAM_16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491" y="2060848"/>
            <a:ext cx="3683248" cy="276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анжар\Desktop\лагерь\12 день\SAM_16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2915816" cy="21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ctdug.lviv.ua/golovna_stor/smajlik-lar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41168"/>
            <a:ext cx="2058084" cy="164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st.depositphotos.com/1967477/2538/v/950/depositphotos_25389947-Smiley-emoticon-with-ok-sig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8422"/>
            <a:ext cx="2048744" cy="136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19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229600" cy="115699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Конкурс отрядов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sochi-schools.ru/28/im/n_553fot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анжар\Desktop\лагерь\12 день\SAM_16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1" y="2636912"/>
            <a:ext cx="303582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анжар\Desktop\лагерь\12 день\SAM_16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36912"/>
            <a:ext cx="2843808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санжар\Desktop\лагерь\12 день\SAM_16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453" y="3501008"/>
            <a:ext cx="2861556" cy="214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st.depositphotos.com/1001911/4700/v/950/depositphotos_47000523-Female-emoticon-winki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85184"/>
            <a:ext cx="1182302" cy="143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www.playcast.ru/uploads/2015/03/13/12615200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00536"/>
            <a:ext cx="1784778" cy="129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46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24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Magistralnaya secondary school</vt:lpstr>
      <vt:lpstr>Introduction Day</vt:lpstr>
      <vt:lpstr>Знатоки английского языка</vt:lpstr>
      <vt:lpstr>    Detective Day</vt:lpstr>
      <vt:lpstr>      Cinema Day</vt:lpstr>
      <vt:lpstr>SPORTS DAY</vt:lpstr>
      <vt:lpstr>Конкурс отрядов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Magistralnaya secondary school</dc:title>
  <dc:creator>санжар</dc:creator>
  <cp:lastModifiedBy>санжар</cp:lastModifiedBy>
  <cp:revision>7</cp:revision>
  <dcterms:created xsi:type="dcterms:W3CDTF">2016-06-15T12:16:06Z</dcterms:created>
  <dcterms:modified xsi:type="dcterms:W3CDTF">2016-06-16T11:23:29Z</dcterms:modified>
</cp:coreProperties>
</file>