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3"/>
  </p:notesMasterIdLst>
  <p:sldIdLst>
    <p:sldId id="282" r:id="rId2"/>
    <p:sldId id="262" r:id="rId3"/>
    <p:sldId id="267" r:id="rId4"/>
    <p:sldId id="271" r:id="rId5"/>
    <p:sldId id="272" r:id="rId6"/>
    <p:sldId id="273" r:id="rId7"/>
    <p:sldId id="274" r:id="rId8"/>
    <p:sldId id="275" r:id="rId9"/>
    <p:sldId id="276" r:id="rId10"/>
    <p:sldId id="278" r:id="rId11"/>
    <p:sldId id="280" r:id="rId12"/>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CC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936" autoAdjust="0"/>
    <p:restoredTop sz="94702" autoAdjust="0"/>
  </p:normalViewPr>
  <p:slideViewPr>
    <p:cSldViewPr>
      <p:cViewPr varScale="1">
        <p:scale>
          <a:sx n="100" d="100"/>
          <a:sy n="100" d="100"/>
        </p:scale>
        <p:origin x="-90" y="-15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ru-RU"/>
          </a:p>
        </p:txBody>
      </p:sp>
      <p:sp>
        <p:nvSpPr>
          <p:cNvPr id="194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ru-RU"/>
          </a:p>
        </p:txBody>
      </p:sp>
      <p:sp>
        <p:nvSpPr>
          <p:cNvPr id="194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94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ru-RU"/>
          </a:p>
        </p:txBody>
      </p:sp>
      <p:sp>
        <p:nvSpPr>
          <p:cNvPr id="194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44C70F6-7C80-4292-8C7E-7F6BF27AD12D}" type="slidenum">
              <a:rPr lang="ru-RU"/>
              <a:pPr/>
              <a:t>‹#›</a:t>
            </a:fld>
            <a:endParaRPr lang="ru-R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5362" name="Group 2"/>
          <p:cNvGrpSpPr>
            <a:grpSpLocks/>
          </p:cNvGrpSpPr>
          <p:nvPr/>
        </p:nvGrpSpPr>
        <p:grpSpPr bwMode="auto">
          <a:xfrm>
            <a:off x="3175" y="4267200"/>
            <a:ext cx="9140825" cy="2590800"/>
            <a:chOff x="2" y="2688"/>
            <a:chExt cx="5758" cy="1632"/>
          </a:xfrm>
        </p:grpSpPr>
        <p:sp>
          <p:nvSpPr>
            <p:cNvPr id="15363" name="Freeform 3"/>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ru-RU"/>
            </a:p>
          </p:txBody>
        </p:sp>
        <p:grpSp>
          <p:nvGrpSpPr>
            <p:cNvPr id="15364" name="Group 4"/>
            <p:cNvGrpSpPr>
              <a:grpSpLocks/>
            </p:cNvGrpSpPr>
            <p:nvPr userDrawn="1"/>
          </p:nvGrpSpPr>
          <p:grpSpPr bwMode="auto">
            <a:xfrm>
              <a:off x="3528" y="3715"/>
              <a:ext cx="792" cy="521"/>
              <a:chOff x="3527" y="3715"/>
              <a:chExt cx="792" cy="521"/>
            </a:xfrm>
          </p:grpSpPr>
          <p:sp>
            <p:nvSpPr>
              <p:cNvPr id="15365"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endParaRPr lang="ru-RU"/>
              </a:p>
            </p:txBody>
          </p:sp>
          <p:sp>
            <p:nvSpPr>
              <p:cNvPr id="15366"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endParaRPr lang="ru-RU"/>
              </a:p>
            </p:txBody>
          </p:sp>
          <p:sp>
            <p:nvSpPr>
              <p:cNvPr id="15367"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ru-RU"/>
              </a:p>
            </p:txBody>
          </p:sp>
          <p:sp>
            <p:nvSpPr>
              <p:cNvPr id="15368"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ru-RU"/>
              </a:p>
            </p:txBody>
          </p:sp>
          <p:sp>
            <p:nvSpPr>
              <p:cNvPr id="15369"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ru-RU"/>
              </a:p>
            </p:txBody>
          </p:sp>
          <p:sp>
            <p:nvSpPr>
              <p:cNvPr id="15370" name="Freeform 10"/>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endParaRPr lang="ru-RU"/>
              </a:p>
            </p:txBody>
          </p:sp>
          <p:sp>
            <p:nvSpPr>
              <p:cNvPr id="15371" name="Freeform 11"/>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endParaRPr lang="ru-RU"/>
              </a:p>
            </p:txBody>
          </p:sp>
          <p:sp>
            <p:nvSpPr>
              <p:cNvPr id="15372" name="Freeform 12"/>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ru-RU"/>
              </a:p>
            </p:txBody>
          </p:sp>
          <p:sp>
            <p:nvSpPr>
              <p:cNvPr id="15373" name="Freeform 13"/>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endParaRPr lang="ru-RU"/>
              </a:p>
            </p:txBody>
          </p:sp>
          <p:sp>
            <p:nvSpPr>
              <p:cNvPr id="15374" name="Freeform 14"/>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endParaRPr lang="ru-RU"/>
              </a:p>
            </p:txBody>
          </p:sp>
          <p:sp>
            <p:nvSpPr>
              <p:cNvPr id="15375"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ru-RU"/>
              </a:p>
            </p:txBody>
          </p:sp>
        </p:grpSp>
        <p:grpSp>
          <p:nvGrpSpPr>
            <p:cNvPr id="15376" name="Group 16"/>
            <p:cNvGrpSpPr>
              <a:grpSpLocks/>
            </p:cNvGrpSpPr>
            <p:nvPr userDrawn="1"/>
          </p:nvGrpSpPr>
          <p:grpSpPr bwMode="auto">
            <a:xfrm>
              <a:off x="1776" y="3631"/>
              <a:ext cx="1626" cy="683"/>
              <a:chOff x="1776" y="3631"/>
              <a:chExt cx="1626" cy="683"/>
            </a:xfrm>
          </p:grpSpPr>
          <p:sp>
            <p:nvSpPr>
              <p:cNvPr id="15377"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endParaRPr lang="ru-RU"/>
              </a:p>
            </p:txBody>
          </p:sp>
          <p:sp>
            <p:nvSpPr>
              <p:cNvPr id="15378"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endParaRPr lang="ru-RU"/>
              </a:p>
            </p:txBody>
          </p:sp>
          <p:sp>
            <p:nvSpPr>
              <p:cNvPr id="15379"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endParaRPr lang="ru-RU"/>
              </a:p>
            </p:txBody>
          </p:sp>
          <p:sp>
            <p:nvSpPr>
              <p:cNvPr id="15380"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ru-RU"/>
              </a:p>
            </p:txBody>
          </p:sp>
          <p:sp>
            <p:nvSpPr>
              <p:cNvPr id="15381"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ru-RU"/>
              </a:p>
            </p:txBody>
          </p:sp>
          <p:sp>
            <p:nvSpPr>
              <p:cNvPr id="15382"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ru-RU"/>
              </a:p>
            </p:txBody>
          </p:sp>
          <p:sp>
            <p:nvSpPr>
              <p:cNvPr id="15383"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endParaRPr lang="ru-RU"/>
              </a:p>
            </p:txBody>
          </p:sp>
          <p:sp>
            <p:nvSpPr>
              <p:cNvPr id="15384"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endParaRPr lang="ru-RU"/>
              </a:p>
            </p:txBody>
          </p:sp>
          <p:sp>
            <p:nvSpPr>
              <p:cNvPr id="15385" name="Freeform 25"/>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endParaRPr lang="ru-RU"/>
              </a:p>
            </p:txBody>
          </p:sp>
          <p:sp>
            <p:nvSpPr>
              <p:cNvPr id="15386" name="Freeform 26"/>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endParaRPr lang="ru-RU"/>
              </a:p>
            </p:txBody>
          </p:sp>
          <p:sp>
            <p:nvSpPr>
              <p:cNvPr id="15387" name="Freeform 27"/>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endParaRPr lang="ru-RU"/>
              </a:p>
            </p:txBody>
          </p:sp>
          <p:sp>
            <p:nvSpPr>
              <p:cNvPr id="15388" name="Freeform 28"/>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endParaRPr lang="ru-RU"/>
              </a:p>
            </p:txBody>
          </p:sp>
          <p:sp>
            <p:nvSpPr>
              <p:cNvPr id="15389" name="Freeform 29"/>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endParaRPr lang="ru-RU"/>
              </a:p>
            </p:txBody>
          </p:sp>
          <p:sp>
            <p:nvSpPr>
              <p:cNvPr id="15390" name="Freeform 30"/>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endParaRPr lang="ru-RU"/>
              </a:p>
            </p:txBody>
          </p:sp>
          <p:sp>
            <p:nvSpPr>
              <p:cNvPr id="15391" name="Freeform 31"/>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ru-RU"/>
              </a:p>
            </p:txBody>
          </p:sp>
          <p:sp>
            <p:nvSpPr>
              <p:cNvPr id="15392" name="Freeform 32"/>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ru-RU"/>
              </a:p>
            </p:txBody>
          </p:sp>
          <p:sp>
            <p:nvSpPr>
              <p:cNvPr id="15393" name="Freeform 33"/>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ru-RU"/>
              </a:p>
            </p:txBody>
          </p:sp>
          <p:sp>
            <p:nvSpPr>
              <p:cNvPr id="15394" name="Freeform 34"/>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endParaRPr lang="ru-RU"/>
              </a:p>
            </p:txBody>
          </p:sp>
        </p:grpSp>
        <p:grpSp>
          <p:nvGrpSpPr>
            <p:cNvPr id="15395" name="Group 35"/>
            <p:cNvGrpSpPr>
              <a:grpSpLocks/>
            </p:cNvGrpSpPr>
            <p:nvPr userDrawn="1"/>
          </p:nvGrpSpPr>
          <p:grpSpPr bwMode="auto">
            <a:xfrm>
              <a:off x="4128" y="3360"/>
              <a:ext cx="1351" cy="821"/>
              <a:chOff x="4128" y="3360"/>
              <a:chExt cx="1351" cy="821"/>
            </a:xfrm>
          </p:grpSpPr>
          <p:sp>
            <p:nvSpPr>
              <p:cNvPr id="15396" name="Freeform 36"/>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ru-RU"/>
              </a:p>
            </p:txBody>
          </p:sp>
          <p:sp>
            <p:nvSpPr>
              <p:cNvPr id="15397" name="Freeform 37"/>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ru-RU"/>
              </a:p>
            </p:txBody>
          </p:sp>
          <p:sp>
            <p:nvSpPr>
              <p:cNvPr id="15398" name="Freeform 38"/>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endParaRPr lang="ru-RU"/>
              </a:p>
            </p:txBody>
          </p:sp>
          <p:sp>
            <p:nvSpPr>
              <p:cNvPr id="15399" name="Freeform 39"/>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ru-RU"/>
              </a:p>
            </p:txBody>
          </p:sp>
          <p:sp>
            <p:nvSpPr>
              <p:cNvPr id="15400" name="Freeform 40"/>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ru-RU"/>
              </a:p>
            </p:txBody>
          </p:sp>
          <p:sp>
            <p:nvSpPr>
              <p:cNvPr id="15401" name="Freeform 41"/>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ru-RU"/>
              </a:p>
            </p:txBody>
          </p:sp>
          <p:sp>
            <p:nvSpPr>
              <p:cNvPr id="15402" name="Freeform 42"/>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ru-RU"/>
              </a:p>
            </p:txBody>
          </p:sp>
          <p:sp>
            <p:nvSpPr>
              <p:cNvPr id="15403" name="Freeform 43"/>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endParaRPr lang="ru-RU"/>
              </a:p>
            </p:txBody>
          </p:sp>
          <p:sp>
            <p:nvSpPr>
              <p:cNvPr id="15404" name="Freeform 44"/>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endParaRPr lang="ru-RU"/>
              </a:p>
            </p:txBody>
          </p:sp>
          <p:sp>
            <p:nvSpPr>
              <p:cNvPr id="15405" name="Freeform 45"/>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ru-RU"/>
              </a:p>
            </p:txBody>
          </p:sp>
          <p:sp>
            <p:nvSpPr>
              <p:cNvPr id="15406" name="Freeform 46"/>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ru-RU"/>
              </a:p>
            </p:txBody>
          </p:sp>
          <p:sp>
            <p:nvSpPr>
              <p:cNvPr id="15407"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endParaRPr lang="ru-RU"/>
              </a:p>
            </p:txBody>
          </p:sp>
          <p:sp>
            <p:nvSpPr>
              <p:cNvPr id="15408"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endParaRPr lang="ru-RU"/>
              </a:p>
            </p:txBody>
          </p:sp>
          <p:sp>
            <p:nvSpPr>
              <p:cNvPr id="15409"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ru-RU"/>
              </a:p>
            </p:txBody>
          </p:sp>
          <p:sp>
            <p:nvSpPr>
              <p:cNvPr id="15410"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ru-RU"/>
              </a:p>
            </p:txBody>
          </p:sp>
          <p:sp>
            <p:nvSpPr>
              <p:cNvPr id="15411"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ru-RU"/>
              </a:p>
            </p:txBody>
          </p:sp>
          <p:sp>
            <p:nvSpPr>
              <p:cNvPr id="15412"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ru-RU"/>
              </a:p>
            </p:txBody>
          </p:sp>
        </p:grpSp>
        <p:grpSp>
          <p:nvGrpSpPr>
            <p:cNvPr id="15413" name="Group 53"/>
            <p:cNvGrpSpPr>
              <a:grpSpLocks/>
            </p:cNvGrpSpPr>
            <p:nvPr userDrawn="1"/>
          </p:nvGrpSpPr>
          <p:grpSpPr bwMode="auto">
            <a:xfrm>
              <a:off x="5280" y="3024"/>
              <a:ext cx="425" cy="258"/>
              <a:chOff x="5280" y="3024"/>
              <a:chExt cx="425" cy="258"/>
            </a:xfrm>
          </p:grpSpPr>
          <p:sp>
            <p:nvSpPr>
              <p:cNvPr id="15414" name="Freeform 54"/>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ru-RU"/>
              </a:p>
            </p:txBody>
          </p:sp>
          <p:sp>
            <p:nvSpPr>
              <p:cNvPr id="15415" name="Freeform 55"/>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ru-RU"/>
              </a:p>
            </p:txBody>
          </p:sp>
          <p:sp>
            <p:nvSpPr>
              <p:cNvPr id="15416" name="Freeform 56"/>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ru-RU"/>
              </a:p>
            </p:txBody>
          </p:sp>
          <p:sp>
            <p:nvSpPr>
              <p:cNvPr id="15417" name="Freeform 57"/>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ru-RU"/>
              </a:p>
            </p:txBody>
          </p:sp>
          <p:sp>
            <p:nvSpPr>
              <p:cNvPr id="15418" name="Freeform 58"/>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ru-RU"/>
              </a:p>
            </p:txBody>
          </p:sp>
          <p:sp>
            <p:nvSpPr>
              <p:cNvPr id="15419" name="Freeform 59"/>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ru-RU"/>
              </a:p>
            </p:txBody>
          </p:sp>
          <p:sp>
            <p:nvSpPr>
              <p:cNvPr id="15420" name="Freeform 60"/>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ru-RU"/>
              </a:p>
            </p:txBody>
          </p:sp>
          <p:grpSp>
            <p:nvGrpSpPr>
              <p:cNvPr id="15421" name="Group 61"/>
              <p:cNvGrpSpPr>
                <a:grpSpLocks/>
              </p:cNvGrpSpPr>
              <p:nvPr/>
            </p:nvGrpSpPr>
            <p:grpSpPr bwMode="auto">
              <a:xfrm>
                <a:off x="5381" y="3085"/>
                <a:ext cx="227" cy="132"/>
                <a:chOff x="5381" y="3085"/>
                <a:chExt cx="227" cy="132"/>
              </a:xfrm>
            </p:grpSpPr>
            <p:sp>
              <p:nvSpPr>
                <p:cNvPr id="15422"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ru-RU"/>
                </a:p>
              </p:txBody>
            </p:sp>
            <p:sp>
              <p:nvSpPr>
                <p:cNvPr id="15423"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ru-RU"/>
                </a:p>
              </p:txBody>
            </p:sp>
            <p:sp>
              <p:nvSpPr>
                <p:cNvPr id="15424"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ru-RU"/>
                </a:p>
              </p:txBody>
            </p:sp>
            <p:sp>
              <p:nvSpPr>
                <p:cNvPr id="15425"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ru-RU"/>
                </a:p>
              </p:txBody>
            </p:sp>
          </p:grpSp>
        </p:grpSp>
      </p:grpSp>
      <p:sp>
        <p:nvSpPr>
          <p:cNvPr id="15426" name="Rectangle 66"/>
          <p:cNvSpPr>
            <a:spLocks noGrp="1" noChangeArrowheads="1"/>
          </p:cNvSpPr>
          <p:nvPr>
            <p:ph type="ctrTitle" sz="quarter"/>
          </p:nvPr>
        </p:nvSpPr>
        <p:spPr>
          <a:xfrm>
            <a:off x="685800" y="1692275"/>
            <a:ext cx="7772400" cy="1736725"/>
          </a:xfrm>
        </p:spPr>
        <p:txBody>
          <a:bodyPr anchor="b"/>
          <a:lstStyle>
            <a:lvl1pPr>
              <a:defRPr sz="5400"/>
            </a:lvl1pPr>
          </a:lstStyle>
          <a:p>
            <a:r>
              <a:rPr lang="ru-RU"/>
              <a:t>Образец заголовка</a:t>
            </a:r>
          </a:p>
        </p:txBody>
      </p:sp>
      <p:sp>
        <p:nvSpPr>
          <p:cNvPr id="15427" name="Rectangle 67"/>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15428" name="Rectangle 68"/>
          <p:cNvSpPr>
            <a:spLocks noGrp="1" noChangeArrowheads="1"/>
          </p:cNvSpPr>
          <p:nvPr>
            <p:ph type="dt" sz="quarter" idx="2"/>
          </p:nvPr>
        </p:nvSpPr>
        <p:spPr>
          <a:xfrm>
            <a:off x="457200" y="6248400"/>
            <a:ext cx="2133600" cy="457200"/>
          </a:xfrm>
        </p:spPr>
        <p:txBody>
          <a:bodyPr/>
          <a:lstStyle>
            <a:lvl1pPr>
              <a:defRPr/>
            </a:lvl1pPr>
          </a:lstStyle>
          <a:p>
            <a:endParaRPr lang="ru-RU"/>
          </a:p>
        </p:txBody>
      </p:sp>
      <p:sp>
        <p:nvSpPr>
          <p:cNvPr id="15429" name="Rectangle 69"/>
          <p:cNvSpPr>
            <a:spLocks noGrp="1" noChangeArrowheads="1"/>
          </p:cNvSpPr>
          <p:nvPr>
            <p:ph type="ftr" sz="quarter" idx="3"/>
          </p:nvPr>
        </p:nvSpPr>
        <p:spPr>
          <a:xfrm>
            <a:off x="3124200" y="6248400"/>
            <a:ext cx="2895600" cy="457200"/>
          </a:xfrm>
        </p:spPr>
        <p:txBody>
          <a:bodyPr/>
          <a:lstStyle>
            <a:lvl1pPr>
              <a:defRPr/>
            </a:lvl1pPr>
          </a:lstStyle>
          <a:p>
            <a:endParaRPr lang="ru-RU"/>
          </a:p>
        </p:txBody>
      </p:sp>
      <p:sp>
        <p:nvSpPr>
          <p:cNvPr id="15430" name="Rectangle 70"/>
          <p:cNvSpPr>
            <a:spLocks noGrp="1" noChangeArrowheads="1"/>
          </p:cNvSpPr>
          <p:nvPr>
            <p:ph type="sldNum" sz="quarter" idx="4"/>
          </p:nvPr>
        </p:nvSpPr>
        <p:spPr>
          <a:xfrm>
            <a:off x="6553200" y="6248400"/>
            <a:ext cx="2133600" cy="457200"/>
          </a:xfrm>
        </p:spPr>
        <p:txBody>
          <a:bodyPr/>
          <a:lstStyle>
            <a:lvl1pPr>
              <a:defRPr/>
            </a:lvl1pPr>
          </a:lstStyle>
          <a:p>
            <a:fld id="{D7D9AA2F-120F-4599-A6BD-9E055DE68FD1}" type="slidenum">
              <a:rPr lang="ru-RU"/>
              <a:pPr/>
              <a:t>‹#›</a:t>
            </a:fld>
            <a:endParaRPr lang="ru-RU"/>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7751A2F-2098-48D4-917B-5CD030F477AA}"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4835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7813"/>
            <a:ext cx="6019800" cy="58483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1CA42013-E3FB-4F1C-B742-2DDA767548A7}"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73709C8-4C20-480B-96D9-6838DFA17DCA}"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068E574D-56A9-47E2-BCB4-0A39B97B2C0B}"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AAD0090A-0108-4546-90B6-8387A47C0E79}"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FC5EA4CF-209E-441A-9AE0-2D03D93ECC06}"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2EB3EA65-1D97-4084-BFAD-35D558906F98}"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4CF977AE-15AE-46E3-BE3E-596E9EE15710}"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C6697F8E-0F07-4FC3-869F-8B899CC4C52B}"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88AE5F9C-BBD6-46DD-8850-84A931833719}"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Freeform 2"/>
          <p:cNvSpPr>
            <a:spLocks/>
          </p:cNvSpPr>
          <p:nvPr/>
        </p:nvSpPr>
        <p:spPr bwMode="hidden">
          <a:xfrm>
            <a:off x="6627813" y="6429375"/>
            <a:ext cx="285750" cy="209550"/>
          </a:xfrm>
          <a:custGeom>
            <a:avLst/>
            <a:gdLst/>
            <a:ahLst/>
            <a:cxnLst>
              <a:cxn ang="0">
                <a:pos x="0" y="132"/>
              </a:cxn>
              <a:cxn ang="0">
                <a:pos x="29" y="132"/>
              </a:cxn>
              <a:cxn ang="0">
                <a:pos x="77" y="108"/>
              </a:cxn>
              <a:cxn ang="0">
                <a:pos x="119" y="78"/>
              </a:cxn>
              <a:cxn ang="0">
                <a:pos x="155" y="48"/>
              </a:cxn>
              <a:cxn ang="0">
                <a:pos x="179" y="12"/>
              </a:cxn>
              <a:cxn ang="0">
                <a:pos x="173" y="6"/>
              </a:cxn>
              <a:cxn ang="0">
                <a:pos x="167" y="0"/>
              </a:cxn>
              <a:cxn ang="0">
                <a:pos x="137" y="42"/>
              </a:cxn>
              <a:cxn ang="0">
                <a:pos x="101" y="78"/>
              </a:cxn>
              <a:cxn ang="0">
                <a:pos x="53" y="108"/>
              </a:cxn>
              <a:cxn ang="0">
                <a:pos x="0" y="132"/>
              </a:cxn>
              <a:cxn ang="0">
                <a:pos x="0" y="132"/>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w="9525">
            <a:noFill/>
            <a:round/>
            <a:headEnd/>
            <a:tailEnd/>
          </a:ln>
        </p:spPr>
        <p:txBody>
          <a:bodyPr/>
          <a:lstStyle/>
          <a:p>
            <a:endParaRPr lang="ru-RU"/>
          </a:p>
        </p:txBody>
      </p:sp>
      <p:grpSp>
        <p:nvGrpSpPr>
          <p:cNvPr id="14339" name="Group 3"/>
          <p:cNvGrpSpPr>
            <a:grpSpLocks/>
          </p:cNvGrpSpPr>
          <p:nvPr/>
        </p:nvGrpSpPr>
        <p:grpSpPr bwMode="auto">
          <a:xfrm>
            <a:off x="3175" y="4267200"/>
            <a:ext cx="9140825" cy="2590800"/>
            <a:chOff x="2" y="2688"/>
            <a:chExt cx="5758" cy="1632"/>
          </a:xfrm>
        </p:grpSpPr>
        <p:sp>
          <p:nvSpPr>
            <p:cNvPr id="14340" name="Freeform 4"/>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ru-RU"/>
            </a:p>
          </p:txBody>
        </p:sp>
        <p:grpSp>
          <p:nvGrpSpPr>
            <p:cNvPr id="14341" name="Group 5"/>
            <p:cNvGrpSpPr>
              <a:grpSpLocks/>
            </p:cNvGrpSpPr>
            <p:nvPr userDrawn="1"/>
          </p:nvGrpSpPr>
          <p:grpSpPr bwMode="auto">
            <a:xfrm>
              <a:off x="3528" y="3715"/>
              <a:ext cx="792" cy="521"/>
              <a:chOff x="3527" y="3715"/>
              <a:chExt cx="792" cy="521"/>
            </a:xfrm>
          </p:grpSpPr>
          <p:sp>
            <p:nvSpPr>
              <p:cNvPr id="14342"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endParaRPr lang="ru-RU"/>
              </a:p>
            </p:txBody>
          </p:sp>
          <p:sp>
            <p:nvSpPr>
              <p:cNvPr id="14343"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endParaRPr lang="ru-RU"/>
              </a:p>
            </p:txBody>
          </p:sp>
          <p:sp>
            <p:nvSpPr>
              <p:cNvPr id="14344"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ru-RU"/>
              </a:p>
            </p:txBody>
          </p:sp>
          <p:sp>
            <p:nvSpPr>
              <p:cNvPr id="14345"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ru-RU"/>
              </a:p>
            </p:txBody>
          </p:sp>
          <p:sp>
            <p:nvSpPr>
              <p:cNvPr id="14346"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ru-RU"/>
              </a:p>
            </p:txBody>
          </p:sp>
          <p:sp>
            <p:nvSpPr>
              <p:cNvPr id="14347" name="Freeform 11"/>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endParaRPr lang="ru-RU"/>
              </a:p>
            </p:txBody>
          </p:sp>
          <p:sp>
            <p:nvSpPr>
              <p:cNvPr id="14348" name="Freeform 12"/>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endParaRPr lang="ru-RU"/>
              </a:p>
            </p:txBody>
          </p:sp>
          <p:sp>
            <p:nvSpPr>
              <p:cNvPr id="14349" name="Freeform 13"/>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ru-RU"/>
              </a:p>
            </p:txBody>
          </p:sp>
          <p:sp>
            <p:nvSpPr>
              <p:cNvPr id="14350" name="Freeform 14"/>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endParaRPr lang="ru-RU"/>
              </a:p>
            </p:txBody>
          </p:sp>
          <p:sp>
            <p:nvSpPr>
              <p:cNvPr id="14351" name="Freeform 15"/>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endParaRPr lang="ru-RU"/>
              </a:p>
            </p:txBody>
          </p:sp>
          <p:sp>
            <p:nvSpPr>
              <p:cNvPr id="14352"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ru-RU"/>
              </a:p>
            </p:txBody>
          </p:sp>
        </p:grpSp>
        <p:grpSp>
          <p:nvGrpSpPr>
            <p:cNvPr id="14353" name="Group 17"/>
            <p:cNvGrpSpPr>
              <a:grpSpLocks/>
            </p:cNvGrpSpPr>
            <p:nvPr userDrawn="1"/>
          </p:nvGrpSpPr>
          <p:grpSpPr bwMode="auto">
            <a:xfrm>
              <a:off x="1776" y="3631"/>
              <a:ext cx="1626" cy="683"/>
              <a:chOff x="1776" y="3631"/>
              <a:chExt cx="1626" cy="683"/>
            </a:xfrm>
          </p:grpSpPr>
          <p:sp>
            <p:nvSpPr>
              <p:cNvPr id="14354"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endParaRPr lang="ru-RU"/>
              </a:p>
            </p:txBody>
          </p:sp>
          <p:sp>
            <p:nvSpPr>
              <p:cNvPr id="14355"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endParaRPr lang="ru-RU"/>
              </a:p>
            </p:txBody>
          </p:sp>
          <p:sp>
            <p:nvSpPr>
              <p:cNvPr id="14356"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endParaRPr lang="ru-RU"/>
              </a:p>
            </p:txBody>
          </p:sp>
          <p:sp>
            <p:nvSpPr>
              <p:cNvPr id="14357"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ru-RU"/>
              </a:p>
            </p:txBody>
          </p:sp>
          <p:sp>
            <p:nvSpPr>
              <p:cNvPr id="14358"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ru-RU"/>
              </a:p>
            </p:txBody>
          </p:sp>
          <p:sp>
            <p:nvSpPr>
              <p:cNvPr id="14359"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ru-RU"/>
              </a:p>
            </p:txBody>
          </p:sp>
          <p:sp>
            <p:nvSpPr>
              <p:cNvPr id="14360"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endParaRPr lang="ru-RU"/>
              </a:p>
            </p:txBody>
          </p:sp>
          <p:sp>
            <p:nvSpPr>
              <p:cNvPr id="14361"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endParaRPr lang="ru-RU"/>
              </a:p>
            </p:txBody>
          </p:sp>
          <p:sp>
            <p:nvSpPr>
              <p:cNvPr id="14362" name="Freeform 26"/>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endParaRPr lang="ru-RU"/>
              </a:p>
            </p:txBody>
          </p:sp>
          <p:sp>
            <p:nvSpPr>
              <p:cNvPr id="14363" name="Freeform 27"/>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endParaRPr lang="ru-RU"/>
              </a:p>
            </p:txBody>
          </p:sp>
          <p:sp>
            <p:nvSpPr>
              <p:cNvPr id="14364" name="Freeform 28"/>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endParaRPr lang="ru-RU"/>
              </a:p>
            </p:txBody>
          </p:sp>
          <p:sp>
            <p:nvSpPr>
              <p:cNvPr id="14365" name="Freeform 29"/>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endParaRPr lang="ru-RU"/>
              </a:p>
            </p:txBody>
          </p:sp>
          <p:sp>
            <p:nvSpPr>
              <p:cNvPr id="14366" name="Freeform 30"/>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endParaRPr lang="ru-RU"/>
              </a:p>
            </p:txBody>
          </p:sp>
          <p:sp>
            <p:nvSpPr>
              <p:cNvPr id="14367" name="Freeform 31"/>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endParaRPr lang="ru-RU"/>
              </a:p>
            </p:txBody>
          </p:sp>
          <p:sp>
            <p:nvSpPr>
              <p:cNvPr id="14368" name="Freeform 32"/>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ru-RU"/>
              </a:p>
            </p:txBody>
          </p:sp>
          <p:sp>
            <p:nvSpPr>
              <p:cNvPr id="14369" name="Freeform 33"/>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ru-RU"/>
              </a:p>
            </p:txBody>
          </p:sp>
          <p:sp>
            <p:nvSpPr>
              <p:cNvPr id="14370" name="Freeform 34"/>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ru-RU"/>
              </a:p>
            </p:txBody>
          </p:sp>
          <p:sp>
            <p:nvSpPr>
              <p:cNvPr id="14371" name="Freeform 35"/>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endParaRPr lang="ru-RU"/>
              </a:p>
            </p:txBody>
          </p:sp>
        </p:grpSp>
        <p:grpSp>
          <p:nvGrpSpPr>
            <p:cNvPr id="14372" name="Group 36"/>
            <p:cNvGrpSpPr>
              <a:grpSpLocks/>
            </p:cNvGrpSpPr>
            <p:nvPr userDrawn="1"/>
          </p:nvGrpSpPr>
          <p:grpSpPr bwMode="auto">
            <a:xfrm>
              <a:off x="4128" y="3360"/>
              <a:ext cx="1351" cy="821"/>
              <a:chOff x="4128" y="3360"/>
              <a:chExt cx="1351" cy="821"/>
            </a:xfrm>
          </p:grpSpPr>
          <p:sp>
            <p:nvSpPr>
              <p:cNvPr id="14373" name="Freeform 37"/>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ru-RU"/>
              </a:p>
            </p:txBody>
          </p:sp>
          <p:sp>
            <p:nvSpPr>
              <p:cNvPr id="14374" name="Freeform 38"/>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ru-RU"/>
              </a:p>
            </p:txBody>
          </p:sp>
          <p:sp>
            <p:nvSpPr>
              <p:cNvPr id="14375" name="Freeform 39"/>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endParaRPr lang="ru-RU"/>
              </a:p>
            </p:txBody>
          </p:sp>
          <p:sp>
            <p:nvSpPr>
              <p:cNvPr id="14376" name="Freeform 40"/>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ru-RU"/>
              </a:p>
            </p:txBody>
          </p:sp>
          <p:sp>
            <p:nvSpPr>
              <p:cNvPr id="14377" name="Freeform 41"/>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ru-RU"/>
              </a:p>
            </p:txBody>
          </p:sp>
          <p:sp>
            <p:nvSpPr>
              <p:cNvPr id="14378" name="Freeform 42"/>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ru-RU"/>
              </a:p>
            </p:txBody>
          </p:sp>
          <p:sp>
            <p:nvSpPr>
              <p:cNvPr id="14379" name="Freeform 43"/>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ru-RU"/>
              </a:p>
            </p:txBody>
          </p:sp>
          <p:sp>
            <p:nvSpPr>
              <p:cNvPr id="14380" name="Freeform 44"/>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endParaRPr lang="ru-RU"/>
              </a:p>
            </p:txBody>
          </p:sp>
          <p:sp>
            <p:nvSpPr>
              <p:cNvPr id="14381" name="Freeform 45"/>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endParaRPr lang="ru-RU"/>
              </a:p>
            </p:txBody>
          </p:sp>
          <p:sp>
            <p:nvSpPr>
              <p:cNvPr id="14382" name="Freeform 46"/>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ru-RU"/>
              </a:p>
            </p:txBody>
          </p:sp>
          <p:sp>
            <p:nvSpPr>
              <p:cNvPr id="14383" name="Freeform 47"/>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ru-RU"/>
              </a:p>
            </p:txBody>
          </p:sp>
          <p:sp>
            <p:nvSpPr>
              <p:cNvPr id="14384"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endParaRPr lang="ru-RU"/>
              </a:p>
            </p:txBody>
          </p:sp>
          <p:sp>
            <p:nvSpPr>
              <p:cNvPr id="14385"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endParaRPr lang="ru-RU"/>
              </a:p>
            </p:txBody>
          </p:sp>
          <p:sp>
            <p:nvSpPr>
              <p:cNvPr id="14386"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ru-RU"/>
              </a:p>
            </p:txBody>
          </p:sp>
          <p:sp>
            <p:nvSpPr>
              <p:cNvPr id="14387"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ru-RU"/>
              </a:p>
            </p:txBody>
          </p:sp>
          <p:sp>
            <p:nvSpPr>
              <p:cNvPr id="14388"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ru-RU"/>
              </a:p>
            </p:txBody>
          </p:sp>
          <p:sp>
            <p:nvSpPr>
              <p:cNvPr id="14389"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ru-RU"/>
              </a:p>
            </p:txBody>
          </p:sp>
        </p:grpSp>
        <p:grpSp>
          <p:nvGrpSpPr>
            <p:cNvPr id="14390" name="Group 54"/>
            <p:cNvGrpSpPr>
              <a:grpSpLocks/>
            </p:cNvGrpSpPr>
            <p:nvPr userDrawn="1"/>
          </p:nvGrpSpPr>
          <p:grpSpPr bwMode="auto">
            <a:xfrm>
              <a:off x="5280" y="3024"/>
              <a:ext cx="425" cy="258"/>
              <a:chOff x="5280" y="3024"/>
              <a:chExt cx="425" cy="258"/>
            </a:xfrm>
          </p:grpSpPr>
          <p:sp>
            <p:nvSpPr>
              <p:cNvPr id="14391" name="Freeform 55"/>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ru-RU"/>
              </a:p>
            </p:txBody>
          </p:sp>
          <p:sp>
            <p:nvSpPr>
              <p:cNvPr id="14392" name="Freeform 56"/>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ru-RU"/>
              </a:p>
            </p:txBody>
          </p:sp>
          <p:sp>
            <p:nvSpPr>
              <p:cNvPr id="14393" name="Freeform 57"/>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ru-RU"/>
              </a:p>
            </p:txBody>
          </p:sp>
          <p:sp>
            <p:nvSpPr>
              <p:cNvPr id="14394" name="Freeform 58"/>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ru-RU"/>
              </a:p>
            </p:txBody>
          </p:sp>
          <p:sp>
            <p:nvSpPr>
              <p:cNvPr id="14395" name="Freeform 59"/>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ru-RU"/>
              </a:p>
            </p:txBody>
          </p:sp>
          <p:sp>
            <p:nvSpPr>
              <p:cNvPr id="14396" name="Freeform 60"/>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ru-RU"/>
              </a:p>
            </p:txBody>
          </p:sp>
          <p:sp>
            <p:nvSpPr>
              <p:cNvPr id="14397" name="Freeform 61"/>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ru-RU"/>
              </a:p>
            </p:txBody>
          </p:sp>
          <p:grpSp>
            <p:nvGrpSpPr>
              <p:cNvPr id="14398" name="Group 62"/>
              <p:cNvGrpSpPr>
                <a:grpSpLocks/>
              </p:cNvGrpSpPr>
              <p:nvPr/>
            </p:nvGrpSpPr>
            <p:grpSpPr bwMode="auto">
              <a:xfrm>
                <a:off x="5381" y="3085"/>
                <a:ext cx="227" cy="132"/>
                <a:chOff x="5381" y="3085"/>
                <a:chExt cx="227" cy="132"/>
              </a:xfrm>
            </p:grpSpPr>
            <p:sp>
              <p:nvSpPr>
                <p:cNvPr id="14399"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ru-RU"/>
                </a:p>
              </p:txBody>
            </p:sp>
            <p:sp>
              <p:nvSpPr>
                <p:cNvPr id="14400"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ru-RU"/>
                </a:p>
              </p:txBody>
            </p:sp>
            <p:sp>
              <p:nvSpPr>
                <p:cNvPr id="14401"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ru-RU"/>
                </a:p>
              </p:txBody>
            </p:sp>
            <p:sp>
              <p:nvSpPr>
                <p:cNvPr id="14402"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ru-RU"/>
                </a:p>
              </p:txBody>
            </p:sp>
          </p:grpSp>
        </p:grpSp>
      </p:grpSp>
      <p:sp>
        <p:nvSpPr>
          <p:cNvPr id="14403" name="Rectangle 67"/>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ru-RU" smtClean="0"/>
              <a:t>Образец заголовка</a:t>
            </a:r>
          </a:p>
        </p:txBody>
      </p:sp>
      <p:sp>
        <p:nvSpPr>
          <p:cNvPr id="14404" name="Rectangle 68"/>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4405" name="Rectangle 69"/>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defRPr>
            </a:lvl1pPr>
          </a:lstStyle>
          <a:p>
            <a:endParaRPr lang="ru-RU"/>
          </a:p>
        </p:txBody>
      </p:sp>
      <p:sp>
        <p:nvSpPr>
          <p:cNvPr id="14406" name="Rectangle 70"/>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defRPr>
            </a:lvl1pPr>
          </a:lstStyle>
          <a:p>
            <a:endParaRPr lang="ru-RU"/>
          </a:p>
        </p:txBody>
      </p:sp>
      <p:sp>
        <p:nvSpPr>
          <p:cNvPr id="14407" name="Rectangle 71"/>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defRPr>
            </a:lvl1pPr>
          </a:lstStyle>
          <a:p>
            <a:fld id="{B89CFFA8-3970-4184-BA71-FE82CC874BB7}" type="slidenum">
              <a:rPr lang="ru-RU"/>
              <a:pPr/>
              <a:t>‹#›</a:t>
            </a:fld>
            <a:endParaRPr lang="ru-RU"/>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2.xml"/><Relationship Id="rId6" Type="http://schemas.openxmlformats.org/officeDocument/2006/relationships/image" Target="../media/image26.jpeg"/><Relationship Id="rId5" Type="http://schemas.openxmlformats.org/officeDocument/2006/relationships/image" Target="../media/image25.jpeg"/><Relationship Id="rId4" Type="http://schemas.openxmlformats.org/officeDocument/2006/relationships/image" Target="../media/image24.jpeg"/></Relationships>
</file>

<file path=ppt/slides/_rels/slide11.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3.emf"/><Relationship Id="rId7"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hyperlink" Target="http://images.google.kz/imgres?imgurl=http://gdb.rferl.org/DBF577EF-93D9-4B0E-913B-72D2B622D82A_mw800_mh600.jpg&amp;imgrefurl=http://rus.azattyq.org/content/article/1367168.html&amp;usg=__fjZGeAAXBYGzvgRBzY_kJgNvWdA=&amp;h=363&amp;w=700&amp;sz=101&amp;hl=ru&amp;start=14&amp;tbnid=L9BCfXmcfkVrdM:&amp;tbnh=73&amp;tbnw=140&amp;prev=/images?q=%D1%80%D0%B8%D1%81%D1%83%D0%BD%D0%BE%D0%BA+%D0%BF%D0%B5%D1%80%D0%B2%D1%8B%D1%85+%D0%B4%D0%B5%D0%BD%D0%B5%D0%B3+%D1%82%D0%B5%D0%BD%D0%B3%D0%B5&amp;gbv=2&amp;hl=ru&amp;sa=G" TargetMode="External"/><Relationship Id="rId5" Type="http://schemas.openxmlformats.org/officeDocument/2006/relationships/image" Target="../media/image5.emf"/><Relationship Id="rId4" Type="http://schemas.openxmlformats.org/officeDocument/2006/relationships/image" Target="../media/image4.jpeg"/><Relationship Id="rId9"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_rels/slide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images.google.kz/imgres?imgurl=http://gdb.rferl.org/DBF577EF-93D9-4B0E-913B-72D2B622D82A_mw800_mh600.jpg&amp;imgrefurl=http://rus.azattyq.org/content/article/1367168.html&amp;usg=__fjZGeAAXBYGzvgRBzY_kJgNvWdA=&amp;h=363&amp;w=700&amp;sz=101&amp;hl=ru&amp;start=14&amp;tbnid=L9BCfXmcfkVrdM:&amp;tbnh=73&amp;tbnw=140&amp;prev=/images?q=%D1%80%D0%B8%D1%81%D1%83%D0%BD%D0%BE%D0%BA+%D0%BF%D0%B5%D1%80%D0%B2%D1%8B%D1%85+%D0%B4%D0%B5%D0%BD%D0%B5%D0%B3+%D1%82%D0%B5%D0%BD%D0%B3%D0%B5&amp;gbv=2&amp;hl=ru&amp;sa=G" TargetMode="External"/><Relationship Id="rId1" Type="http://schemas.openxmlformats.org/officeDocument/2006/relationships/slideLayout" Target="../slideLayouts/slideLayout2.xml"/><Relationship Id="rId5" Type="http://schemas.openxmlformats.org/officeDocument/2006/relationships/image" Target="../media/image16.jpeg"/><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 Id="rId6" Type="http://schemas.openxmlformats.org/officeDocument/2006/relationships/image" Target="../media/image21.jpeg"/><Relationship Id="rId5" Type="http://schemas.openxmlformats.org/officeDocument/2006/relationships/image" Target="../media/image20.jpeg"/><Relationship Id="rId4" Type="http://schemas.openxmlformats.org/officeDocument/2006/relationships/image" Target="../media/image1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16 ж</a:t>
            </a:r>
            <a:r>
              <a:rPr lang="kk-KZ" dirty="0" smtClean="0"/>
              <a:t>елтоқсан</a:t>
            </a:r>
            <a:br>
              <a:rPr lang="kk-KZ" dirty="0" smtClean="0"/>
            </a:br>
            <a:r>
              <a:rPr lang="kk-KZ" dirty="0" smtClean="0"/>
              <a:t>Қазақстан Тәуелсіздік күні </a:t>
            </a:r>
            <a:endParaRPr lang="ru-RU" dirty="0"/>
          </a:p>
        </p:txBody>
      </p:sp>
      <p:pic>
        <p:nvPicPr>
          <p:cNvPr id="5" name="Содержимое 4" descr="2015"/>
          <p:cNvPicPr>
            <a:picLocks noGrp="1"/>
          </p:cNvPicPr>
          <p:nvPr>
            <p:ph idx="1"/>
          </p:nvPr>
        </p:nvPicPr>
        <p:blipFill>
          <a:blip r:embed="rId2" cstate="print"/>
          <a:srcRect/>
          <a:stretch>
            <a:fillRect/>
          </a:stretch>
        </p:blipFill>
        <p:spPr bwMode="auto">
          <a:xfrm>
            <a:off x="755576" y="1700808"/>
            <a:ext cx="7632848" cy="475252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kk-KZ" b="1">
                <a:solidFill>
                  <a:srgbClr val="FFFF00"/>
                </a:solidFill>
              </a:rPr>
              <a:t>Қазақтың ұлттық тағамдары</a:t>
            </a:r>
            <a:endParaRPr lang="ru-RU" b="1">
              <a:solidFill>
                <a:srgbClr val="FFFF00"/>
              </a:solidFill>
            </a:endParaRPr>
          </a:p>
        </p:txBody>
      </p:sp>
      <p:pic>
        <p:nvPicPr>
          <p:cNvPr id="33796" name="Picture 4"/>
          <p:cNvPicPr>
            <a:picLocks noChangeAspect="1" noChangeArrowheads="1"/>
          </p:cNvPicPr>
          <p:nvPr/>
        </p:nvPicPr>
        <p:blipFill>
          <a:blip r:embed="rId2" cstate="print"/>
          <a:srcRect/>
          <a:stretch>
            <a:fillRect/>
          </a:stretch>
        </p:blipFill>
        <p:spPr bwMode="auto">
          <a:xfrm rot="-656089">
            <a:off x="539750" y="1412875"/>
            <a:ext cx="2700338" cy="2574925"/>
          </a:xfrm>
          <a:prstGeom prst="rect">
            <a:avLst/>
          </a:prstGeom>
          <a:noFill/>
          <a:ln w="9525">
            <a:noFill/>
            <a:miter lim="800000"/>
            <a:headEnd/>
            <a:tailEnd/>
          </a:ln>
          <a:effectLst/>
        </p:spPr>
      </p:pic>
      <p:pic>
        <p:nvPicPr>
          <p:cNvPr id="33797" name="Picture 5"/>
          <p:cNvPicPr>
            <a:picLocks noGrp="1" noChangeAspect="1" noChangeArrowheads="1"/>
          </p:cNvPicPr>
          <p:nvPr>
            <p:ph type="body" idx="1"/>
          </p:nvPr>
        </p:nvPicPr>
        <p:blipFill>
          <a:blip r:embed="rId3" cstate="print"/>
          <a:srcRect/>
          <a:stretch>
            <a:fillRect/>
          </a:stretch>
        </p:blipFill>
        <p:spPr>
          <a:xfrm rot="727307">
            <a:off x="6084888" y="1412875"/>
            <a:ext cx="2843212" cy="2620963"/>
          </a:xfrm>
          <a:noFill/>
          <a:ln/>
        </p:spPr>
      </p:pic>
      <p:pic>
        <p:nvPicPr>
          <p:cNvPr id="33798" name="Picture 6" descr="6"/>
          <p:cNvPicPr>
            <a:picLocks noChangeAspect="1" noChangeArrowheads="1"/>
          </p:cNvPicPr>
          <p:nvPr/>
        </p:nvPicPr>
        <p:blipFill>
          <a:blip r:embed="rId4" cstate="print"/>
          <a:srcRect/>
          <a:stretch>
            <a:fillRect/>
          </a:stretch>
        </p:blipFill>
        <p:spPr bwMode="auto">
          <a:xfrm>
            <a:off x="5795963" y="4121150"/>
            <a:ext cx="3168650" cy="2736850"/>
          </a:xfrm>
          <a:prstGeom prst="rect">
            <a:avLst/>
          </a:prstGeom>
          <a:noFill/>
        </p:spPr>
      </p:pic>
      <p:pic>
        <p:nvPicPr>
          <p:cNvPr id="33799" name="Picture 7" descr="1"/>
          <p:cNvPicPr>
            <a:picLocks noChangeAspect="1" noChangeArrowheads="1"/>
          </p:cNvPicPr>
          <p:nvPr/>
        </p:nvPicPr>
        <p:blipFill>
          <a:blip r:embed="rId5" cstate="print"/>
          <a:srcRect/>
          <a:stretch>
            <a:fillRect/>
          </a:stretch>
        </p:blipFill>
        <p:spPr bwMode="auto">
          <a:xfrm>
            <a:off x="2987675" y="2205038"/>
            <a:ext cx="3132138" cy="2952750"/>
          </a:xfrm>
          <a:prstGeom prst="rect">
            <a:avLst/>
          </a:prstGeom>
          <a:noFill/>
        </p:spPr>
      </p:pic>
      <p:pic>
        <p:nvPicPr>
          <p:cNvPr id="33800" name="Picture 8" descr="VSKMpR36Q5t5sw8T6Ts53pWGip52TR"/>
          <p:cNvPicPr>
            <a:picLocks noChangeAspect="1" noChangeArrowheads="1"/>
          </p:cNvPicPr>
          <p:nvPr/>
        </p:nvPicPr>
        <p:blipFill>
          <a:blip r:embed="rId6" cstate="print"/>
          <a:srcRect/>
          <a:stretch>
            <a:fillRect/>
          </a:stretch>
        </p:blipFill>
        <p:spPr bwMode="auto">
          <a:xfrm>
            <a:off x="250825" y="4149725"/>
            <a:ext cx="2879725" cy="2420938"/>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descr="ANd9GcTmU4fE9bBLjvUGmBv1bJiDech7jr3HeWacRkhEKfRQ1oGrWsujO8XXo7AU"/>
          <p:cNvPicPr>
            <a:picLocks noChangeAspect="1" noChangeArrowheads="1"/>
          </p:cNvPicPr>
          <p:nvPr/>
        </p:nvPicPr>
        <p:blipFill>
          <a:blip r:embed="rId2" cstate="print"/>
          <a:srcRect b="3796"/>
          <a:stretch>
            <a:fillRect/>
          </a:stretch>
        </p:blipFill>
        <p:spPr bwMode="auto">
          <a:xfrm>
            <a:off x="0" y="0"/>
            <a:ext cx="9144000" cy="6858000"/>
          </a:xfrm>
          <a:prstGeom prst="rect">
            <a:avLst/>
          </a:prstGeom>
          <a:noFill/>
        </p:spPr>
      </p:pic>
      <p:sp>
        <p:nvSpPr>
          <p:cNvPr id="35843" name="Rectangle 3"/>
          <p:cNvSpPr>
            <a:spLocks noGrp="1"/>
          </p:cNvSpPr>
          <p:nvPr>
            <p:ph type="title"/>
          </p:nvPr>
        </p:nvSpPr>
        <p:spPr>
          <a:xfrm>
            <a:off x="457200" y="136525"/>
            <a:ext cx="8229600" cy="725488"/>
          </a:xfrm>
          <a:noFill/>
          <a:ln/>
          <a:effectLst>
            <a:outerShdw dist="35921" dir="2700000" algn="ctr" rotWithShape="0">
              <a:schemeClr val="bg2"/>
            </a:outerShdw>
          </a:effectLst>
        </p:spPr>
        <p:txBody>
          <a:bodyPr anchorCtr="0"/>
          <a:lstStyle/>
          <a:p>
            <a:r>
              <a:rPr lang="ru-RU" sz="4800" b="1">
                <a:solidFill>
                  <a:srgbClr val="FFFF15"/>
                </a:solidFill>
              </a:rPr>
              <a:t>Туған </a:t>
            </a:r>
            <a:r>
              <a:rPr lang="kk-KZ" sz="4800" b="1">
                <a:solidFill>
                  <a:srgbClr val="FFFF15"/>
                </a:solidFill>
              </a:rPr>
              <a:t>елім, туған жерім</a:t>
            </a:r>
            <a:r>
              <a:rPr lang="kk-KZ"/>
              <a:t> </a:t>
            </a:r>
            <a:endParaRPr lang="ru-RU"/>
          </a:p>
        </p:txBody>
      </p:sp>
      <p:sp>
        <p:nvSpPr>
          <p:cNvPr id="35844" name="Rectangle 4"/>
          <p:cNvSpPr>
            <a:spLocks noGrp="1"/>
          </p:cNvSpPr>
          <p:nvPr>
            <p:ph type="body" idx="1"/>
          </p:nvPr>
        </p:nvSpPr>
        <p:spPr>
          <a:xfrm>
            <a:off x="1231900" y="1250950"/>
            <a:ext cx="7129463" cy="1541463"/>
          </a:xfrm>
          <a:noFill/>
          <a:ln/>
        </p:spPr>
        <p:txBody>
          <a:bodyPr/>
          <a:lstStyle/>
          <a:p>
            <a:pPr>
              <a:buFont typeface="Wingdings" pitchFamily="2" charset="2"/>
              <a:buNone/>
            </a:pPr>
            <a:r>
              <a:rPr lang="ru-RU" sz="2800" b="1">
                <a:solidFill>
                  <a:srgbClr val="531E1D"/>
                </a:solidFill>
                <a:latin typeface="Times New Roman" pitchFamily="18" charset="0"/>
              </a:rPr>
              <a:t>Елiмнiң атын айтсам – Қазақстан, </a:t>
            </a:r>
          </a:p>
          <a:p>
            <a:pPr>
              <a:buFont typeface="Wingdings" pitchFamily="2" charset="2"/>
              <a:buNone/>
            </a:pPr>
            <a:r>
              <a:rPr lang="ru-RU" sz="2800" b="1">
                <a:solidFill>
                  <a:srgbClr val="531E1D"/>
                </a:solidFill>
                <a:latin typeface="Times New Roman" pitchFamily="18" charset="0"/>
              </a:rPr>
              <a:t>Жерiмнiң атын айтсам – Қазақстан. </a:t>
            </a:r>
          </a:p>
          <a:p>
            <a:pPr>
              <a:buFont typeface="Wingdings" pitchFamily="2" charset="2"/>
              <a:buNone/>
            </a:pPr>
            <a:r>
              <a:rPr lang="ru-RU" sz="2800" b="1">
                <a:solidFill>
                  <a:srgbClr val="531E1D"/>
                </a:solidFill>
                <a:latin typeface="Times New Roman" pitchFamily="18" charset="0"/>
              </a:rPr>
              <a:t>Қойнауы қазынаға толған мекен, </a:t>
            </a:r>
          </a:p>
          <a:p>
            <a:pPr>
              <a:buFont typeface="Wingdings" pitchFamily="2" charset="2"/>
              <a:buNone/>
            </a:pPr>
            <a:r>
              <a:rPr lang="ru-RU" sz="2800" b="1">
                <a:solidFill>
                  <a:srgbClr val="531E1D"/>
                </a:solidFill>
                <a:latin typeface="Times New Roman" pitchFamily="18" charset="0"/>
              </a:rPr>
              <a:t>Байлығым атын айтсам – Қазақстан. </a:t>
            </a:r>
          </a:p>
          <a:p>
            <a:endParaRPr lang="ru-RU" sz="2800" b="1">
              <a:solidFill>
                <a:srgbClr val="531E1D"/>
              </a:solidFill>
              <a:latin typeface="Times New Roman" pitchFamily="18" charset="0"/>
            </a:endParaRPr>
          </a:p>
          <a:p>
            <a:endParaRPr lang="ru-RU" sz="2800">
              <a:solidFill>
                <a:schemeClr val="hlink"/>
              </a:solidFill>
            </a:endParaRPr>
          </a:p>
        </p:txBody>
      </p:sp>
      <p:sp>
        <p:nvSpPr>
          <p:cNvPr id="35845" name="Rectangle 5"/>
          <p:cNvSpPr>
            <a:spLocks noChangeArrowheads="1"/>
          </p:cNvSpPr>
          <p:nvPr/>
        </p:nvSpPr>
        <p:spPr bwMode="auto">
          <a:xfrm>
            <a:off x="1284288" y="3660775"/>
            <a:ext cx="7200900" cy="1800225"/>
          </a:xfrm>
          <a:prstGeom prst="rect">
            <a:avLst/>
          </a:prstGeom>
          <a:noFill/>
          <a:ln w="9525">
            <a:noFill/>
            <a:miter lim="800000"/>
            <a:headEnd/>
            <a:tailEnd/>
          </a:ln>
          <a:effectLst/>
        </p:spPr>
        <p:txBody>
          <a:bodyPr>
            <a:spAutoFit/>
          </a:bodyPr>
          <a:lstStyle/>
          <a:p>
            <a:r>
              <a:rPr lang="ru-RU" sz="2800" b="1">
                <a:solidFill>
                  <a:srgbClr val="663300"/>
                </a:solidFill>
                <a:effectLst>
                  <a:outerShdw blurRad="38100" dist="38100" dir="2700000" algn="tl">
                    <a:srgbClr val="000000"/>
                  </a:outerShdw>
                </a:effectLst>
                <a:latin typeface="Times New Roman" pitchFamily="18" charset="0"/>
              </a:rPr>
              <a:t>Қазақстан – республикам, мақтанышым, </a:t>
            </a:r>
          </a:p>
          <a:p>
            <a:r>
              <a:rPr lang="ru-RU" sz="2800" b="1">
                <a:solidFill>
                  <a:srgbClr val="663300"/>
                </a:solidFill>
                <a:effectLst>
                  <a:outerShdw blurRad="38100" dist="38100" dir="2700000" algn="tl">
                    <a:srgbClr val="000000"/>
                  </a:outerShdw>
                </a:effectLst>
                <a:latin typeface="Times New Roman" pitchFamily="18" charset="0"/>
              </a:rPr>
              <a:t>Мен сенi жырлаймын мақтан үшiн. </a:t>
            </a:r>
          </a:p>
          <a:p>
            <a:r>
              <a:rPr lang="ru-RU" sz="2800" b="1">
                <a:solidFill>
                  <a:srgbClr val="663300"/>
                </a:solidFill>
                <a:effectLst>
                  <a:outerShdw blurRad="38100" dist="38100" dir="2700000" algn="tl">
                    <a:srgbClr val="000000"/>
                  </a:outerShdw>
                </a:effectLst>
                <a:latin typeface="Times New Roman" pitchFamily="18" charset="0"/>
              </a:rPr>
              <a:t>Құдайым маған кұйттай жүрек берген, </a:t>
            </a:r>
          </a:p>
          <a:p>
            <a:r>
              <a:rPr lang="ru-RU" sz="2800" b="1">
                <a:solidFill>
                  <a:srgbClr val="663300"/>
                </a:solidFill>
                <a:effectLst>
                  <a:outerShdw blurRad="38100" dist="38100" dir="2700000" algn="tl">
                    <a:srgbClr val="000000"/>
                  </a:outerShdw>
                </a:effectLst>
                <a:latin typeface="Times New Roman" pitchFamily="18" charset="0"/>
              </a:rPr>
              <a:t>Лүпiлдеп сенi сүйiп, сақтау үшiн!</a:t>
            </a:r>
          </a:p>
        </p:txBody>
      </p:sp>
    </p:spTree>
  </p:cSld>
  <p:clrMapOvr>
    <a:masterClrMapping/>
  </p:clrMapOvr>
  <p:transition>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03" name="Picture 11" descr="Карта Казахстана"/>
          <p:cNvPicPr>
            <a:picLocks noGrp="1" noChangeAspect="1" noChangeArrowheads="1"/>
          </p:cNvPicPr>
          <p:nvPr>
            <p:ph type="body" idx="1"/>
          </p:nvPr>
        </p:nvPicPr>
        <p:blipFill>
          <a:blip r:embed="rId2" cstate="print">
            <a:clrChange>
              <a:clrFrom>
                <a:srgbClr val="FFFFFF"/>
              </a:clrFrom>
              <a:clrTo>
                <a:srgbClr val="FFFFFF">
                  <a:alpha val="0"/>
                </a:srgbClr>
              </a:clrTo>
            </a:clrChange>
          </a:blip>
          <a:srcRect/>
          <a:stretch>
            <a:fillRect/>
          </a:stretch>
        </p:blipFill>
        <p:spPr>
          <a:xfrm>
            <a:off x="1042988" y="1484313"/>
            <a:ext cx="6264275" cy="3502025"/>
          </a:xfrm>
          <a:noFill/>
          <a:ln/>
        </p:spPr>
      </p:pic>
      <p:pic>
        <p:nvPicPr>
          <p:cNvPr id="8204" name="Picture 12"/>
          <p:cNvPicPr>
            <a:picLocks noGrp="1" noChangeAspect="1" noChangeArrowheads="1"/>
          </p:cNvPicPr>
          <p:nvPr>
            <p:ph type="title"/>
          </p:nvPr>
        </p:nvPicPr>
        <p:blipFill>
          <a:blip r:embed="rId3" cstate="print">
            <a:lum contrast="6000"/>
          </a:blip>
          <a:srcRect/>
          <a:stretch>
            <a:fillRect/>
          </a:stretch>
        </p:blipFill>
        <p:spPr>
          <a:xfrm rot="20744396">
            <a:off x="249238" y="327025"/>
            <a:ext cx="1727200" cy="2232025"/>
          </a:xfrm>
          <a:noFill/>
          <a:ln/>
        </p:spPr>
      </p:pic>
      <p:pic>
        <p:nvPicPr>
          <p:cNvPr id="2" name="Рисунок 1" descr="Аст1.jpg"/>
          <p:cNvPicPr>
            <a:picLocks noChangeAspect="1"/>
          </p:cNvPicPr>
          <p:nvPr/>
        </p:nvPicPr>
        <p:blipFill>
          <a:blip r:embed="rId4" cstate="print">
            <a:lum contrast="30000"/>
          </a:blip>
          <a:srcRect/>
          <a:stretch>
            <a:fillRect/>
          </a:stretch>
        </p:blipFill>
        <p:spPr bwMode="auto">
          <a:xfrm>
            <a:off x="323850" y="3716338"/>
            <a:ext cx="1655763" cy="2592387"/>
          </a:xfrm>
          <a:prstGeom prst="rect">
            <a:avLst/>
          </a:prstGeom>
          <a:noFill/>
          <a:ln w="9525">
            <a:noFill/>
            <a:miter lim="800000"/>
            <a:headEnd/>
            <a:tailEnd/>
          </a:ln>
        </p:spPr>
      </p:pic>
      <p:pic>
        <p:nvPicPr>
          <p:cNvPr id="8206" name="Picture 14"/>
          <p:cNvPicPr>
            <a:picLocks noChangeAspect="1" noChangeArrowheads="1"/>
          </p:cNvPicPr>
          <p:nvPr/>
        </p:nvPicPr>
        <p:blipFill>
          <a:blip r:embed="rId5" cstate="print">
            <a:lum contrast="6000"/>
          </a:blip>
          <a:srcRect l="26524" t="14575" r="15533" b="12204"/>
          <a:stretch>
            <a:fillRect/>
          </a:stretch>
        </p:blipFill>
        <p:spPr bwMode="auto">
          <a:xfrm rot="-20845950">
            <a:off x="6227763" y="620713"/>
            <a:ext cx="2336800" cy="1754187"/>
          </a:xfrm>
          <a:prstGeom prst="rect">
            <a:avLst/>
          </a:prstGeom>
          <a:noFill/>
          <a:ln w="9525">
            <a:noFill/>
            <a:miter lim="800000"/>
            <a:headEnd/>
            <a:tailEnd/>
          </a:ln>
        </p:spPr>
      </p:pic>
      <p:pic>
        <p:nvPicPr>
          <p:cNvPr id="25611" name="Picture 11" descr="http://t2.gstatic.com/images?q=tbn:L9BCfXmcfkVrdM:http://gdb.rferl.org/DBF577EF-93D9-4B0E-913B-72D2B622D82A_mw800_mh600.jpg">
            <a:hlinkClick r:id="rId6"/>
          </p:cNvPr>
          <p:cNvPicPr>
            <a:picLocks noChangeAspect="1" noChangeArrowheads="1"/>
          </p:cNvPicPr>
          <p:nvPr/>
        </p:nvPicPr>
        <p:blipFill>
          <a:blip r:embed="rId7" cstate="print"/>
          <a:srcRect/>
          <a:stretch>
            <a:fillRect/>
          </a:stretch>
        </p:blipFill>
        <p:spPr bwMode="auto">
          <a:xfrm>
            <a:off x="2484438" y="0"/>
            <a:ext cx="2592387" cy="1511300"/>
          </a:xfrm>
          <a:prstGeom prst="rect">
            <a:avLst/>
          </a:prstGeom>
          <a:noFill/>
          <a:ln w="9525">
            <a:noFill/>
            <a:miter lim="800000"/>
            <a:headEnd/>
            <a:tailEnd/>
          </a:ln>
        </p:spPr>
      </p:pic>
      <p:pic>
        <p:nvPicPr>
          <p:cNvPr id="8210" name="Picture 18"/>
          <p:cNvPicPr>
            <a:picLocks noChangeAspect="1" noChangeArrowheads="1"/>
          </p:cNvPicPr>
          <p:nvPr/>
        </p:nvPicPr>
        <p:blipFill>
          <a:blip r:embed="rId8" cstate="print"/>
          <a:srcRect/>
          <a:stretch>
            <a:fillRect/>
          </a:stretch>
        </p:blipFill>
        <p:spPr bwMode="auto">
          <a:xfrm>
            <a:off x="6372225" y="3860800"/>
            <a:ext cx="2376488" cy="2647950"/>
          </a:xfrm>
          <a:prstGeom prst="rect">
            <a:avLst/>
          </a:prstGeom>
          <a:noFill/>
          <a:ln w="9525">
            <a:noFill/>
            <a:miter lim="800000"/>
            <a:headEnd/>
            <a:tailEnd/>
          </a:ln>
          <a:effectLst/>
        </p:spPr>
      </p:pic>
      <p:pic>
        <p:nvPicPr>
          <p:cNvPr id="8211" name="Picture 19" descr="2015"/>
          <p:cNvPicPr>
            <a:picLocks noChangeAspect="1" noChangeArrowheads="1"/>
          </p:cNvPicPr>
          <p:nvPr/>
        </p:nvPicPr>
        <p:blipFill>
          <a:blip r:embed="rId9" cstate="print"/>
          <a:srcRect/>
          <a:stretch>
            <a:fillRect/>
          </a:stretch>
        </p:blipFill>
        <p:spPr bwMode="auto">
          <a:xfrm>
            <a:off x="3059113" y="4868863"/>
            <a:ext cx="2449512" cy="180022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8203"/>
                                        </p:tgtEl>
                                        <p:attrNameLst>
                                          <p:attrName>style.visibility</p:attrName>
                                        </p:attrNameLst>
                                      </p:cBhvr>
                                      <p:to>
                                        <p:strVal val="visible"/>
                                      </p:to>
                                    </p:set>
                                    <p:animEffect transition="in" filter="wedge">
                                      <p:cBhvr>
                                        <p:cTn id="7" dur="2000"/>
                                        <p:tgtEl>
                                          <p:spTgt spid="8203"/>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8204"/>
                                        </p:tgtEl>
                                        <p:attrNameLst>
                                          <p:attrName>style.visibility</p:attrName>
                                        </p:attrNameLst>
                                      </p:cBhvr>
                                      <p:to>
                                        <p:strVal val="visible"/>
                                      </p:to>
                                    </p:set>
                                    <p:animEffect transition="in" filter="wedge">
                                      <p:cBhvr>
                                        <p:cTn id="12" dur="2000"/>
                                        <p:tgtEl>
                                          <p:spTgt spid="820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8206"/>
                                        </p:tgtEl>
                                        <p:attrNameLst>
                                          <p:attrName>style.visibility</p:attrName>
                                        </p:attrNameLst>
                                      </p:cBhvr>
                                      <p:to>
                                        <p:strVal val="visible"/>
                                      </p:to>
                                    </p:set>
                                    <p:animEffect transition="in" filter="box(in)">
                                      <p:cBhvr>
                                        <p:cTn id="17" dur="500"/>
                                        <p:tgtEl>
                                          <p:spTgt spid="8206"/>
                                        </p:tgtEl>
                                      </p:cBhvr>
                                    </p:animEffect>
                                  </p:childTnLst>
                                </p:cTn>
                              </p:par>
                            </p:childTnLst>
                          </p:cTn>
                        </p:par>
                      </p:childTnLst>
                    </p:cTn>
                  </p:par>
                  <p:par>
                    <p:cTn id="18" fill="hold">
                      <p:stCondLst>
                        <p:cond delay="indefinite"/>
                      </p:stCondLst>
                      <p:childTnLst>
                        <p:par>
                          <p:cTn id="19" fill="hold">
                            <p:stCondLst>
                              <p:cond delay="0"/>
                            </p:stCondLst>
                            <p:childTnLst>
                              <p:par>
                                <p:cTn id="20" presetID="35" presetClass="entr" presetSubtype="0" fill="hold" nodeType="clickEffect">
                                  <p:stCondLst>
                                    <p:cond delay="0"/>
                                  </p:stCondLst>
                                  <p:childTnLst>
                                    <p:set>
                                      <p:cBhvr>
                                        <p:cTn id="21" dur="1" fill="hold">
                                          <p:stCondLst>
                                            <p:cond delay="0"/>
                                          </p:stCondLst>
                                        </p:cTn>
                                        <p:tgtEl>
                                          <p:spTgt spid="25611"/>
                                        </p:tgtEl>
                                        <p:attrNameLst>
                                          <p:attrName>style.visibility</p:attrName>
                                        </p:attrNameLst>
                                      </p:cBhvr>
                                      <p:to>
                                        <p:strVal val="visible"/>
                                      </p:to>
                                    </p:set>
                                    <p:animEffect transition="in" filter="fade">
                                      <p:cBhvr>
                                        <p:cTn id="22" dur="2000"/>
                                        <p:tgtEl>
                                          <p:spTgt spid="25611"/>
                                        </p:tgtEl>
                                      </p:cBhvr>
                                    </p:animEffect>
                                    <p:anim calcmode="lin" valueType="num">
                                      <p:cBhvr>
                                        <p:cTn id="23" dur="2000" fill="hold"/>
                                        <p:tgtEl>
                                          <p:spTgt spid="25611"/>
                                        </p:tgtEl>
                                        <p:attrNameLst>
                                          <p:attrName>style.rotation</p:attrName>
                                        </p:attrNameLst>
                                      </p:cBhvr>
                                      <p:tavLst>
                                        <p:tav tm="0">
                                          <p:val>
                                            <p:fltVal val="720"/>
                                          </p:val>
                                        </p:tav>
                                        <p:tav tm="100000">
                                          <p:val>
                                            <p:fltVal val="0"/>
                                          </p:val>
                                        </p:tav>
                                      </p:tavLst>
                                    </p:anim>
                                    <p:anim calcmode="lin" valueType="num">
                                      <p:cBhvr>
                                        <p:cTn id="24" dur="2000" fill="hold"/>
                                        <p:tgtEl>
                                          <p:spTgt spid="25611"/>
                                        </p:tgtEl>
                                        <p:attrNameLst>
                                          <p:attrName>ppt_h</p:attrName>
                                        </p:attrNameLst>
                                      </p:cBhvr>
                                      <p:tavLst>
                                        <p:tav tm="0">
                                          <p:val>
                                            <p:fltVal val="0"/>
                                          </p:val>
                                        </p:tav>
                                        <p:tav tm="100000">
                                          <p:val>
                                            <p:strVal val="#ppt_h"/>
                                          </p:val>
                                        </p:tav>
                                      </p:tavLst>
                                    </p:anim>
                                    <p:anim calcmode="lin" valueType="num">
                                      <p:cBhvr>
                                        <p:cTn id="25" dur="2000" fill="hold"/>
                                        <p:tgtEl>
                                          <p:spTgt spid="25611"/>
                                        </p:tgtEl>
                                        <p:attrNameLst>
                                          <p:attrName>ppt_w</p:attrName>
                                        </p:attrNameLst>
                                      </p:cBhvr>
                                      <p:tavLst>
                                        <p:tav tm="0">
                                          <p:val>
                                            <p:fltVal val="0"/>
                                          </p:val>
                                        </p:tav>
                                        <p:tav tm="100000">
                                          <p:val>
                                            <p:strVal val="#ppt_w"/>
                                          </p:val>
                                        </p:tav>
                                      </p:tavLst>
                                    </p:anim>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nodeType="clickEffect">
                                  <p:stCondLst>
                                    <p:cond delay="0"/>
                                  </p:stCondLst>
                                  <p:iterate type="lt">
                                    <p:tmPct val="5000"/>
                                  </p:iterate>
                                  <p:childTnLst>
                                    <p:set>
                                      <p:cBhvr>
                                        <p:cTn id="29" dur="1" fill="hold">
                                          <p:stCondLst>
                                            <p:cond delay="0"/>
                                          </p:stCondLst>
                                        </p:cTn>
                                        <p:tgtEl>
                                          <p:spTgt spid="2"/>
                                        </p:tgtEl>
                                        <p:attrNameLst>
                                          <p:attrName>style.visibility</p:attrName>
                                        </p:attrNameLst>
                                      </p:cBhvr>
                                      <p:to>
                                        <p:strVal val="visible"/>
                                      </p:to>
                                    </p:set>
                                    <p:anim calcmode="lin" valueType="num">
                                      <p:cBhvr>
                                        <p:cTn id="30" dur="1000" fill="hold"/>
                                        <p:tgtEl>
                                          <p:spTgt spid="2"/>
                                        </p:tgtEl>
                                        <p:attrNameLst>
                                          <p:attrName>ppt_w</p:attrName>
                                        </p:attrNameLst>
                                      </p:cBhvr>
                                      <p:tavLst>
                                        <p:tav tm="0">
                                          <p:val>
                                            <p:fltVal val="0"/>
                                          </p:val>
                                        </p:tav>
                                        <p:tav tm="100000">
                                          <p:val>
                                            <p:strVal val="#ppt_w"/>
                                          </p:val>
                                        </p:tav>
                                      </p:tavLst>
                                    </p:anim>
                                    <p:anim calcmode="lin" valueType="num">
                                      <p:cBhvr>
                                        <p:cTn id="31" dur="1000" fill="hold"/>
                                        <p:tgtEl>
                                          <p:spTgt spid="2"/>
                                        </p:tgtEl>
                                        <p:attrNameLst>
                                          <p:attrName>ppt_h</p:attrName>
                                        </p:attrNameLst>
                                      </p:cBhvr>
                                      <p:tavLst>
                                        <p:tav tm="0">
                                          <p:val>
                                            <p:fltVal val="0"/>
                                          </p:val>
                                        </p:tav>
                                        <p:tav tm="100000">
                                          <p:val>
                                            <p:strVal val="#ppt_h"/>
                                          </p:val>
                                        </p:tav>
                                      </p:tavLst>
                                    </p:anim>
                                    <p:anim calcmode="lin" valueType="num">
                                      <p:cBhvr>
                                        <p:cTn id="32" dur="1000" fill="hold"/>
                                        <p:tgtEl>
                                          <p:spTgt spid="2"/>
                                        </p:tgtEl>
                                        <p:attrNameLst>
                                          <p:attrName>style.rotation</p:attrName>
                                        </p:attrNameLst>
                                      </p:cBhvr>
                                      <p:tavLst>
                                        <p:tav tm="0">
                                          <p:val>
                                            <p:fltVal val="90"/>
                                          </p:val>
                                        </p:tav>
                                        <p:tav tm="100000">
                                          <p:val>
                                            <p:fltVal val="0"/>
                                          </p:val>
                                        </p:tav>
                                      </p:tavLst>
                                    </p:anim>
                                    <p:animEffect transition="in" filter="fade">
                                      <p:cBhvr>
                                        <p:cTn id="33" dur="1000"/>
                                        <p:tgtEl>
                                          <p:spTgt spid="2"/>
                                        </p:tgtEl>
                                      </p:cBhvr>
                                    </p:animEffect>
                                  </p:childTnLst>
                                </p:cTn>
                              </p:par>
                            </p:childTnLst>
                          </p:cTn>
                        </p:par>
                      </p:childTnLst>
                    </p:cTn>
                  </p:par>
                  <p:par>
                    <p:cTn id="34" fill="hold">
                      <p:stCondLst>
                        <p:cond delay="indefinite"/>
                      </p:stCondLst>
                      <p:childTnLst>
                        <p:par>
                          <p:cTn id="35" fill="hold">
                            <p:stCondLst>
                              <p:cond delay="0"/>
                            </p:stCondLst>
                            <p:childTnLst>
                              <p:par>
                                <p:cTn id="36" presetID="29" presetClass="entr" presetSubtype="0" fill="hold" nodeType="clickEffect">
                                  <p:stCondLst>
                                    <p:cond delay="0"/>
                                  </p:stCondLst>
                                  <p:childTnLst>
                                    <p:set>
                                      <p:cBhvr>
                                        <p:cTn id="37" dur="1" fill="hold">
                                          <p:stCondLst>
                                            <p:cond delay="0"/>
                                          </p:stCondLst>
                                        </p:cTn>
                                        <p:tgtEl>
                                          <p:spTgt spid="8210"/>
                                        </p:tgtEl>
                                        <p:attrNameLst>
                                          <p:attrName>style.visibility</p:attrName>
                                        </p:attrNameLst>
                                      </p:cBhvr>
                                      <p:to>
                                        <p:strVal val="visible"/>
                                      </p:to>
                                    </p:set>
                                    <p:anim calcmode="lin" valueType="num">
                                      <p:cBhvr>
                                        <p:cTn id="38" dur="1000" fill="hold"/>
                                        <p:tgtEl>
                                          <p:spTgt spid="8210"/>
                                        </p:tgtEl>
                                        <p:attrNameLst>
                                          <p:attrName>ppt_x</p:attrName>
                                        </p:attrNameLst>
                                      </p:cBhvr>
                                      <p:tavLst>
                                        <p:tav tm="0">
                                          <p:val>
                                            <p:strVal val="#ppt_x-.2"/>
                                          </p:val>
                                        </p:tav>
                                        <p:tav tm="100000">
                                          <p:val>
                                            <p:strVal val="#ppt_x"/>
                                          </p:val>
                                        </p:tav>
                                      </p:tavLst>
                                    </p:anim>
                                    <p:anim calcmode="lin" valueType="num">
                                      <p:cBhvr>
                                        <p:cTn id="39" dur="1000" fill="hold"/>
                                        <p:tgtEl>
                                          <p:spTgt spid="8210"/>
                                        </p:tgtEl>
                                        <p:attrNameLst>
                                          <p:attrName>ppt_y</p:attrName>
                                        </p:attrNameLst>
                                      </p:cBhvr>
                                      <p:tavLst>
                                        <p:tav tm="0">
                                          <p:val>
                                            <p:strVal val="#ppt_y"/>
                                          </p:val>
                                        </p:tav>
                                        <p:tav tm="100000">
                                          <p:val>
                                            <p:strVal val="#ppt_y"/>
                                          </p:val>
                                        </p:tav>
                                      </p:tavLst>
                                    </p:anim>
                                    <p:animEffect transition="in" filter="wipe(right)" prLst="gradientSize: 0.1">
                                      <p:cBhvr>
                                        <p:cTn id="40" dur="1000"/>
                                        <p:tgtEl>
                                          <p:spTgt spid="8210"/>
                                        </p:tgtEl>
                                      </p:cBhvr>
                                    </p:animEffect>
                                  </p:childTnLst>
                                </p:cTn>
                              </p:par>
                            </p:childTnLst>
                          </p:cTn>
                        </p:par>
                      </p:childTnLst>
                    </p:cTn>
                  </p:par>
                  <p:par>
                    <p:cTn id="41" fill="hold">
                      <p:stCondLst>
                        <p:cond delay="indefinite"/>
                      </p:stCondLst>
                      <p:childTnLst>
                        <p:par>
                          <p:cTn id="42" fill="hold">
                            <p:stCondLst>
                              <p:cond delay="0"/>
                            </p:stCondLst>
                            <p:childTnLst>
                              <p:par>
                                <p:cTn id="43" presetID="51" presetClass="entr" presetSubtype="0" fill="hold" nodeType="clickEffect">
                                  <p:stCondLst>
                                    <p:cond delay="0"/>
                                  </p:stCondLst>
                                  <p:childTnLst>
                                    <p:set>
                                      <p:cBhvr>
                                        <p:cTn id="44" dur="1" fill="hold">
                                          <p:stCondLst>
                                            <p:cond delay="0"/>
                                          </p:stCondLst>
                                        </p:cTn>
                                        <p:tgtEl>
                                          <p:spTgt spid="8211"/>
                                        </p:tgtEl>
                                        <p:attrNameLst>
                                          <p:attrName>style.visibility</p:attrName>
                                        </p:attrNameLst>
                                      </p:cBhvr>
                                      <p:to>
                                        <p:strVal val="visible"/>
                                      </p:to>
                                    </p:set>
                                    <p:animEffect transition="in" filter="fade">
                                      <p:cBhvr>
                                        <p:cTn id="45" dur="770" decel="100000"/>
                                        <p:tgtEl>
                                          <p:spTgt spid="8211"/>
                                        </p:tgtEl>
                                      </p:cBhvr>
                                    </p:animEffect>
                                    <p:animScale>
                                      <p:cBhvr>
                                        <p:cTn id="46" dur="770" decel="100000"/>
                                        <p:tgtEl>
                                          <p:spTgt spid="8211"/>
                                        </p:tgtEl>
                                      </p:cBhvr>
                                      <p:from x="10000" y="10000"/>
                                      <p:to x="200000" y="450000"/>
                                    </p:animScale>
                                    <p:animScale>
                                      <p:cBhvr>
                                        <p:cTn id="47" dur="1230" accel="100000" fill="hold">
                                          <p:stCondLst>
                                            <p:cond delay="770"/>
                                          </p:stCondLst>
                                        </p:cTn>
                                        <p:tgtEl>
                                          <p:spTgt spid="8211"/>
                                        </p:tgtEl>
                                      </p:cBhvr>
                                      <p:from x="200000" y="450000"/>
                                      <p:to x="100000" y="100000"/>
                                    </p:animScale>
                                    <p:set>
                                      <p:cBhvr>
                                        <p:cTn id="48" dur="770" fill="hold"/>
                                        <p:tgtEl>
                                          <p:spTgt spid="8211"/>
                                        </p:tgtEl>
                                        <p:attrNameLst>
                                          <p:attrName>ppt_x</p:attrName>
                                        </p:attrNameLst>
                                      </p:cBhvr>
                                      <p:to>
                                        <p:strVal val="(0.5)"/>
                                      </p:to>
                                    </p:set>
                                    <p:anim from="(0.5)" to="(#ppt_x)" calcmode="lin" valueType="num">
                                      <p:cBhvr>
                                        <p:cTn id="49" dur="1230" accel="100000" fill="hold">
                                          <p:stCondLst>
                                            <p:cond delay="770"/>
                                          </p:stCondLst>
                                        </p:cTn>
                                        <p:tgtEl>
                                          <p:spTgt spid="8211"/>
                                        </p:tgtEl>
                                        <p:attrNameLst>
                                          <p:attrName>ppt_x</p:attrName>
                                        </p:attrNameLst>
                                      </p:cBhvr>
                                    </p:anim>
                                    <p:set>
                                      <p:cBhvr>
                                        <p:cTn id="50" dur="770" fill="hold"/>
                                        <p:tgtEl>
                                          <p:spTgt spid="8211"/>
                                        </p:tgtEl>
                                        <p:attrNameLst>
                                          <p:attrName>ppt_y</p:attrName>
                                        </p:attrNameLst>
                                      </p:cBhvr>
                                      <p:to>
                                        <p:strVal val="(#ppt_y+0.4)"/>
                                      </p:to>
                                    </p:set>
                                    <p:anim from="(#ppt_y+0.4)" to="(#ppt_y)" calcmode="lin" valueType="num">
                                      <p:cBhvr>
                                        <p:cTn id="51" dur="1230" accel="100000" fill="hold">
                                          <p:stCondLst>
                                            <p:cond delay="770"/>
                                          </p:stCondLst>
                                        </p:cTn>
                                        <p:tgtEl>
                                          <p:spTgt spid="8211"/>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endParaRPr lang="ru-RU"/>
          </a:p>
        </p:txBody>
      </p:sp>
      <p:pic>
        <p:nvPicPr>
          <p:cNvPr id="16390" name="Picture 2" descr="Кокшетау - Баровое"/>
          <p:cNvPicPr>
            <a:picLocks noGrp="1" noChangeAspect="1" noChangeArrowheads="1"/>
          </p:cNvPicPr>
          <p:nvPr>
            <p:ph type="body" idx="1"/>
          </p:nvPr>
        </p:nvPicPr>
        <p:blipFill>
          <a:blip r:embed="rId2" cstate="print"/>
          <a:srcRect/>
          <a:stretch>
            <a:fillRect/>
          </a:stretch>
        </p:blipFill>
        <p:spPr>
          <a:xfrm>
            <a:off x="0" y="0"/>
            <a:ext cx="4787900" cy="3789363"/>
          </a:xfrm>
          <a:noFill/>
          <a:ln/>
        </p:spPr>
      </p:pic>
      <p:pic>
        <p:nvPicPr>
          <p:cNvPr id="16391" name="Picture 2" descr="Пшеница"/>
          <p:cNvPicPr>
            <a:picLocks noChangeAspect="1" noChangeArrowheads="1"/>
          </p:cNvPicPr>
          <p:nvPr/>
        </p:nvPicPr>
        <p:blipFill>
          <a:blip r:embed="rId3" cstate="print"/>
          <a:srcRect/>
          <a:stretch>
            <a:fillRect/>
          </a:stretch>
        </p:blipFill>
        <p:spPr bwMode="auto">
          <a:xfrm>
            <a:off x="4572000" y="0"/>
            <a:ext cx="4572000" cy="3789363"/>
          </a:xfrm>
          <a:prstGeom prst="rect">
            <a:avLst/>
          </a:prstGeom>
          <a:noFill/>
          <a:ln w="9525">
            <a:noFill/>
            <a:miter lim="800000"/>
            <a:headEnd/>
            <a:tailEnd/>
          </a:ln>
        </p:spPr>
      </p:pic>
      <p:pic>
        <p:nvPicPr>
          <p:cNvPr id="16392" name="Содержимое 3" descr="foto_flowers_07.jpg"/>
          <p:cNvPicPr>
            <a:picLocks noChangeAspect="1"/>
          </p:cNvPicPr>
          <p:nvPr/>
        </p:nvPicPr>
        <p:blipFill>
          <a:blip r:embed="rId4" cstate="print"/>
          <a:srcRect/>
          <a:stretch>
            <a:fillRect/>
          </a:stretch>
        </p:blipFill>
        <p:spPr bwMode="auto">
          <a:xfrm>
            <a:off x="0" y="2565400"/>
            <a:ext cx="4572000" cy="4292600"/>
          </a:xfrm>
          <a:prstGeom prst="rect">
            <a:avLst/>
          </a:prstGeom>
          <a:noFill/>
          <a:ln w="9525">
            <a:noFill/>
            <a:miter lim="800000"/>
            <a:headEnd/>
            <a:tailEnd/>
          </a:ln>
        </p:spPr>
      </p:pic>
      <p:pic>
        <p:nvPicPr>
          <p:cNvPr id="16393" name="Picture 2" descr="степь-2"/>
          <p:cNvPicPr>
            <a:picLocks noChangeAspect="1" noChangeArrowheads="1"/>
          </p:cNvPicPr>
          <p:nvPr/>
        </p:nvPicPr>
        <p:blipFill>
          <a:blip r:embed="rId5" cstate="print">
            <a:lum bright="-6000"/>
          </a:blip>
          <a:srcRect/>
          <a:stretch>
            <a:fillRect/>
          </a:stretch>
        </p:blipFill>
        <p:spPr bwMode="auto">
          <a:xfrm>
            <a:off x="4572000" y="3429000"/>
            <a:ext cx="4572000" cy="3429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p:cNvSpPr>
            <a:spLocks noChangeArrowheads="1"/>
          </p:cNvSpPr>
          <p:nvPr/>
        </p:nvSpPr>
        <p:spPr bwMode="auto">
          <a:xfrm>
            <a:off x="500063" y="5137150"/>
            <a:ext cx="8286750" cy="1311275"/>
          </a:xfrm>
          <a:prstGeom prst="rect">
            <a:avLst/>
          </a:prstGeom>
          <a:noFill/>
          <a:ln w="9525">
            <a:noFill/>
            <a:miter lim="800000"/>
            <a:headEnd/>
            <a:tailEnd/>
          </a:ln>
        </p:spPr>
        <p:txBody>
          <a:bodyPr anchor="ctr">
            <a:spAutoFit/>
          </a:bodyPr>
          <a:lstStyle/>
          <a:p>
            <a:pPr indent="427038" algn="just"/>
            <a:endParaRPr lang="ru-RU" sz="2000" b="1">
              <a:latin typeface="Times New Roman" pitchFamily="18" charset="0"/>
              <a:cs typeface="Times New Roman" pitchFamily="18" charset="0"/>
            </a:endParaRPr>
          </a:p>
          <a:p>
            <a:pPr indent="427038" algn="just"/>
            <a:r>
              <a:rPr lang="ru-RU" sz="2000" b="1">
                <a:solidFill>
                  <a:srgbClr val="FFFF00"/>
                </a:solidFill>
                <a:latin typeface="Times New Roman" pitchFamily="18" charset="0"/>
                <a:cs typeface="Times New Roman" pitchFamily="18" charset="0"/>
              </a:rPr>
              <a:t>1991 </a:t>
            </a:r>
            <a:r>
              <a:rPr lang="kk-KZ" sz="2000" b="1">
                <a:solidFill>
                  <a:srgbClr val="FFFF00"/>
                </a:solidFill>
                <a:latin typeface="Times New Roman" pitchFamily="18" charset="0"/>
                <a:cs typeface="Times New Roman" pitchFamily="18" charset="0"/>
              </a:rPr>
              <a:t>жылы 1 желтоқсанда тұңғыш президентіміз </a:t>
            </a:r>
            <a:r>
              <a:rPr lang="en-US" sz="2000" b="1">
                <a:solidFill>
                  <a:srgbClr val="FFFF00"/>
                </a:solidFill>
                <a:latin typeface="Times New Roman" pitchFamily="18" charset="0"/>
                <a:cs typeface="Times New Roman" pitchFamily="18" charset="0"/>
              </a:rPr>
              <a:t>Н.</a:t>
            </a:r>
            <a:r>
              <a:rPr lang="kk-KZ" sz="2000" b="1">
                <a:solidFill>
                  <a:srgbClr val="FFFF00"/>
                </a:solidFill>
                <a:latin typeface="Times New Roman" pitchFamily="18" charset="0"/>
                <a:cs typeface="Times New Roman" pitchFamily="18" charset="0"/>
              </a:rPr>
              <a:t>Ә</a:t>
            </a:r>
            <a:r>
              <a:rPr lang="en-US" sz="2000" b="1">
                <a:solidFill>
                  <a:srgbClr val="FFFF00"/>
                </a:solidFill>
                <a:latin typeface="Times New Roman" pitchFamily="18" charset="0"/>
                <a:cs typeface="Times New Roman" pitchFamily="18" charset="0"/>
              </a:rPr>
              <a:t>.Назарбаев</a:t>
            </a:r>
            <a:r>
              <a:rPr lang="kk-KZ" sz="2000" b="1">
                <a:solidFill>
                  <a:srgbClr val="FFFF00"/>
                </a:solidFill>
                <a:latin typeface="Times New Roman" pitchFamily="18" charset="0"/>
                <a:cs typeface="Times New Roman" pitchFamily="18" charset="0"/>
              </a:rPr>
              <a:t>  </a:t>
            </a:r>
          </a:p>
          <a:p>
            <a:pPr indent="427038" algn="just"/>
            <a:r>
              <a:rPr lang="kk-KZ" sz="2000" b="1">
                <a:solidFill>
                  <a:srgbClr val="FFFF00"/>
                </a:solidFill>
                <a:latin typeface="Times New Roman" pitchFamily="18" charset="0"/>
                <a:cs typeface="Times New Roman" pitchFamily="18" charset="0"/>
              </a:rPr>
              <a:t>сайланды.</a:t>
            </a:r>
            <a:r>
              <a:rPr lang="ru-RU" sz="2000" b="1">
                <a:solidFill>
                  <a:srgbClr val="FFFF00"/>
                </a:solidFill>
                <a:latin typeface="Times New Roman" pitchFamily="18" charset="0"/>
                <a:cs typeface="Times New Roman" pitchFamily="18" charset="0"/>
              </a:rPr>
              <a:t> </a:t>
            </a:r>
            <a:endParaRPr lang="en-US" sz="2000" b="1">
              <a:solidFill>
                <a:srgbClr val="FFFF00"/>
              </a:solidFill>
              <a:latin typeface="Times New Roman" pitchFamily="18" charset="0"/>
              <a:cs typeface="Times New Roman" pitchFamily="18" charset="0"/>
            </a:endParaRPr>
          </a:p>
          <a:p>
            <a:pPr indent="427038" algn="just"/>
            <a:r>
              <a:rPr lang="ru-RU" sz="2000" b="1">
                <a:solidFill>
                  <a:srgbClr val="FFFF00"/>
                </a:solidFill>
                <a:latin typeface="Times New Roman" pitchFamily="18" charset="0"/>
                <a:cs typeface="Times New Roman" pitchFamily="18" charset="0"/>
              </a:rPr>
              <a:t>1 декабря 1991 года был избран первый президент Н</a:t>
            </a:r>
            <a:r>
              <a:rPr lang="en-US" sz="2000" b="1">
                <a:solidFill>
                  <a:srgbClr val="FFFF00"/>
                </a:solidFill>
                <a:latin typeface="Times New Roman" pitchFamily="18" charset="0"/>
                <a:cs typeface="Times New Roman" pitchFamily="18" charset="0"/>
              </a:rPr>
              <a:t>.</a:t>
            </a:r>
            <a:r>
              <a:rPr lang="ru-RU" sz="2000" b="1">
                <a:solidFill>
                  <a:srgbClr val="FFFF00"/>
                </a:solidFill>
                <a:latin typeface="Times New Roman" pitchFamily="18" charset="0"/>
                <a:cs typeface="Times New Roman" pitchFamily="18" charset="0"/>
              </a:rPr>
              <a:t>А</a:t>
            </a:r>
            <a:r>
              <a:rPr lang="en-US" sz="2000" b="1">
                <a:solidFill>
                  <a:srgbClr val="FFFF00"/>
                </a:solidFill>
                <a:latin typeface="Times New Roman" pitchFamily="18" charset="0"/>
                <a:cs typeface="Times New Roman" pitchFamily="18" charset="0"/>
              </a:rPr>
              <a:t>.</a:t>
            </a:r>
            <a:r>
              <a:rPr lang="ru-RU" sz="2000" b="1">
                <a:solidFill>
                  <a:srgbClr val="FFFF00"/>
                </a:solidFill>
                <a:latin typeface="Times New Roman" pitchFamily="18" charset="0"/>
                <a:cs typeface="Times New Roman" pitchFamily="18" charset="0"/>
              </a:rPr>
              <a:t>Назарбаев.  </a:t>
            </a:r>
          </a:p>
        </p:txBody>
      </p:sp>
      <p:pic>
        <p:nvPicPr>
          <p:cNvPr id="23555" name="Рисунок 2" descr="президент.jpg"/>
          <p:cNvPicPr>
            <a:picLocks noChangeAspect="1"/>
          </p:cNvPicPr>
          <p:nvPr/>
        </p:nvPicPr>
        <p:blipFill>
          <a:blip r:embed="rId2" cstate="print"/>
          <a:srcRect/>
          <a:stretch>
            <a:fillRect/>
          </a:stretch>
        </p:blipFill>
        <p:spPr bwMode="auto">
          <a:xfrm>
            <a:off x="3059113" y="428625"/>
            <a:ext cx="3097212" cy="4857750"/>
          </a:xfrm>
          <a:prstGeom prst="rect">
            <a:avLst/>
          </a:prstGeom>
          <a:noFill/>
          <a:ln w="76200" cmpd="tri">
            <a:solidFill>
              <a:srgbClr val="FFFF00"/>
            </a:solidFill>
            <a:miter lim="800000"/>
            <a:headEnd/>
            <a:tailEnd/>
          </a:ln>
        </p:spPr>
      </p:pic>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blinds(horizontal)">
                                      <p:cBhvr>
                                        <p:cTn id="7" dur="2000"/>
                                        <p:tgtEl>
                                          <p:spTgt spid="23554"/>
                                        </p:tgtEl>
                                      </p:cBhvr>
                                    </p:animEffect>
                                  </p:childTnLst>
                                </p:cTn>
                              </p:par>
                              <p:par>
                                <p:cTn id="8" presetID="3" presetClass="entr" presetSubtype="10" fill="hold" nodeType="withEffect">
                                  <p:stCondLst>
                                    <p:cond delay="0"/>
                                  </p:stCondLst>
                                  <p:childTnLst>
                                    <p:set>
                                      <p:cBhvr>
                                        <p:cTn id="9" dur="1" fill="hold">
                                          <p:stCondLst>
                                            <p:cond delay="0"/>
                                          </p:stCondLst>
                                        </p:cTn>
                                        <p:tgtEl>
                                          <p:spTgt spid="23555"/>
                                        </p:tgtEl>
                                        <p:attrNameLst>
                                          <p:attrName>style.visibility</p:attrName>
                                        </p:attrNameLst>
                                      </p:cBhvr>
                                      <p:to>
                                        <p:strVal val="visible"/>
                                      </p:to>
                                    </p:set>
                                    <p:animEffect transition="in" filter="blinds(horizontal)">
                                      <p:cBhvr>
                                        <p:cTn id="10" dur="2000"/>
                                        <p:tgtEl>
                                          <p:spTgt spid="235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kk-KZ" sz="2800" b="1">
                <a:solidFill>
                  <a:srgbClr val="FFFF00"/>
                </a:solidFill>
              </a:rPr>
              <a:t>1992 жылы Қазақстан Республикасының әнұраны, елтаңбасы, туы қабылданды</a:t>
            </a:r>
            <a:endParaRPr lang="ru-RU" sz="2800" b="1">
              <a:solidFill>
                <a:srgbClr val="FFFF00"/>
              </a:solidFill>
            </a:endParaRPr>
          </a:p>
        </p:txBody>
      </p:sp>
      <p:pic>
        <p:nvPicPr>
          <p:cNvPr id="25604" name="Picture 4"/>
          <p:cNvPicPr>
            <a:picLocks noGrp="1" noChangeAspect="1" noChangeArrowheads="1"/>
          </p:cNvPicPr>
          <p:nvPr>
            <p:ph type="body" idx="1"/>
          </p:nvPr>
        </p:nvPicPr>
        <p:blipFill>
          <a:blip r:embed="rId2" cstate="print"/>
          <a:srcRect/>
          <a:stretch>
            <a:fillRect/>
          </a:stretch>
        </p:blipFill>
        <p:spPr>
          <a:xfrm>
            <a:off x="6011863" y="1989138"/>
            <a:ext cx="2809875" cy="3743325"/>
          </a:xfrm>
          <a:noFill/>
          <a:ln w="76200" cmpd="tri">
            <a:solidFill>
              <a:srgbClr val="FFFF00"/>
            </a:solidFill>
          </a:ln>
        </p:spPr>
      </p:pic>
      <p:pic>
        <p:nvPicPr>
          <p:cNvPr id="25605" name="Picture 5"/>
          <p:cNvPicPr>
            <a:picLocks noChangeAspect="1" noChangeArrowheads="1"/>
          </p:cNvPicPr>
          <p:nvPr/>
        </p:nvPicPr>
        <p:blipFill>
          <a:blip r:embed="rId3" cstate="print"/>
          <a:srcRect/>
          <a:stretch>
            <a:fillRect/>
          </a:stretch>
        </p:blipFill>
        <p:spPr bwMode="auto">
          <a:xfrm>
            <a:off x="323850" y="1989138"/>
            <a:ext cx="2857500" cy="3744912"/>
          </a:xfrm>
          <a:prstGeom prst="rect">
            <a:avLst/>
          </a:prstGeom>
          <a:noFill/>
          <a:ln w="76200" cmpd="tri">
            <a:solidFill>
              <a:srgbClr val="FFFF00"/>
            </a:solidFill>
            <a:miter lim="800000"/>
            <a:headEnd/>
            <a:tailEnd/>
          </a:ln>
          <a:effectLst/>
        </p:spPr>
      </p:pic>
      <p:pic>
        <p:nvPicPr>
          <p:cNvPr id="5" name="Рисунок 4" descr="гимн.jpg"/>
          <p:cNvPicPr>
            <a:picLocks noChangeAspect="1"/>
          </p:cNvPicPr>
          <p:nvPr/>
        </p:nvPicPr>
        <p:blipFill>
          <a:blip r:embed="rId4" cstate="print">
            <a:lum contrast="-10000"/>
          </a:blip>
          <a:srcRect/>
          <a:stretch>
            <a:fillRect/>
          </a:stretch>
        </p:blipFill>
        <p:spPr bwMode="auto">
          <a:xfrm>
            <a:off x="3492500" y="1844675"/>
            <a:ext cx="2232025" cy="4286250"/>
          </a:xfrm>
          <a:prstGeom prst="rect">
            <a:avLst/>
          </a:prstGeom>
          <a:noFill/>
          <a:ln w="76200" cmpd="tri">
            <a:solidFill>
              <a:srgbClr val="FFFF00"/>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5605"/>
                                        </p:tgtEl>
                                        <p:attrNameLst>
                                          <p:attrName>style.visibility</p:attrName>
                                        </p:attrNameLst>
                                      </p:cBhvr>
                                      <p:to>
                                        <p:strVal val="visible"/>
                                      </p:to>
                                    </p:set>
                                    <p:animEffect transition="in" filter="blinds(horizontal)">
                                      <p:cBhvr>
                                        <p:cTn id="12" dur="2000"/>
                                        <p:tgtEl>
                                          <p:spTgt spid="2560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5604"/>
                                        </p:tgtEl>
                                        <p:attrNameLst>
                                          <p:attrName>style.visibility</p:attrName>
                                        </p:attrNameLst>
                                      </p:cBhvr>
                                      <p:to>
                                        <p:strVal val="visible"/>
                                      </p:to>
                                    </p:set>
                                    <p:animEffect transition="in" filter="blinds(horizontal)">
                                      <p:cBhvr>
                                        <p:cTn id="17" dur="2000"/>
                                        <p:tgtEl>
                                          <p:spTgt spid="256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endParaRPr lang="ru-RU" sz="1600"/>
          </a:p>
        </p:txBody>
      </p:sp>
      <p:pic>
        <p:nvPicPr>
          <p:cNvPr id="26630" name="Picture 6"/>
          <p:cNvPicPr>
            <a:picLocks noGrp="1" noChangeAspect="1" noChangeArrowheads="1"/>
          </p:cNvPicPr>
          <p:nvPr>
            <p:ph type="body" idx="1"/>
          </p:nvPr>
        </p:nvPicPr>
        <p:blipFill>
          <a:blip r:embed="rId2" cstate="print"/>
          <a:srcRect/>
          <a:stretch>
            <a:fillRect/>
          </a:stretch>
        </p:blipFill>
        <p:spPr>
          <a:xfrm>
            <a:off x="250825" y="333375"/>
            <a:ext cx="3313113" cy="6048375"/>
          </a:xfrm>
          <a:noFill/>
          <a:ln w="76200" cmpd="tri">
            <a:solidFill>
              <a:srgbClr val="FFFF00"/>
            </a:solidFill>
          </a:ln>
        </p:spPr>
      </p:pic>
      <p:sp>
        <p:nvSpPr>
          <p:cNvPr id="26631" name="Rectangle 7"/>
          <p:cNvSpPr>
            <a:spLocks noChangeArrowheads="1"/>
          </p:cNvSpPr>
          <p:nvPr/>
        </p:nvSpPr>
        <p:spPr bwMode="auto">
          <a:xfrm>
            <a:off x="3635375" y="333375"/>
            <a:ext cx="5329238" cy="6583363"/>
          </a:xfrm>
          <a:prstGeom prst="rect">
            <a:avLst/>
          </a:prstGeom>
          <a:noFill/>
          <a:ln w="9525">
            <a:noFill/>
            <a:miter lim="800000"/>
            <a:headEnd/>
            <a:tailEnd/>
          </a:ln>
          <a:effectLst/>
        </p:spPr>
        <p:txBody>
          <a:bodyPr>
            <a:spAutoFit/>
          </a:bodyPr>
          <a:lstStyle/>
          <a:p>
            <a:r>
              <a:rPr lang="kk-KZ" sz="2400" b="1">
                <a:solidFill>
                  <a:srgbClr val="FFFF00"/>
                </a:solidFill>
                <a:effectLst>
                  <a:outerShdw blurRad="38100" dist="38100" dir="2700000" algn="tl">
                    <a:srgbClr val="000000"/>
                  </a:outerShdw>
                </a:effectLst>
              </a:rPr>
              <a:t>Қазақстан Республикасының туы</a:t>
            </a:r>
            <a:endParaRPr lang="ru-RU" sz="2400" b="1">
              <a:solidFill>
                <a:srgbClr val="FFFF00"/>
              </a:solidFill>
              <a:effectLst>
                <a:outerShdw blurRad="38100" dist="38100" dir="2700000" algn="tl">
                  <a:srgbClr val="000000"/>
                </a:outerShdw>
              </a:effectLst>
            </a:endParaRPr>
          </a:p>
          <a:p>
            <a:endParaRPr lang="ru-RU" sz="2400">
              <a:solidFill>
                <a:srgbClr val="FFFF00"/>
              </a:solidFill>
              <a:effectLst>
                <a:outerShdw blurRad="38100" dist="38100" dir="2700000" algn="tl">
                  <a:srgbClr val="000000"/>
                </a:outerShdw>
              </a:effectLst>
            </a:endParaRPr>
          </a:p>
          <a:p>
            <a:r>
              <a:rPr lang="ru-RU" sz="2000" b="1" i="1">
                <a:solidFill>
                  <a:srgbClr val="FFFF00"/>
                </a:solidFill>
                <a:effectLst>
                  <a:outerShdw blurRad="38100" dist="38100" dir="2700000" algn="tl">
                    <a:srgbClr val="000000"/>
                  </a:outerShdw>
                </a:effectLst>
              </a:rPr>
              <a:t>Авторы: Суретшi Шәкен Ниязбеков</a:t>
            </a:r>
          </a:p>
          <a:p>
            <a:r>
              <a:rPr lang="ru-RU" sz="2000" b="1" i="1">
                <a:solidFill>
                  <a:srgbClr val="FFFF00"/>
                </a:solidFill>
                <a:effectLst>
                  <a:outerShdw blurRad="38100" dist="38100" dir="2700000" algn="tl">
                    <a:srgbClr val="000000"/>
                  </a:outerShdw>
                </a:effectLst>
              </a:rPr>
              <a:t>    Мемлекетт</a:t>
            </a:r>
            <a:r>
              <a:rPr lang="kk-KZ" sz="2000" b="1" i="1">
                <a:solidFill>
                  <a:srgbClr val="FFFF00"/>
                </a:solidFill>
                <a:effectLst>
                  <a:outerShdw blurRad="38100" dist="38100" dir="2700000" algn="tl">
                    <a:srgbClr val="000000"/>
                  </a:outerShdw>
                </a:effectLst>
              </a:rPr>
              <a:t>ік Ту</a:t>
            </a:r>
            <a:r>
              <a:rPr lang="ru-RU" sz="2000" b="1" i="1">
                <a:solidFill>
                  <a:srgbClr val="FFFF00"/>
                </a:solidFill>
                <a:effectLst>
                  <a:outerShdw blurRad="38100" dist="38100" dir="2700000" algn="tl">
                    <a:srgbClr val="000000"/>
                  </a:outerShdw>
                </a:effectLst>
              </a:rPr>
              <a:t> көгiлдiр түстi тiк бұрышты кездеме. Оның ортасында арайлы күн, күннiң астында қалықтаған қыран бейнеленген. Ағаш сабына бекiтiлген тұста — ұлттық оюлармен кестеленген тiк жолақ өрнектелген. Күн, арай, қыран және ою-өрнек — алтын түстi. Тудың енi ұзындығының жартысына тең. Бiрыңғай көк-көгiлдiр түс төбедегi бұлтсыз ашық аспанның биiк күмбезiн елестетедi және Қазақстан халқының бiрлiк, ынтымақ жолына адалдығын аңғартады. Бұлтсыз көк аспан барлық халықтарда әрқашан да бейбiтшiлiктiң, тыныштық пен жақсылықтың нышаны болған.</a:t>
            </a:r>
            <a:r>
              <a:rPr lang="ru-RU" b="1" i="1">
                <a:solidFill>
                  <a:schemeClr val="hlink"/>
                </a:solidFill>
                <a:effectLst>
                  <a:outerShdw blurRad="38100" dist="38100" dir="2700000" algn="tl">
                    <a:srgbClr val="000000"/>
                  </a:outerShdw>
                </a:effectLst>
              </a:rPr>
              <a:t> </a:t>
            </a:r>
            <a:br>
              <a:rPr lang="ru-RU" b="1" i="1">
                <a:solidFill>
                  <a:schemeClr val="hlink"/>
                </a:solidFill>
                <a:effectLst>
                  <a:outerShdw blurRad="38100" dist="38100" dir="2700000" algn="tl">
                    <a:srgbClr val="000000"/>
                  </a:outerShdw>
                </a:effectLst>
              </a:rPr>
            </a:br>
            <a:endParaRPr lang="ru-RU" b="1" i="1">
              <a:solidFill>
                <a:schemeClr val="hlink"/>
              </a:solidFill>
              <a:effectLst>
                <a:outerShdw blurRad="38100" dist="38100" dir="2700000" algn="tl">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6630"/>
                                        </p:tgtEl>
                                        <p:attrNameLst>
                                          <p:attrName>style.visibility</p:attrName>
                                        </p:attrNameLst>
                                      </p:cBhvr>
                                      <p:to>
                                        <p:strVal val="visible"/>
                                      </p:to>
                                    </p:set>
                                    <p:animEffect transition="in" filter="blinds(horizontal)">
                                      <p:cBhvr>
                                        <p:cTn id="7" dur="2000"/>
                                        <p:tgtEl>
                                          <p:spTgt spid="266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kk-KZ" sz="4000" b="1" i="1">
                <a:solidFill>
                  <a:srgbClr val="FFFF00"/>
                </a:solidFill>
                <a:effectLst/>
              </a:rPr>
              <a:t>Елтаңба</a:t>
            </a:r>
            <a:r>
              <a:rPr lang="ru-RU" sz="4000" b="1" i="1">
                <a:solidFill>
                  <a:srgbClr val="FFFF00"/>
                </a:solidFill>
                <a:effectLst/>
              </a:rPr>
              <a:t/>
            </a:r>
            <a:br>
              <a:rPr lang="ru-RU" sz="4000" b="1" i="1">
                <a:solidFill>
                  <a:srgbClr val="FFFF00"/>
                </a:solidFill>
                <a:effectLst/>
              </a:rPr>
            </a:br>
            <a:endParaRPr lang="ru-RU" sz="4000" b="1" i="1">
              <a:solidFill>
                <a:srgbClr val="FFFF00"/>
              </a:solidFill>
              <a:effectLst/>
            </a:endParaRPr>
          </a:p>
        </p:txBody>
      </p:sp>
      <p:pic>
        <p:nvPicPr>
          <p:cNvPr id="29700" name="Picture 4"/>
          <p:cNvPicPr>
            <a:picLocks noGrp="1" noChangeAspect="1" noChangeArrowheads="1"/>
          </p:cNvPicPr>
          <p:nvPr>
            <p:ph type="body" idx="1"/>
          </p:nvPr>
        </p:nvPicPr>
        <p:blipFill>
          <a:blip r:embed="rId2" cstate="print"/>
          <a:srcRect/>
          <a:stretch>
            <a:fillRect/>
          </a:stretch>
        </p:blipFill>
        <p:spPr>
          <a:xfrm>
            <a:off x="179388" y="1125538"/>
            <a:ext cx="3419475" cy="5040312"/>
          </a:xfrm>
          <a:noFill/>
          <a:ln w="76200" cmpd="tri">
            <a:solidFill>
              <a:srgbClr val="FFFF00"/>
            </a:solidFill>
          </a:ln>
        </p:spPr>
      </p:pic>
      <p:sp>
        <p:nvSpPr>
          <p:cNvPr id="29702" name="Rectangle 6"/>
          <p:cNvSpPr>
            <a:spLocks noChangeArrowheads="1"/>
          </p:cNvSpPr>
          <p:nvPr/>
        </p:nvSpPr>
        <p:spPr bwMode="auto">
          <a:xfrm>
            <a:off x="3708400" y="981075"/>
            <a:ext cx="4572000" cy="5729288"/>
          </a:xfrm>
          <a:prstGeom prst="rect">
            <a:avLst/>
          </a:prstGeom>
          <a:noFill/>
          <a:ln w="9525">
            <a:noFill/>
            <a:miter lim="800000"/>
            <a:headEnd/>
            <a:tailEnd/>
          </a:ln>
          <a:effectLst/>
        </p:spPr>
        <p:txBody>
          <a:bodyPr>
            <a:spAutoFit/>
          </a:bodyPr>
          <a:lstStyle/>
          <a:p>
            <a:pPr>
              <a:spcBef>
                <a:spcPct val="50000"/>
              </a:spcBef>
              <a:buFont typeface="Arial" charset="0"/>
              <a:buNone/>
            </a:pPr>
            <a:r>
              <a:rPr lang="ru-RU" sz="1400" b="1" i="1">
                <a:solidFill>
                  <a:srgbClr val="FFFF00"/>
                </a:solidFill>
              </a:rPr>
              <a:t>Қазақстан Республикасының Мемлекеттік Елтаңбасының негiзi — шаңырақ. Шаңырақ — мемлекеттiң түп-негiзi — отбасының бейнесi. Шаңырақ — Күн шеңберi. Айналған Күн шеңберiнiң қозғалыстағы суретi iспеттi, Шаңырақ — киiз үйдiң күмбезi көшпелi түркiлер үшiн үйдiң, ошақтың, отбасының бейнесi. Тұлпар — дала дүлдiлi, ер-азаматтың сәйгүлiгi, желдей ескен жүйрiк аты, жеңiске деген жасымас жiгердiң, қажымас қайраттың, мұқалмас қажырдың, тәуелсiздiкке, бостандыққа ұмтылған құлшыныстың бейнесi. Қанатты тұлпар — қазақ поэзиясындағы кең тараған бейне. Ол ұшқыр арманның, самғаған таңғажайып жасампаздық қиялдың, талмас талаптың, асыл мұраттың, жақсылыққа құштарлықтың кейпi. Қанатты тұлпар Уақыт пен Кеңiстiктi бiрiктiредi. Ол өлмес өмiрдiң бейнесi. Бiр шаңырақтың астында тату-тәттi өмiр сүретiн Қазақстан халқының өсiп-өркендеуiн, рухани байлығын, сан сырлы, алуан қырлы бет-бейнесiн паш етедi. Бес бұрышты жұлдыз гербтiң тәжi iспеттi. Әрбiр адамның жол нұсқайтын жарық жұлдызы бар. </a:t>
            </a:r>
          </a:p>
          <a:p>
            <a:pPr>
              <a:spcBef>
                <a:spcPct val="50000"/>
              </a:spcBef>
              <a:buFont typeface="Arial" charset="0"/>
              <a:buChar char="•"/>
            </a:pPr>
            <a:endParaRPr lang="ru-RU" sz="1400" b="1" i="1">
              <a:solidFill>
                <a:srgbClr val="FFFF0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9700"/>
                                        </p:tgtEl>
                                        <p:attrNameLst>
                                          <p:attrName>style.visibility</p:attrName>
                                        </p:attrNameLst>
                                      </p:cBhvr>
                                      <p:to>
                                        <p:strVal val="visible"/>
                                      </p:to>
                                    </p:set>
                                    <p:animEffect transition="in" filter="blinds(horizontal)">
                                      <p:cBhvr>
                                        <p:cTn id="7" dur="2000"/>
                                        <p:tgtEl>
                                          <p:spTgt spid="297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11" name="Picture 11" descr="http://t2.gstatic.com/images?q=tbn:L9BCfXmcfkVrdM:http://gdb.rferl.org/DBF577EF-93D9-4B0E-913B-72D2B622D82A_mw800_mh600.jpg">
            <a:hlinkClick r:id="rId2"/>
          </p:cNvPr>
          <p:cNvPicPr>
            <a:picLocks noChangeAspect="1" noChangeArrowheads="1"/>
          </p:cNvPicPr>
          <p:nvPr/>
        </p:nvPicPr>
        <p:blipFill>
          <a:blip r:embed="rId3" cstate="print"/>
          <a:srcRect/>
          <a:stretch>
            <a:fillRect/>
          </a:stretch>
        </p:blipFill>
        <p:spPr bwMode="auto">
          <a:xfrm>
            <a:off x="468313" y="3213100"/>
            <a:ext cx="3744912" cy="1800225"/>
          </a:xfrm>
          <a:prstGeom prst="rect">
            <a:avLst/>
          </a:prstGeom>
          <a:noFill/>
          <a:ln w="9525">
            <a:noFill/>
            <a:miter lim="800000"/>
            <a:headEnd/>
            <a:tailEnd/>
          </a:ln>
        </p:spPr>
      </p:pic>
      <p:sp>
        <p:nvSpPr>
          <p:cNvPr id="30729" name="Rectangle 9"/>
          <p:cNvSpPr>
            <a:spLocks noChangeArrowheads="1"/>
          </p:cNvSpPr>
          <p:nvPr/>
        </p:nvSpPr>
        <p:spPr bwMode="auto">
          <a:xfrm>
            <a:off x="4716463" y="1125538"/>
            <a:ext cx="3887787" cy="5470525"/>
          </a:xfrm>
          <a:prstGeom prst="rect">
            <a:avLst/>
          </a:prstGeom>
          <a:noFill/>
          <a:ln w="9525">
            <a:noFill/>
            <a:miter lim="800000"/>
            <a:headEnd/>
            <a:tailEnd/>
          </a:ln>
          <a:effectLst/>
        </p:spPr>
        <p:txBody>
          <a:bodyPr>
            <a:spAutoFit/>
          </a:bodyPr>
          <a:lstStyle/>
          <a:p>
            <a:r>
              <a:rPr lang="ru-RU" sz="1600" b="1">
                <a:solidFill>
                  <a:srgbClr val="FFFF00"/>
                </a:solidFill>
              </a:rPr>
              <a:t>Теңге — Қазақстан Республикасының ұлттық валютасы. Ұлттық валюта мемлекеттің тәуелсіздігі мен егемендінің айғағы, нышаны болып табылады. Теңге — әлемдегі ең жақсы жасақталған, сақтық шарасы мықты валюталардың бірі. Банкноттардың жалған банкнот жасауға қарсы 18 түрлі сақтық белгілері бар. 2007 жылы Халықаралық Валюта Ассоциациясы 10 000 теңгені әлемдегі ең үздік банкнот деп таныды.</a:t>
            </a:r>
          </a:p>
          <a:p>
            <a:r>
              <a:rPr lang="ru-RU" sz="1600" b="1">
                <a:solidFill>
                  <a:srgbClr val="FFFF00"/>
                </a:solidFill>
              </a:rPr>
              <a:t>   «Теңге» сөзі орта ғасырлық түркі тайпаларының «денге», «таньга» сөздерінен шыққан. Бұлар түркілердің күмістен жасалған тиыны болған. Тіпті, орыстың “деньги” сөзі де осы екі сөзден шыққан.</a:t>
            </a:r>
          </a:p>
        </p:txBody>
      </p:sp>
      <p:sp>
        <p:nvSpPr>
          <p:cNvPr id="30730" name="Text Box 10"/>
          <p:cNvSpPr txBox="1">
            <a:spLocks noChangeArrowheads="1"/>
          </p:cNvSpPr>
          <p:nvPr/>
        </p:nvSpPr>
        <p:spPr bwMode="auto">
          <a:xfrm>
            <a:off x="323850" y="-171450"/>
            <a:ext cx="8496300" cy="1249363"/>
          </a:xfrm>
          <a:prstGeom prst="rect">
            <a:avLst/>
          </a:prstGeom>
          <a:noFill/>
          <a:ln w="9525">
            <a:noFill/>
            <a:miter lim="800000"/>
            <a:headEnd/>
            <a:tailEnd/>
          </a:ln>
          <a:effectLst/>
        </p:spPr>
        <p:txBody>
          <a:bodyPr>
            <a:spAutoFit/>
          </a:bodyPr>
          <a:lstStyle/>
          <a:p>
            <a:pPr>
              <a:spcBef>
                <a:spcPct val="50000"/>
              </a:spcBef>
            </a:pPr>
            <a:endParaRPr lang="kk-KZ" sz="1600" b="1"/>
          </a:p>
          <a:p>
            <a:pPr>
              <a:spcBef>
                <a:spcPct val="50000"/>
              </a:spcBef>
            </a:pPr>
            <a:r>
              <a:rPr lang="kk-KZ" sz="2400" b="1" i="1">
                <a:solidFill>
                  <a:srgbClr val="FFFF00"/>
                </a:solidFill>
              </a:rPr>
              <a:t>1993 ж 15 қарашасында ұлттық валюта  - теңге айналымға енгізілді</a:t>
            </a:r>
            <a:endParaRPr lang="ru-RU" sz="2400" b="1" i="1">
              <a:solidFill>
                <a:srgbClr val="FFFF00"/>
              </a:solidFill>
            </a:endParaRPr>
          </a:p>
        </p:txBody>
      </p:sp>
      <p:pic>
        <p:nvPicPr>
          <p:cNvPr id="30731" name="Picture 11"/>
          <p:cNvPicPr>
            <a:picLocks noChangeAspect="1" noChangeArrowheads="1"/>
          </p:cNvPicPr>
          <p:nvPr/>
        </p:nvPicPr>
        <p:blipFill>
          <a:blip r:embed="rId4" cstate="print"/>
          <a:srcRect/>
          <a:stretch>
            <a:fillRect/>
          </a:stretch>
        </p:blipFill>
        <p:spPr bwMode="auto">
          <a:xfrm>
            <a:off x="468313" y="1125538"/>
            <a:ext cx="3924300" cy="2016125"/>
          </a:xfrm>
          <a:prstGeom prst="rect">
            <a:avLst/>
          </a:prstGeom>
          <a:noFill/>
          <a:ln w="9525">
            <a:noFill/>
            <a:miter lim="800000"/>
            <a:headEnd/>
            <a:tailEnd/>
          </a:ln>
          <a:effectLst/>
        </p:spPr>
      </p:pic>
      <p:pic>
        <p:nvPicPr>
          <p:cNvPr id="30732" name="Picture 12"/>
          <p:cNvPicPr>
            <a:picLocks noChangeAspect="1" noChangeArrowheads="1"/>
          </p:cNvPicPr>
          <p:nvPr/>
        </p:nvPicPr>
        <p:blipFill>
          <a:blip r:embed="rId5" cstate="print"/>
          <a:srcRect/>
          <a:stretch>
            <a:fillRect/>
          </a:stretch>
        </p:blipFill>
        <p:spPr bwMode="auto">
          <a:xfrm>
            <a:off x="468313" y="5084763"/>
            <a:ext cx="3529012" cy="1773237"/>
          </a:xfrm>
          <a:prstGeom prst="rect">
            <a:avLst/>
          </a:prstGeom>
          <a:noFill/>
          <a:ln w="9525">
            <a:noFill/>
            <a:miter lim="800000"/>
            <a:headEnd/>
            <a:tailEnd/>
          </a:ln>
          <a:effectLst/>
        </p:spPr>
      </p:pic>
      <p:sp>
        <p:nvSpPr>
          <p:cNvPr id="30733" name="Rectangle 13"/>
          <p:cNvSpPr>
            <a:spLocks noGrp="1" noChangeArrowheads="1"/>
          </p:cNvSpPr>
          <p:nvPr>
            <p:ph type="title"/>
          </p:nvPr>
        </p:nvSpPr>
        <p:spPr/>
        <p:txBody>
          <a:bodyPr/>
          <a:lstStyle/>
          <a:p>
            <a:endParaRPr lang="ru-RU"/>
          </a:p>
        </p:txBody>
      </p:sp>
      <p:sp>
        <p:nvSpPr>
          <p:cNvPr id="30734" name="Rectangle 14"/>
          <p:cNvSpPr>
            <a:spLocks noGrp="1" noChangeArrowheads="1"/>
          </p:cNvSpPr>
          <p:nvPr>
            <p:ph type="body" idx="1"/>
          </p:nvPr>
        </p:nvSpPr>
        <p:spPr>
          <a:xfrm>
            <a:off x="4500563" y="1600200"/>
            <a:ext cx="4186237" cy="4525963"/>
          </a:xfrm>
        </p:spPr>
        <p:txBody>
          <a:bodyPr/>
          <a:lstStyle/>
          <a:p>
            <a:pPr>
              <a:buFont typeface="Wingdings" pitchFamily="2" charset="2"/>
              <a:buNone/>
            </a:pP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30731"/>
                                        </p:tgtEl>
                                        <p:attrNameLst>
                                          <p:attrName>style.visibility</p:attrName>
                                        </p:attrNameLst>
                                      </p:cBhvr>
                                      <p:to>
                                        <p:strVal val="visible"/>
                                      </p:to>
                                    </p:set>
                                    <p:animEffect transition="in" filter="wedge">
                                      <p:cBhvr>
                                        <p:cTn id="7" dur="2000"/>
                                        <p:tgtEl>
                                          <p:spTgt spid="30731"/>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iterate type="lt">
                                    <p:tmPct val="5000"/>
                                  </p:iterate>
                                  <p:childTnLst>
                                    <p:set>
                                      <p:cBhvr>
                                        <p:cTn id="11" dur="1" fill="hold">
                                          <p:stCondLst>
                                            <p:cond delay="0"/>
                                          </p:stCondLst>
                                        </p:cTn>
                                        <p:tgtEl>
                                          <p:spTgt spid="25611"/>
                                        </p:tgtEl>
                                        <p:attrNameLst>
                                          <p:attrName>style.visibility</p:attrName>
                                        </p:attrNameLst>
                                      </p:cBhvr>
                                      <p:to>
                                        <p:strVal val="visible"/>
                                      </p:to>
                                    </p:set>
                                    <p:anim calcmode="lin" valueType="num">
                                      <p:cBhvr>
                                        <p:cTn id="12" dur="2000" fill="hold"/>
                                        <p:tgtEl>
                                          <p:spTgt spid="25611"/>
                                        </p:tgtEl>
                                        <p:attrNameLst>
                                          <p:attrName>ppt_w</p:attrName>
                                        </p:attrNameLst>
                                      </p:cBhvr>
                                      <p:tavLst>
                                        <p:tav tm="0">
                                          <p:val>
                                            <p:fltVal val="0"/>
                                          </p:val>
                                        </p:tav>
                                        <p:tav tm="100000">
                                          <p:val>
                                            <p:strVal val="#ppt_w"/>
                                          </p:val>
                                        </p:tav>
                                      </p:tavLst>
                                    </p:anim>
                                    <p:anim calcmode="lin" valueType="num">
                                      <p:cBhvr>
                                        <p:cTn id="13" dur="2000" fill="hold"/>
                                        <p:tgtEl>
                                          <p:spTgt spid="25611"/>
                                        </p:tgtEl>
                                        <p:attrNameLst>
                                          <p:attrName>ppt_h</p:attrName>
                                        </p:attrNameLst>
                                      </p:cBhvr>
                                      <p:tavLst>
                                        <p:tav tm="0">
                                          <p:val>
                                            <p:fltVal val="0"/>
                                          </p:val>
                                        </p:tav>
                                        <p:tav tm="100000">
                                          <p:val>
                                            <p:strVal val="#ppt_h"/>
                                          </p:val>
                                        </p:tav>
                                      </p:tavLst>
                                    </p:anim>
                                    <p:anim calcmode="lin" valueType="num">
                                      <p:cBhvr>
                                        <p:cTn id="14" dur="2000" fill="hold"/>
                                        <p:tgtEl>
                                          <p:spTgt spid="25611"/>
                                        </p:tgtEl>
                                        <p:attrNameLst>
                                          <p:attrName>style.rotation</p:attrName>
                                        </p:attrNameLst>
                                      </p:cBhvr>
                                      <p:tavLst>
                                        <p:tav tm="0">
                                          <p:val>
                                            <p:fltVal val="90"/>
                                          </p:val>
                                        </p:tav>
                                        <p:tav tm="100000">
                                          <p:val>
                                            <p:fltVal val="0"/>
                                          </p:val>
                                        </p:tav>
                                      </p:tavLst>
                                    </p:anim>
                                    <p:animEffect transition="in" filter="fade">
                                      <p:cBhvr>
                                        <p:cTn id="15" dur="2000"/>
                                        <p:tgtEl>
                                          <p:spTgt spid="25611"/>
                                        </p:tgtEl>
                                      </p:cBhvr>
                                    </p:animEffect>
                                  </p:childTnLst>
                                </p:cTn>
                              </p:par>
                            </p:childTnLst>
                          </p:cTn>
                        </p:par>
                      </p:childTnLst>
                    </p:cTn>
                  </p:par>
                  <p:par>
                    <p:cTn id="16" fill="hold">
                      <p:stCondLst>
                        <p:cond delay="indefinite"/>
                      </p:stCondLst>
                      <p:childTnLst>
                        <p:par>
                          <p:cTn id="17" fill="hold">
                            <p:stCondLst>
                              <p:cond delay="0"/>
                            </p:stCondLst>
                            <p:childTnLst>
                              <p:par>
                                <p:cTn id="18" presetID="29" presetClass="entr" presetSubtype="0" fill="hold" nodeType="clickEffect">
                                  <p:stCondLst>
                                    <p:cond delay="0"/>
                                  </p:stCondLst>
                                  <p:childTnLst>
                                    <p:set>
                                      <p:cBhvr>
                                        <p:cTn id="19" dur="1" fill="hold">
                                          <p:stCondLst>
                                            <p:cond delay="0"/>
                                          </p:stCondLst>
                                        </p:cTn>
                                        <p:tgtEl>
                                          <p:spTgt spid="30732"/>
                                        </p:tgtEl>
                                        <p:attrNameLst>
                                          <p:attrName>style.visibility</p:attrName>
                                        </p:attrNameLst>
                                      </p:cBhvr>
                                      <p:to>
                                        <p:strVal val="visible"/>
                                      </p:to>
                                    </p:set>
                                    <p:anim calcmode="lin" valueType="num">
                                      <p:cBhvr>
                                        <p:cTn id="20" dur="2000" fill="hold"/>
                                        <p:tgtEl>
                                          <p:spTgt spid="30732"/>
                                        </p:tgtEl>
                                        <p:attrNameLst>
                                          <p:attrName>ppt_x</p:attrName>
                                        </p:attrNameLst>
                                      </p:cBhvr>
                                      <p:tavLst>
                                        <p:tav tm="0">
                                          <p:val>
                                            <p:strVal val="#ppt_x-.2"/>
                                          </p:val>
                                        </p:tav>
                                        <p:tav tm="100000">
                                          <p:val>
                                            <p:strVal val="#ppt_x"/>
                                          </p:val>
                                        </p:tav>
                                      </p:tavLst>
                                    </p:anim>
                                    <p:anim calcmode="lin" valueType="num">
                                      <p:cBhvr>
                                        <p:cTn id="21" dur="2000" fill="hold"/>
                                        <p:tgtEl>
                                          <p:spTgt spid="30732"/>
                                        </p:tgtEl>
                                        <p:attrNameLst>
                                          <p:attrName>ppt_y</p:attrName>
                                        </p:attrNameLst>
                                      </p:cBhvr>
                                      <p:tavLst>
                                        <p:tav tm="0">
                                          <p:val>
                                            <p:strVal val="#ppt_y"/>
                                          </p:val>
                                        </p:tav>
                                        <p:tav tm="100000">
                                          <p:val>
                                            <p:strVal val="#ppt_y"/>
                                          </p:val>
                                        </p:tav>
                                      </p:tavLst>
                                    </p:anim>
                                    <p:animEffect transition="in" filter="wipe(right)" prLst="gradientSize: 0.1">
                                      <p:cBhvr>
                                        <p:cTn id="22" dur="2000"/>
                                        <p:tgtEl>
                                          <p:spTgt spid="307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kk-KZ" sz="2800" b="1">
                <a:solidFill>
                  <a:srgbClr val="FFFF00"/>
                </a:solidFill>
              </a:rPr>
              <a:t>1998 ж 10 маусымда Астана қаласының тұсауы кесілді</a:t>
            </a:r>
            <a:endParaRPr lang="ru-RU" sz="2800" b="1">
              <a:solidFill>
                <a:srgbClr val="FFFF00"/>
              </a:solidFill>
            </a:endParaRPr>
          </a:p>
        </p:txBody>
      </p:sp>
      <p:pic>
        <p:nvPicPr>
          <p:cNvPr id="31748" name="Picture 4" descr="12"/>
          <p:cNvPicPr>
            <a:picLocks noGrp="1" noChangeAspect="1" noChangeArrowheads="1"/>
          </p:cNvPicPr>
          <p:nvPr>
            <p:ph type="body" idx="1"/>
          </p:nvPr>
        </p:nvPicPr>
        <p:blipFill>
          <a:blip r:embed="rId2" cstate="print"/>
          <a:srcRect/>
          <a:stretch>
            <a:fillRect/>
          </a:stretch>
        </p:blipFill>
        <p:spPr>
          <a:xfrm>
            <a:off x="179388" y="1052513"/>
            <a:ext cx="2663825" cy="2592387"/>
          </a:xfrm>
          <a:noFill/>
          <a:ln/>
        </p:spPr>
      </p:pic>
      <p:pic>
        <p:nvPicPr>
          <p:cNvPr id="31750" name="Picture 6" descr="111"/>
          <p:cNvPicPr>
            <a:picLocks noChangeAspect="1" noChangeArrowheads="1"/>
          </p:cNvPicPr>
          <p:nvPr/>
        </p:nvPicPr>
        <p:blipFill>
          <a:blip r:embed="rId3" cstate="print"/>
          <a:srcRect/>
          <a:stretch>
            <a:fillRect/>
          </a:stretch>
        </p:blipFill>
        <p:spPr bwMode="auto">
          <a:xfrm>
            <a:off x="6227763" y="1125538"/>
            <a:ext cx="2700337" cy="2590800"/>
          </a:xfrm>
          <a:prstGeom prst="rect">
            <a:avLst/>
          </a:prstGeom>
          <a:noFill/>
        </p:spPr>
      </p:pic>
      <p:pic>
        <p:nvPicPr>
          <p:cNvPr id="31751" name="Picture 7" descr="115"/>
          <p:cNvPicPr>
            <a:picLocks noChangeAspect="1" noChangeArrowheads="1"/>
          </p:cNvPicPr>
          <p:nvPr/>
        </p:nvPicPr>
        <p:blipFill>
          <a:blip r:embed="rId4" cstate="print"/>
          <a:srcRect/>
          <a:stretch>
            <a:fillRect/>
          </a:stretch>
        </p:blipFill>
        <p:spPr bwMode="auto">
          <a:xfrm>
            <a:off x="6372225" y="3933825"/>
            <a:ext cx="2592388" cy="2663825"/>
          </a:xfrm>
          <a:prstGeom prst="rect">
            <a:avLst/>
          </a:prstGeom>
          <a:noFill/>
        </p:spPr>
      </p:pic>
      <p:pic>
        <p:nvPicPr>
          <p:cNvPr id="3" name="Рисунок 2" descr="Астана10.jpg"/>
          <p:cNvPicPr>
            <a:picLocks noChangeAspect="1"/>
          </p:cNvPicPr>
          <p:nvPr/>
        </p:nvPicPr>
        <p:blipFill>
          <a:blip r:embed="rId5" cstate="print">
            <a:lum contrast="30000"/>
          </a:blip>
          <a:srcRect/>
          <a:stretch>
            <a:fillRect/>
          </a:stretch>
        </p:blipFill>
        <p:spPr bwMode="auto">
          <a:xfrm>
            <a:off x="323850" y="3789363"/>
            <a:ext cx="2519363" cy="2862262"/>
          </a:xfrm>
          <a:prstGeom prst="rect">
            <a:avLst/>
          </a:prstGeom>
          <a:noFill/>
          <a:ln w="9525">
            <a:noFill/>
            <a:miter lim="800000"/>
            <a:headEnd/>
            <a:tailEnd/>
          </a:ln>
        </p:spPr>
      </p:pic>
      <p:pic>
        <p:nvPicPr>
          <p:cNvPr id="31754" name="Picture 10"/>
          <p:cNvPicPr>
            <a:picLocks noChangeAspect="1" noChangeArrowheads="1"/>
          </p:cNvPicPr>
          <p:nvPr/>
        </p:nvPicPr>
        <p:blipFill>
          <a:blip r:embed="rId6" cstate="screen"/>
          <a:srcRect/>
          <a:stretch>
            <a:fillRect/>
          </a:stretch>
        </p:blipFill>
        <p:spPr bwMode="auto">
          <a:xfrm>
            <a:off x="3048000" y="1412875"/>
            <a:ext cx="3048000" cy="525621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Круги">
  <a:themeElements>
    <a:clrScheme name="Круги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Круги">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Круги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Круги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Круги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Круги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Круги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Круги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Круги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Круги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Круги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412</TotalTime>
  <Words>378</Words>
  <Application>Microsoft Office PowerPoint</Application>
  <PresentationFormat>Экран (4:3)</PresentationFormat>
  <Paragraphs>27</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Круги</vt:lpstr>
      <vt:lpstr>16 желтоқсан Қазақстан Тәуелсіздік күні </vt:lpstr>
      <vt:lpstr>Слайд 2</vt:lpstr>
      <vt:lpstr>Слайд 3</vt:lpstr>
      <vt:lpstr>Слайд 4</vt:lpstr>
      <vt:lpstr>1992 жылы Қазақстан Республикасының әнұраны, елтаңбасы, туы қабылданды</vt:lpstr>
      <vt:lpstr>Слайд 6</vt:lpstr>
      <vt:lpstr>Елтаңба </vt:lpstr>
      <vt:lpstr>Слайд 8</vt:lpstr>
      <vt:lpstr>1998 ж 10 маусымда Астана қаласының тұсауы кесілді</vt:lpstr>
      <vt:lpstr>Қазақтың ұлттық тағамдары</vt:lpstr>
      <vt:lpstr>Туған елім, туған жерім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User</cp:lastModifiedBy>
  <cp:revision>59</cp:revision>
  <dcterms:created xsi:type="dcterms:W3CDTF">2011-12-11T17:04:20Z</dcterms:created>
  <dcterms:modified xsi:type="dcterms:W3CDTF">2015-12-13T14:51:36Z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1141094</vt:lpwstr>
  </property>
  <property fmtid="{D5CDD505-2E9C-101B-9397-08002B2CF9AE}" pid="3" name="NXPowerLiteSettings">
    <vt:lpwstr>F7000400038000</vt:lpwstr>
  </property>
  <property fmtid="{D5CDD505-2E9C-101B-9397-08002B2CF9AE}" pid="4" name="NXPowerLiteVersion">
    <vt:lpwstr>D5.0.5</vt:lpwstr>
  </property>
</Properties>
</file>