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82" r:id="rId2"/>
    <p:sldId id="262" r:id="rId3"/>
    <p:sldId id="267" r:id="rId4"/>
    <p:sldId id="271" r:id="rId5"/>
    <p:sldId id="272" r:id="rId6"/>
    <p:sldId id="273" r:id="rId7"/>
    <p:sldId id="274" r:id="rId8"/>
    <p:sldId id="275" r:id="rId9"/>
    <p:sldId id="276" r:id="rId10"/>
    <p:sldId id="278" r:id="rId11"/>
    <p:sldId id="280"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36" autoAdjust="0"/>
    <p:restoredTop sz="94702" autoAdjust="0"/>
  </p:normalViewPr>
  <p:slideViewPr>
    <p:cSldViewPr>
      <p:cViewPr varScale="1">
        <p:scale>
          <a:sx n="100" d="100"/>
          <a:sy n="100" d="100"/>
        </p:scale>
        <p:origin x="-9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4C70F6-7C80-4292-8C7E-7F6BF27AD12D}"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5362" name="Group 2"/>
          <p:cNvGrpSpPr>
            <a:grpSpLocks/>
          </p:cNvGrpSpPr>
          <p:nvPr/>
        </p:nvGrpSpPr>
        <p:grpSpPr bwMode="auto">
          <a:xfrm>
            <a:off x="3175" y="4267200"/>
            <a:ext cx="9140825" cy="2590800"/>
            <a:chOff x="2" y="2688"/>
            <a:chExt cx="5758" cy="1632"/>
          </a:xfrm>
        </p:grpSpPr>
        <p:sp>
          <p:nvSpPr>
            <p:cNvPr id="153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grpSp>
          <p:nvGrpSpPr>
            <p:cNvPr id="15364" name="Group 4"/>
            <p:cNvGrpSpPr>
              <a:grpSpLocks/>
            </p:cNvGrpSpPr>
            <p:nvPr userDrawn="1"/>
          </p:nvGrpSpPr>
          <p:grpSpPr bwMode="auto">
            <a:xfrm>
              <a:off x="3528" y="3715"/>
              <a:ext cx="792" cy="521"/>
              <a:chOff x="3527" y="3715"/>
              <a:chExt cx="792" cy="521"/>
            </a:xfrm>
          </p:grpSpPr>
          <p:sp>
            <p:nvSpPr>
              <p:cNvPr id="1536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ru-RU"/>
              </a:p>
            </p:txBody>
          </p:sp>
          <p:sp>
            <p:nvSpPr>
              <p:cNvPr id="1536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ru-RU"/>
              </a:p>
            </p:txBody>
          </p:sp>
          <p:sp>
            <p:nvSpPr>
              <p:cNvPr id="1536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536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ru-RU"/>
              </a:p>
            </p:txBody>
          </p:sp>
          <p:sp>
            <p:nvSpPr>
              <p:cNvPr id="1536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537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ru-RU"/>
              </a:p>
            </p:txBody>
          </p:sp>
          <p:sp>
            <p:nvSpPr>
              <p:cNvPr id="1537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ru-RU"/>
              </a:p>
            </p:txBody>
          </p:sp>
          <p:sp>
            <p:nvSpPr>
              <p:cNvPr id="1537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537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ru-RU"/>
              </a:p>
            </p:txBody>
          </p:sp>
          <p:sp>
            <p:nvSpPr>
              <p:cNvPr id="1537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ru-RU"/>
              </a:p>
            </p:txBody>
          </p:sp>
          <p:sp>
            <p:nvSpPr>
              <p:cNvPr id="1537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ru-RU"/>
              </a:p>
            </p:txBody>
          </p:sp>
        </p:grpSp>
        <p:grpSp>
          <p:nvGrpSpPr>
            <p:cNvPr id="15376" name="Group 16"/>
            <p:cNvGrpSpPr>
              <a:grpSpLocks/>
            </p:cNvGrpSpPr>
            <p:nvPr userDrawn="1"/>
          </p:nvGrpSpPr>
          <p:grpSpPr bwMode="auto">
            <a:xfrm>
              <a:off x="1776" y="3631"/>
              <a:ext cx="1626" cy="683"/>
              <a:chOff x="1776" y="3631"/>
              <a:chExt cx="1626" cy="683"/>
            </a:xfrm>
          </p:grpSpPr>
          <p:sp>
            <p:nvSpPr>
              <p:cNvPr id="1537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ru-RU"/>
              </a:p>
            </p:txBody>
          </p:sp>
          <p:sp>
            <p:nvSpPr>
              <p:cNvPr id="1537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ru-RU"/>
              </a:p>
            </p:txBody>
          </p:sp>
          <p:sp>
            <p:nvSpPr>
              <p:cNvPr id="1537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ru-RU"/>
              </a:p>
            </p:txBody>
          </p:sp>
          <p:sp>
            <p:nvSpPr>
              <p:cNvPr id="1538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ru-RU"/>
              </a:p>
            </p:txBody>
          </p:sp>
          <p:sp>
            <p:nvSpPr>
              <p:cNvPr id="1538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ru-RU"/>
              </a:p>
            </p:txBody>
          </p:sp>
          <p:sp>
            <p:nvSpPr>
              <p:cNvPr id="1538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ru-RU"/>
              </a:p>
            </p:txBody>
          </p:sp>
          <p:sp>
            <p:nvSpPr>
              <p:cNvPr id="1538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ru-RU"/>
              </a:p>
            </p:txBody>
          </p:sp>
          <p:sp>
            <p:nvSpPr>
              <p:cNvPr id="1538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ru-RU"/>
              </a:p>
            </p:txBody>
          </p:sp>
          <p:sp>
            <p:nvSpPr>
              <p:cNvPr id="153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ru-RU"/>
              </a:p>
            </p:txBody>
          </p:sp>
          <p:sp>
            <p:nvSpPr>
              <p:cNvPr id="153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ru-RU"/>
              </a:p>
            </p:txBody>
          </p:sp>
          <p:sp>
            <p:nvSpPr>
              <p:cNvPr id="153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ru-RU"/>
              </a:p>
            </p:txBody>
          </p:sp>
          <p:sp>
            <p:nvSpPr>
              <p:cNvPr id="153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ru-RU"/>
              </a:p>
            </p:txBody>
          </p:sp>
          <p:sp>
            <p:nvSpPr>
              <p:cNvPr id="153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ru-RU"/>
              </a:p>
            </p:txBody>
          </p:sp>
          <p:sp>
            <p:nvSpPr>
              <p:cNvPr id="153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ru-RU"/>
              </a:p>
            </p:txBody>
          </p:sp>
          <p:sp>
            <p:nvSpPr>
              <p:cNvPr id="153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53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53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53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ru-RU"/>
              </a:p>
            </p:txBody>
          </p:sp>
        </p:grpSp>
        <p:grpSp>
          <p:nvGrpSpPr>
            <p:cNvPr id="15395" name="Group 35"/>
            <p:cNvGrpSpPr>
              <a:grpSpLocks/>
            </p:cNvGrpSpPr>
            <p:nvPr userDrawn="1"/>
          </p:nvGrpSpPr>
          <p:grpSpPr bwMode="auto">
            <a:xfrm>
              <a:off x="4128" y="3360"/>
              <a:ext cx="1351" cy="821"/>
              <a:chOff x="4128" y="3360"/>
              <a:chExt cx="1351" cy="821"/>
            </a:xfrm>
          </p:grpSpPr>
          <p:sp>
            <p:nvSpPr>
              <p:cNvPr id="1539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539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539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ru-RU"/>
              </a:p>
            </p:txBody>
          </p:sp>
          <p:sp>
            <p:nvSpPr>
              <p:cNvPr id="1539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540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540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540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540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ru-RU"/>
              </a:p>
            </p:txBody>
          </p:sp>
          <p:sp>
            <p:nvSpPr>
              <p:cNvPr id="1540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ru-RU"/>
              </a:p>
            </p:txBody>
          </p:sp>
          <p:sp>
            <p:nvSpPr>
              <p:cNvPr id="1540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540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540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ru-RU"/>
              </a:p>
            </p:txBody>
          </p:sp>
          <p:sp>
            <p:nvSpPr>
              <p:cNvPr id="1540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ru-RU"/>
              </a:p>
            </p:txBody>
          </p:sp>
          <p:sp>
            <p:nvSpPr>
              <p:cNvPr id="1540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541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ru-RU"/>
              </a:p>
            </p:txBody>
          </p:sp>
          <p:sp>
            <p:nvSpPr>
              <p:cNvPr id="1541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541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ru-RU"/>
              </a:p>
            </p:txBody>
          </p:sp>
        </p:grpSp>
        <p:grpSp>
          <p:nvGrpSpPr>
            <p:cNvPr id="15413" name="Group 53"/>
            <p:cNvGrpSpPr>
              <a:grpSpLocks/>
            </p:cNvGrpSpPr>
            <p:nvPr userDrawn="1"/>
          </p:nvGrpSpPr>
          <p:grpSpPr bwMode="auto">
            <a:xfrm>
              <a:off x="5280" y="3024"/>
              <a:ext cx="425" cy="258"/>
              <a:chOff x="5280" y="3024"/>
              <a:chExt cx="425" cy="258"/>
            </a:xfrm>
          </p:grpSpPr>
          <p:sp>
            <p:nvSpPr>
              <p:cNvPr id="1541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541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541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541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541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1541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1542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grpSp>
            <p:nvGrpSpPr>
              <p:cNvPr id="15421" name="Group 61"/>
              <p:cNvGrpSpPr>
                <a:grpSpLocks/>
              </p:cNvGrpSpPr>
              <p:nvPr/>
            </p:nvGrpSpPr>
            <p:grpSpPr bwMode="auto">
              <a:xfrm>
                <a:off x="5381" y="3085"/>
                <a:ext cx="227" cy="132"/>
                <a:chOff x="5381" y="3085"/>
                <a:chExt cx="227" cy="132"/>
              </a:xfrm>
            </p:grpSpPr>
            <p:sp>
              <p:nvSpPr>
                <p:cNvPr id="154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ru-RU"/>
                </a:p>
              </p:txBody>
            </p:sp>
            <p:sp>
              <p:nvSpPr>
                <p:cNvPr id="154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ru-RU"/>
                </a:p>
              </p:txBody>
            </p:sp>
            <p:sp>
              <p:nvSpPr>
                <p:cNvPr id="154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ru-RU"/>
                </a:p>
              </p:txBody>
            </p:sp>
            <p:sp>
              <p:nvSpPr>
                <p:cNvPr id="154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ru-RU"/>
                </a:p>
              </p:txBody>
            </p:sp>
          </p:grpSp>
        </p:grpSp>
      </p:grpSp>
      <p:sp>
        <p:nvSpPr>
          <p:cNvPr id="1542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ru-RU"/>
              <a:t>Образец заголовка</a:t>
            </a:r>
          </a:p>
        </p:txBody>
      </p:sp>
      <p:sp>
        <p:nvSpPr>
          <p:cNvPr id="1542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5428" name="Rectangle 68"/>
          <p:cNvSpPr>
            <a:spLocks noGrp="1" noChangeArrowheads="1"/>
          </p:cNvSpPr>
          <p:nvPr>
            <p:ph type="dt" sz="quarter" idx="2"/>
          </p:nvPr>
        </p:nvSpPr>
        <p:spPr>
          <a:xfrm>
            <a:off x="457200" y="6248400"/>
            <a:ext cx="2133600" cy="457200"/>
          </a:xfrm>
        </p:spPr>
        <p:txBody>
          <a:bodyPr/>
          <a:lstStyle>
            <a:lvl1pPr>
              <a:defRPr/>
            </a:lvl1pPr>
          </a:lstStyle>
          <a:p>
            <a:endParaRPr lang="ru-RU"/>
          </a:p>
        </p:txBody>
      </p:sp>
      <p:sp>
        <p:nvSpPr>
          <p:cNvPr id="15429" name="Rectangle 69"/>
          <p:cNvSpPr>
            <a:spLocks noGrp="1" noChangeArrowheads="1"/>
          </p:cNvSpPr>
          <p:nvPr>
            <p:ph type="ftr" sz="quarter" idx="3"/>
          </p:nvPr>
        </p:nvSpPr>
        <p:spPr>
          <a:xfrm>
            <a:off x="3124200" y="6248400"/>
            <a:ext cx="2895600" cy="457200"/>
          </a:xfrm>
        </p:spPr>
        <p:txBody>
          <a:bodyPr/>
          <a:lstStyle>
            <a:lvl1pPr>
              <a:defRPr/>
            </a:lvl1pPr>
          </a:lstStyle>
          <a:p>
            <a:endParaRPr lang="ru-RU"/>
          </a:p>
        </p:txBody>
      </p:sp>
      <p:sp>
        <p:nvSpPr>
          <p:cNvPr id="15430" name="Rectangle 70"/>
          <p:cNvSpPr>
            <a:spLocks noGrp="1" noChangeArrowheads="1"/>
          </p:cNvSpPr>
          <p:nvPr>
            <p:ph type="sldNum" sz="quarter" idx="4"/>
          </p:nvPr>
        </p:nvSpPr>
        <p:spPr>
          <a:xfrm>
            <a:off x="6553200" y="6248400"/>
            <a:ext cx="2133600" cy="457200"/>
          </a:xfrm>
        </p:spPr>
        <p:txBody>
          <a:bodyPr/>
          <a:lstStyle>
            <a:lvl1pPr>
              <a:defRPr/>
            </a:lvl1pPr>
          </a:lstStyle>
          <a:p>
            <a:fld id="{D7D9AA2F-120F-4599-A6BD-9E055DE68FD1}" type="slidenum">
              <a:rPr lang="ru-RU"/>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7751A2F-2098-48D4-917B-5CD030F477AA}"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483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483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CA42013-E3FB-4F1C-B742-2DDA767548A7}"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73709C8-4C20-480B-96D9-6838DFA17DC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68E574D-56A9-47E2-BCB4-0A39B97B2C0B}"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AD0090A-0108-4546-90B6-8387A47C0E7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FC5EA4CF-209E-441A-9AE0-2D03D93ECC06}"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EB3EA65-1D97-4084-BFAD-35D558906F9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4CF977AE-15AE-46E3-BE3E-596E9EE1571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6697F8E-0F07-4FC3-869F-8B899CC4C52B}"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8AE5F9C-BBD6-46DD-8850-84A93183371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ru-RU"/>
          </a:p>
        </p:txBody>
      </p:sp>
      <p:grpSp>
        <p:nvGrpSpPr>
          <p:cNvPr id="14339" name="Group 3"/>
          <p:cNvGrpSpPr>
            <a:grpSpLocks/>
          </p:cNvGrpSpPr>
          <p:nvPr/>
        </p:nvGrpSpPr>
        <p:grpSpPr bwMode="auto">
          <a:xfrm>
            <a:off x="3175" y="4267200"/>
            <a:ext cx="9140825" cy="2590800"/>
            <a:chOff x="2" y="2688"/>
            <a:chExt cx="5758" cy="1632"/>
          </a:xfrm>
        </p:grpSpPr>
        <p:sp>
          <p:nvSpPr>
            <p:cNvPr id="1434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grpSp>
          <p:nvGrpSpPr>
            <p:cNvPr id="14341" name="Group 5"/>
            <p:cNvGrpSpPr>
              <a:grpSpLocks/>
            </p:cNvGrpSpPr>
            <p:nvPr userDrawn="1"/>
          </p:nvGrpSpPr>
          <p:grpSpPr bwMode="auto">
            <a:xfrm>
              <a:off x="3528" y="3715"/>
              <a:ext cx="792" cy="521"/>
              <a:chOff x="3527" y="3715"/>
              <a:chExt cx="792" cy="521"/>
            </a:xfrm>
          </p:grpSpPr>
          <p:sp>
            <p:nvSpPr>
              <p:cNvPr id="1434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ru-RU"/>
              </a:p>
            </p:txBody>
          </p:sp>
          <p:sp>
            <p:nvSpPr>
              <p:cNvPr id="1434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ru-RU"/>
              </a:p>
            </p:txBody>
          </p:sp>
          <p:sp>
            <p:nvSpPr>
              <p:cNvPr id="1434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434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ru-RU"/>
              </a:p>
            </p:txBody>
          </p:sp>
          <p:sp>
            <p:nvSpPr>
              <p:cNvPr id="1434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434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ru-RU"/>
              </a:p>
            </p:txBody>
          </p:sp>
          <p:sp>
            <p:nvSpPr>
              <p:cNvPr id="1434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ru-RU"/>
              </a:p>
            </p:txBody>
          </p:sp>
          <p:sp>
            <p:nvSpPr>
              <p:cNvPr id="1434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435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ru-RU"/>
              </a:p>
            </p:txBody>
          </p:sp>
          <p:sp>
            <p:nvSpPr>
              <p:cNvPr id="1435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ru-RU"/>
              </a:p>
            </p:txBody>
          </p:sp>
          <p:sp>
            <p:nvSpPr>
              <p:cNvPr id="1435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ru-RU"/>
              </a:p>
            </p:txBody>
          </p:sp>
        </p:grpSp>
        <p:grpSp>
          <p:nvGrpSpPr>
            <p:cNvPr id="14353" name="Group 17"/>
            <p:cNvGrpSpPr>
              <a:grpSpLocks/>
            </p:cNvGrpSpPr>
            <p:nvPr userDrawn="1"/>
          </p:nvGrpSpPr>
          <p:grpSpPr bwMode="auto">
            <a:xfrm>
              <a:off x="1776" y="3631"/>
              <a:ext cx="1626" cy="683"/>
              <a:chOff x="1776" y="3631"/>
              <a:chExt cx="1626" cy="683"/>
            </a:xfrm>
          </p:grpSpPr>
          <p:sp>
            <p:nvSpPr>
              <p:cNvPr id="1435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ru-RU"/>
              </a:p>
            </p:txBody>
          </p:sp>
          <p:sp>
            <p:nvSpPr>
              <p:cNvPr id="1435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ru-RU"/>
              </a:p>
            </p:txBody>
          </p:sp>
          <p:sp>
            <p:nvSpPr>
              <p:cNvPr id="1435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ru-RU"/>
              </a:p>
            </p:txBody>
          </p:sp>
          <p:sp>
            <p:nvSpPr>
              <p:cNvPr id="1435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ru-RU"/>
              </a:p>
            </p:txBody>
          </p:sp>
          <p:sp>
            <p:nvSpPr>
              <p:cNvPr id="1435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ru-RU"/>
              </a:p>
            </p:txBody>
          </p:sp>
          <p:sp>
            <p:nvSpPr>
              <p:cNvPr id="1435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ru-RU"/>
              </a:p>
            </p:txBody>
          </p:sp>
          <p:sp>
            <p:nvSpPr>
              <p:cNvPr id="1436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ru-RU"/>
              </a:p>
            </p:txBody>
          </p:sp>
          <p:sp>
            <p:nvSpPr>
              <p:cNvPr id="1436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ru-RU"/>
              </a:p>
            </p:txBody>
          </p:sp>
          <p:sp>
            <p:nvSpPr>
              <p:cNvPr id="1436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ru-RU"/>
              </a:p>
            </p:txBody>
          </p:sp>
          <p:sp>
            <p:nvSpPr>
              <p:cNvPr id="1436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ru-RU"/>
              </a:p>
            </p:txBody>
          </p:sp>
          <p:sp>
            <p:nvSpPr>
              <p:cNvPr id="1436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ru-RU"/>
              </a:p>
            </p:txBody>
          </p:sp>
          <p:sp>
            <p:nvSpPr>
              <p:cNvPr id="1436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ru-RU"/>
              </a:p>
            </p:txBody>
          </p:sp>
          <p:sp>
            <p:nvSpPr>
              <p:cNvPr id="1436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ru-RU"/>
              </a:p>
            </p:txBody>
          </p:sp>
          <p:sp>
            <p:nvSpPr>
              <p:cNvPr id="1436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ru-RU"/>
              </a:p>
            </p:txBody>
          </p:sp>
          <p:sp>
            <p:nvSpPr>
              <p:cNvPr id="1436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436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437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ru-RU"/>
              </a:p>
            </p:txBody>
          </p:sp>
          <p:sp>
            <p:nvSpPr>
              <p:cNvPr id="1437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ru-RU"/>
              </a:p>
            </p:txBody>
          </p:sp>
        </p:grpSp>
        <p:grpSp>
          <p:nvGrpSpPr>
            <p:cNvPr id="14372" name="Group 36"/>
            <p:cNvGrpSpPr>
              <a:grpSpLocks/>
            </p:cNvGrpSpPr>
            <p:nvPr userDrawn="1"/>
          </p:nvGrpSpPr>
          <p:grpSpPr bwMode="auto">
            <a:xfrm>
              <a:off x="4128" y="3360"/>
              <a:ext cx="1351" cy="821"/>
              <a:chOff x="4128" y="3360"/>
              <a:chExt cx="1351" cy="821"/>
            </a:xfrm>
          </p:grpSpPr>
          <p:sp>
            <p:nvSpPr>
              <p:cNvPr id="1437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437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437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ru-RU"/>
              </a:p>
            </p:txBody>
          </p:sp>
          <p:sp>
            <p:nvSpPr>
              <p:cNvPr id="1437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437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437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437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ru-RU"/>
              </a:p>
            </p:txBody>
          </p:sp>
          <p:sp>
            <p:nvSpPr>
              <p:cNvPr id="1438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ru-RU"/>
              </a:p>
            </p:txBody>
          </p:sp>
          <p:sp>
            <p:nvSpPr>
              <p:cNvPr id="1438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ru-RU"/>
              </a:p>
            </p:txBody>
          </p:sp>
          <p:sp>
            <p:nvSpPr>
              <p:cNvPr id="1438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438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ru-RU"/>
              </a:p>
            </p:txBody>
          </p:sp>
          <p:sp>
            <p:nvSpPr>
              <p:cNvPr id="1438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ru-RU"/>
              </a:p>
            </p:txBody>
          </p:sp>
          <p:sp>
            <p:nvSpPr>
              <p:cNvPr id="1438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ru-RU"/>
              </a:p>
            </p:txBody>
          </p:sp>
          <p:sp>
            <p:nvSpPr>
              <p:cNvPr id="1438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438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ru-RU"/>
              </a:p>
            </p:txBody>
          </p:sp>
          <p:sp>
            <p:nvSpPr>
              <p:cNvPr id="1438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ru-RU"/>
              </a:p>
            </p:txBody>
          </p:sp>
          <p:sp>
            <p:nvSpPr>
              <p:cNvPr id="1438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ru-RU"/>
              </a:p>
            </p:txBody>
          </p:sp>
        </p:grpSp>
        <p:grpSp>
          <p:nvGrpSpPr>
            <p:cNvPr id="14390" name="Group 54"/>
            <p:cNvGrpSpPr>
              <a:grpSpLocks/>
            </p:cNvGrpSpPr>
            <p:nvPr userDrawn="1"/>
          </p:nvGrpSpPr>
          <p:grpSpPr bwMode="auto">
            <a:xfrm>
              <a:off x="5280" y="3024"/>
              <a:ext cx="425" cy="258"/>
              <a:chOff x="5280" y="3024"/>
              <a:chExt cx="425" cy="258"/>
            </a:xfrm>
          </p:grpSpPr>
          <p:sp>
            <p:nvSpPr>
              <p:cNvPr id="1439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439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439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439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sp>
            <p:nvSpPr>
              <p:cNvPr id="1439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1439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ru-RU"/>
              </a:p>
            </p:txBody>
          </p:sp>
          <p:sp>
            <p:nvSpPr>
              <p:cNvPr id="1439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ru-RU"/>
              </a:p>
            </p:txBody>
          </p:sp>
          <p:grpSp>
            <p:nvGrpSpPr>
              <p:cNvPr id="14398" name="Group 62"/>
              <p:cNvGrpSpPr>
                <a:grpSpLocks/>
              </p:cNvGrpSpPr>
              <p:nvPr/>
            </p:nvGrpSpPr>
            <p:grpSpPr bwMode="auto">
              <a:xfrm>
                <a:off x="5381" y="3085"/>
                <a:ext cx="227" cy="132"/>
                <a:chOff x="5381" y="3085"/>
                <a:chExt cx="227" cy="132"/>
              </a:xfrm>
            </p:grpSpPr>
            <p:sp>
              <p:nvSpPr>
                <p:cNvPr id="1439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ru-RU"/>
                </a:p>
              </p:txBody>
            </p:sp>
            <p:sp>
              <p:nvSpPr>
                <p:cNvPr id="1440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ru-RU"/>
                </a:p>
              </p:txBody>
            </p:sp>
            <p:sp>
              <p:nvSpPr>
                <p:cNvPr id="1440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ru-RU"/>
                </a:p>
              </p:txBody>
            </p:sp>
            <p:sp>
              <p:nvSpPr>
                <p:cNvPr id="1440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ru-RU"/>
                </a:p>
              </p:txBody>
            </p:sp>
          </p:grpSp>
        </p:grpSp>
      </p:grpSp>
      <p:sp>
        <p:nvSpPr>
          <p:cNvPr id="1440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1440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40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ru-RU"/>
          </a:p>
        </p:txBody>
      </p:sp>
      <p:sp>
        <p:nvSpPr>
          <p:cNvPr id="1440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ru-RU"/>
          </a:p>
        </p:txBody>
      </p:sp>
      <p:sp>
        <p:nvSpPr>
          <p:cNvPr id="1440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B89CFFA8-3970-4184-BA71-FE82CC874BB7}"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emf"/><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images.google.kz/imgres?imgurl=http://gdb.rferl.org/DBF577EF-93D9-4B0E-913B-72D2B622D82A_mw800_mh600.jpg&amp;imgrefurl=http://rus.azattyq.org/content/article/1367168.html&amp;usg=__fjZGeAAXBYGzvgRBzY_kJgNvWdA=&amp;h=363&amp;w=700&amp;sz=101&amp;hl=ru&amp;start=14&amp;tbnid=L9BCfXmcfkVrdM:&amp;tbnh=73&amp;tbnw=140&amp;prev=/images?q=%D1%80%D0%B8%D1%81%D1%83%D0%BD%D0%BE%D0%BA+%D0%BF%D0%B5%D1%80%D0%B2%D1%8B%D1%85+%D0%B4%D0%B5%D0%BD%D0%B5%D0%B3+%D1%82%D0%B5%D0%BD%D0%B3%D0%B5&amp;gbv=2&amp;hl=ru&amp;sa=G" TargetMode="External"/><Relationship Id="rId5" Type="http://schemas.openxmlformats.org/officeDocument/2006/relationships/image" Target="../media/image5.emf"/><Relationship Id="rId4" Type="http://schemas.openxmlformats.org/officeDocument/2006/relationships/image" Target="../media/image4.jpeg"/><Relationship Id="rId9"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kz/imgres?imgurl=http://gdb.rferl.org/DBF577EF-93D9-4B0E-913B-72D2B622D82A_mw800_mh600.jpg&amp;imgrefurl=http://rus.azattyq.org/content/article/1367168.html&amp;usg=__fjZGeAAXBYGzvgRBzY_kJgNvWdA=&amp;h=363&amp;w=700&amp;sz=101&amp;hl=ru&amp;start=14&amp;tbnid=L9BCfXmcfkVrdM:&amp;tbnh=73&amp;tbnw=140&amp;prev=/images?q=%D1%80%D0%B8%D1%81%D1%83%D0%BD%D0%BE%D0%BA+%D0%BF%D0%B5%D1%80%D0%B2%D1%8B%D1%85+%D0%B4%D0%B5%D0%BD%D0%B5%D0%B3+%D1%82%D0%B5%D0%BD%D0%B3%D0%B5&amp;gbv=2&amp;hl=ru&amp;sa=G"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16 ж</a:t>
            </a:r>
            <a:r>
              <a:rPr lang="kk-KZ" dirty="0" smtClean="0"/>
              <a:t>елтоқсан</a:t>
            </a:r>
            <a:br>
              <a:rPr lang="kk-KZ" dirty="0" smtClean="0"/>
            </a:br>
            <a:r>
              <a:rPr lang="kk-KZ" dirty="0" smtClean="0"/>
              <a:t>Қазақстан Тәуелсіздік күні </a:t>
            </a:r>
            <a:endParaRPr lang="ru-RU" dirty="0"/>
          </a:p>
        </p:txBody>
      </p:sp>
      <p:pic>
        <p:nvPicPr>
          <p:cNvPr id="5" name="Содержимое 4" descr="2015"/>
          <p:cNvPicPr>
            <a:picLocks noGrp="1"/>
          </p:cNvPicPr>
          <p:nvPr>
            <p:ph idx="1"/>
          </p:nvPr>
        </p:nvPicPr>
        <p:blipFill>
          <a:blip r:embed="rId2" cstate="print"/>
          <a:srcRect/>
          <a:stretch>
            <a:fillRect/>
          </a:stretch>
        </p:blipFill>
        <p:spPr bwMode="auto">
          <a:xfrm>
            <a:off x="755576" y="1700808"/>
            <a:ext cx="7632848" cy="47525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kk-KZ" b="1">
                <a:solidFill>
                  <a:srgbClr val="FFFF00"/>
                </a:solidFill>
              </a:rPr>
              <a:t>Қазақтың ұлттық тағамдары</a:t>
            </a:r>
            <a:endParaRPr lang="ru-RU" b="1">
              <a:solidFill>
                <a:srgbClr val="FFFF00"/>
              </a:solidFill>
            </a:endParaRPr>
          </a:p>
        </p:txBody>
      </p:sp>
      <p:pic>
        <p:nvPicPr>
          <p:cNvPr id="33796" name="Picture 4"/>
          <p:cNvPicPr>
            <a:picLocks noChangeAspect="1" noChangeArrowheads="1"/>
          </p:cNvPicPr>
          <p:nvPr/>
        </p:nvPicPr>
        <p:blipFill>
          <a:blip r:embed="rId2" cstate="print"/>
          <a:srcRect/>
          <a:stretch>
            <a:fillRect/>
          </a:stretch>
        </p:blipFill>
        <p:spPr bwMode="auto">
          <a:xfrm rot="-656089">
            <a:off x="539750" y="1412875"/>
            <a:ext cx="2700338" cy="2574925"/>
          </a:xfrm>
          <a:prstGeom prst="rect">
            <a:avLst/>
          </a:prstGeom>
          <a:noFill/>
          <a:ln w="9525">
            <a:noFill/>
            <a:miter lim="800000"/>
            <a:headEnd/>
            <a:tailEnd/>
          </a:ln>
          <a:effectLst/>
        </p:spPr>
      </p:pic>
      <p:pic>
        <p:nvPicPr>
          <p:cNvPr id="33797" name="Picture 5"/>
          <p:cNvPicPr>
            <a:picLocks noGrp="1" noChangeAspect="1" noChangeArrowheads="1"/>
          </p:cNvPicPr>
          <p:nvPr>
            <p:ph type="body" idx="1"/>
          </p:nvPr>
        </p:nvPicPr>
        <p:blipFill>
          <a:blip r:embed="rId3" cstate="print"/>
          <a:srcRect/>
          <a:stretch>
            <a:fillRect/>
          </a:stretch>
        </p:blipFill>
        <p:spPr>
          <a:xfrm rot="727307">
            <a:off x="6084888" y="1412875"/>
            <a:ext cx="2843212" cy="2620963"/>
          </a:xfrm>
          <a:noFill/>
          <a:ln/>
        </p:spPr>
      </p:pic>
      <p:pic>
        <p:nvPicPr>
          <p:cNvPr id="33798" name="Picture 6" descr="6"/>
          <p:cNvPicPr>
            <a:picLocks noChangeAspect="1" noChangeArrowheads="1"/>
          </p:cNvPicPr>
          <p:nvPr/>
        </p:nvPicPr>
        <p:blipFill>
          <a:blip r:embed="rId4" cstate="print"/>
          <a:srcRect/>
          <a:stretch>
            <a:fillRect/>
          </a:stretch>
        </p:blipFill>
        <p:spPr bwMode="auto">
          <a:xfrm>
            <a:off x="5795963" y="4121150"/>
            <a:ext cx="3168650" cy="2736850"/>
          </a:xfrm>
          <a:prstGeom prst="rect">
            <a:avLst/>
          </a:prstGeom>
          <a:noFill/>
        </p:spPr>
      </p:pic>
      <p:pic>
        <p:nvPicPr>
          <p:cNvPr id="33799" name="Picture 7" descr="1"/>
          <p:cNvPicPr>
            <a:picLocks noChangeAspect="1" noChangeArrowheads="1"/>
          </p:cNvPicPr>
          <p:nvPr/>
        </p:nvPicPr>
        <p:blipFill>
          <a:blip r:embed="rId5" cstate="print"/>
          <a:srcRect/>
          <a:stretch>
            <a:fillRect/>
          </a:stretch>
        </p:blipFill>
        <p:spPr bwMode="auto">
          <a:xfrm>
            <a:off x="2987675" y="2205038"/>
            <a:ext cx="3132138" cy="2952750"/>
          </a:xfrm>
          <a:prstGeom prst="rect">
            <a:avLst/>
          </a:prstGeom>
          <a:noFill/>
        </p:spPr>
      </p:pic>
      <p:pic>
        <p:nvPicPr>
          <p:cNvPr id="33800" name="Picture 8" descr="VSKMpR36Q5t5sw8T6Ts53pWGip52TR"/>
          <p:cNvPicPr>
            <a:picLocks noChangeAspect="1" noChangeArrowheads="1"/>
          </p:cNvPicPr>
          <p:nvPr/>
        </p:nvPicPr>
        <p:blipFill>
          <a:blip r:embed="rId6" cstate="print"/>
          <a:srcRect/>
          <a:stretch>
            <a:fillRect/>
          </a:stretch>
        </p:blipFill>
        <p:spPr bwMode="auto">
          <a:xfrm>
            <a:off x="250825" y="4149725"/>
            <a:ext cx="2879725" cy="242093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Nd9GcTmU4fE9bBLjvUGmBv1bJiDech7jr3HeWacRkhEKfRQ1oGrWsujO8XXo7AU"/>
          <p:cNvPicPr>
            <a:picLocks noChangeAspect="1" noChangeArrowheads="1"/>
          </p:cNvPicPr>
          <p:nvPr/>
        </p:nvPicPr>
        <p:blipFill>
          <a:blip r:embed="rId2" cstate="print"/>
          <a:srcRect b="3796"/>
          <a:stretch>
            <a:fillRect/>
          </a:stretch>
        </p:blipFill>
        <p:spPr bwMode="auto">
          <a:xfrm>
            <a:off x="0" y="0"/>
            <a:ext cx="9144000" cy="6858000"/>
          </a:xfrm>
          <a:prstGeom prst="rect">
            <a:avLst/>
          </a:prstGeom>
          <a:noFill/>
        </p:spPr>
      </p:pic>
      <p:sp>
        <p:nvSpPr>
          <p:cNvPr id="35843" name="Rectangle 3"/>
          <p:cNvSpPr>
            <a:spLocks noGrp="1"/>
          </p:cNvSpPr>
          <p:nvPr>
            <p:ph type="title"/>
          </p:nvPr>
        </p:nvSpPr>
        <p:spPr>
          <a:xfrm>
            <a:off x="457200" y="136525"/>
            <a:ext cx="8229600" cy="725488"/>
          </a:xfrm>
          <a:noFill/>
          <a:ln/>
          <a:effectLst>
            <a:outerShdw dist="35921" dir="2700000" algn="ctr" rotWithShape="0">
              <a:schemeClr val="bg2"/>
            </a:outerShdw>
          </a:effectLst>
        </p:spPr>
        <p:txBody>
          <a:bodyPr anchorCtr="0"/>
          <a:lstStyle/>
          <a:p>
            <a:r>
              <a:rPr lang="ru-RU" sz="4800" b="1">
                <a:solidFill>
                  <a:srgbClr val="FFFF15"/>
                </a:solidFill>
              </a:rPr>
              <a:t>Туған </a:t>
            </a:r>
            <a:r>
              <a:rPr lang="kk-KZ" sz="4800" b="1">
                <a:solidFill>
                  <a:srgbClr val="FFFF15"/>
                </a:solidFill>
              </a:rPr>
              <a:t>елім, туған жерім</a:t>
            </a:r>
            <a:r>
              <a:rPr lang="kk-KZ"/>
              <a:t> </a:t>
            </a:r>
            <a:endParaRPr lang="ru-RU"/>
          </a:p>
        </p:txBody>
      </p:sp>
      <p:sp>
        <p:nvSpPr>
          <p:cNvPr id="35844" name="Rectangle 4"/>
          <p:cNvSpPr>
            <a:spLocks noGrp="1"/>
          </p:cNvSpPr>
          <p:nvPr>
            <p:ph type="body" idx="1"/>
          </p:nvPr>
        </p:nvSpPr>
        <p:spPr>
          <a:xfrm>
            <a:off x="1231900" y="1250950"/>
            <a:ext cx="7129463" cy="1541463"/>
          </a:xfrm>
          <a:noFill/>
          <a:ln/>
        </p:spPr>
        <p:txBody>
          <a:bodyPr/>
          <a:lstStyle/>
          <a:p>
            <a:pPr>
              <a:buFont typeface="Wingdings" pitchFamily="2" charset="2"/>
              <a:buNone/>
            </a:pPr>
            <a:r>
              <a:rPr lang="ru-RU" sz="2800" b="1">
                <a:solidFill>
                  <a:srgbClr val="531E1D"/>
                </a:solidFill>
                <a:latin typeface="Times New Roman" pitchFamily="18" charset="0"/>
              </a:rPr>
              <a:t>Елiмнiң атын айтсам – Қазақстан, </a:t>
            </a:r>
          </a:p>
          <a:p>
            <a:pPr>
              <a:buFont typeface="Wingdings" pitchFamily="2" charset="2"/>
              <a:buNone/>
            </a:pPr>
            <a:r>
              <a:rPr lang="ru-RU" sz="2800" b="1">
                <a:solidFill>
                  <a:srgbClr val="531E1D"/>
                </a:solidFill>
                <a:latin typeface="Times New Roman" pitchFamily="18" charset="0"/>
              </a:rPr>
              <a:t>Жерiмнiң атын айтсам – Қазақстан. </a:t>
            </a:r>
          </a:p>
          <a:p>
            <a:pPr>
              <a:buFont typeface="Wingdings" pitchFamily="2" charset="2"/>
              <a:buNone/>
            </a:pPr>
            <a:r>
              <a:rPr lang="ru-RU" sz="2800" b="1">
                <a:solidFill>
                  <a:srgbClr val="531E1D"/>
                </a:solidFill>
                <a:latin typeface="Times New Roman" pitchFamily="18" charset="0"/>
              </a:rPr>
              <a:t>Қойнауы қазынаға толған мекен, </a:t>
            </a:r>
          </a:p>
          <a:p>
            <a:pPr>
              <a:buFont typeface="Wingdings" pitchFamily="2" charset="2"/>
              <a:buNone/>
            </a:pPr>
            <a:r>
              <a:rPr lang="ru-RU" sz="2800" b="1">
                <a:solidFill>
                  <a:srgbClr val="531E1D"/>
                </a:solidFill>
                <a:latin typeface="Times New Roman" pitchFamily="18" charset="0"/>
              </a:rPr>
              <a:t>Байлығым атын айтсам – Қазақстан. </a:t>
            </a:r>
          </a:p>
          <a:p>
            <a:endParaRPr lang="ru-RU" sz="2800" b="1">
              <a:solidFill>
                <a:srgbClr val="531E1D"/>
              </a:solidFill>
              <a:latin typeface="Times New Roman" pitchFamily="18" charset="0"/>
            </a:endParaRPr>
          </a:p>
          <a:p>
            <a:endParaRPr lang="ru-RU" sz="2800">
              <a:solidFill>
                <a:schemeClr val="hlink"/>
              </a:solidFill>
            </a:endParaRPr>
          </a:p>
        </p:txBody>
      </p:sp>
      <p:sp>
        <p:nvSpPr>
          <p:cNvPr id="35845" name="Rectangle 5"/>
          <p:cNvSpPr>
            <a:spLocks noChangeArrowheads="1"/>
          </p:cNvSpPr>
          <p:nvPr/>
        </p:nvSpPr>
        <p:spPr bwMode="auto">
          <a:xfrm>
            <a:off x="1284288" y="3660775"/>
            <a:ext cx="7200900" cy="1800225"/>
          </a:xfrm>
          <a:prstGeom prst="rect">
            <a:avLst/>
          </a:prstGeom>
          <a:noFill/>
          <a:ln w="9525">
            <a:noFill/>
            <a:miter lim="800000"/>
            <a:headEnd/>
            <a:tailEnd/>
          </a:ln>
          <a:effectLst/>
        </p:spPr>
        <p:txBody>
          <a:bodyPr>
            <a:spAutoFit/>
          </a:bodyPr>
          <a:lstStyle/>
          <a:p>
            <a:r>
              <a:rPr lang="ru-RU" sz="2800" b="1">
                <a:solidFill>
                  <a:srgbClr val="663300"/>
                </a:solidFill>
                <a:effectLst>
                  <a:outerShdw blurRad="38100" dist="38100" dir="2700000" algn="tl">
                    <a:srgbClr val="000000"/>
                  </a:outerShdw>
                </a:effectLst>
                <a:latin typeface="Times New Roman" pitchFamily="18" charset="0"/>
              </a:rPr>
              <a:t>Қазақстан – республикам, мақтанышым, </a:t>
            </a:r>
          </a:p>
          <a:p>
            <a:r>
              <a:rPr lang="ru-RU" sz="2800" b="1">
                <a:solidFill>
                  <a:srgbClr val="663300"/>
                </a:solidFill>
                <a:effectLst>
                  <a:outerShdw blurRad="38100" dist="38100" dir="2700000" algn="tl">
                    <a:srgbClr val="000000"/>
                  </a:outerShdw>
                </a:effectLst>
                <a:latin typeface="Times New Roman" pitchFamily="18" charset="0"/>
              </a:rPr>
              <a:t>Мен сенi жырлаймын мақтан үшiн. </a:t>
            </a:r>
          </a:p>
          <a:p>
            <a:r>
              <a:rPr lang="ru-RU" sz="2800" b="1">
                <a:solidFill>
                  <a:srgbClr val="663300"/>
                </a:solidFill>
                <a:effectLst>
                  <a:outerShdw blurRad="38100" dist="38100" dir="2700000" algn="tl">
                    <a:srgbClr val="000000"/>
                  </a:outerShdw>
                </a:effectLst>
                <a:latin typeface="Times New Roman" pitchFamily="18" charset="0"/>
              </a:rPr>
              <a:t>Құдайым маған кұйттай жүрек берген, </a:t>
            </a:r>
          </a:p>
          <a:p>
            <a:r>
              <a:rPr lang="ru-RU" sz="2800" b="1">
                <a:solidFill>
                  <a:srgbClr val="663300"/>
                </a:solidFill>
                <a:effectLst>
                  <a:outerShdw blurRad="38100" dist="38100" dir="2700000" algn="tl">
                    <a:srgbClr val="000000"/>
                  </a:outerShdw>
                </a:effectLst>
                <a:latin typeface="Times New Roman" pitchFamily="18" charset="0"/>
              </a:rPr>
              <a:t>Лүпiлдеп сенi сүйiп, сақтау үшiн!</a:t>
            </a: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3" name="Picture 11" descr="Карта Казахстана"/>
          <p:cNvPicPr>
            <a:picLocks noGrp="1" noChangeAspect="1" noChangeArrowheads="1"/>
          </p:cNvPicPr>
          <p:nvPr>
            <p:ph type="body" idx="1"/>
          </p:nvPr>
        </p:nvPicPr>
        <p:blipFill>
          <a:blip r:embed="rId2" cstate="print">
            <a:clrChange>
              <a:clrFrom>
                <a:srgbClr val="FFFFFF"/>
              </a:clrFrom>
              <a:clrTo>
                <a:srgbClr val="FFFFFF">
                  <a:alpha val="0"/>
                </a:srgbClr>
              </a:clrTo>
            </a:clrChange>
          </a:blip>
          <a:srcRect/>
          <a:stretch>
            <a:fillRect/>
          </a:stretch>
        </p:blipFill>
        <p:spPr>
          <a:xfrm>
            <a:off x="1042988" y="1484313"/>
            <a:ext cx="6264275" cy="3502025"/>
          </a:xfrm>
          <a:noFill/>
          <a:ln/>
        </p:spPr>
      </p:pic>
      <p:pic>
        <p:nvPicPr>
          <p:cNvPr id="8204" name="Picture 12"/>
          <p:cNvPicPr>
            <a:picLocks noGrp="1" noChangeAspect="1" noChangeArrowheads="1"/>
          </p:cNvPicPr>
          <p:nvPr>
            <p:ph type="title"/>
          </p:nvPr>
        </p:nvPicPr>
        <p:blipFill>
          <a:blip r:embed="rId3" cstate="print">
            <a:lum contrast="6000"/>
          </a:blip>
          <a:srcRect/>
          <a:stretch>
            <a:fillRect/>
          </a:stretch>
        </p:blipFill>
        <p:spPr>
          <a:xfrm rot="20744396">
            <a:off x="249238" y="327025"/>
            <a:ext cx="1727200" cy="2232025"/>
          </a:xfrm>
          <a:noFill/>
          <a:ln/>
        </p:spPr>
      </p:pic>
      <p:pic>
        <p:nvPicPr>
          <p:cNvPr id="2" name="Рисунок 1" descr="Аст1.jpg"/>
          <p:cNvPicPr>
            <a:picLocks noChangeAspect="1"/>
          </p:cNvPicPr>
          <p:nvPr/>
        </p:nvPicPr>
        <p:blipFill>
          <a:blip r:embed="rId4" cstate="print">
            <a:lum contrast="30000"/>
          </a:blip>
          <a:srcRect/>
          <a:stretch>
            <a:fillRect/>
          </a:stretch>
        </p:blipFill>
        <p:spPr bwMode="auto">
          <a:xfrm>
            <a:off x="323850" y="3716338"/>
            <a:ext cx="1655763" cy="2592387"/>
          </a:xfrm>
          <a:prstGeom prst="rect">
            <a:avLst/>
          </a:prstGeom>
          <a:noFill/>
          <a:ln w="9525">
            <a:noFill/>
            <a:miter lim="800000"/>
            <a:headEnd/>
            <a:tailEnd/>
          </a:ln>
        </p:spPr>
      </p:pic>
      <p:pic>
        <p:nvPicPr>
          <p:cNvPr id="8206" name="Picture 14"/>
          <p:cNvPicPr>
            <a:picLocks noChangeAspect="1" noChangeArrowheads="1"/>
          </p:cNvPicPr>
          <p:nvPr/>
        </p:nvPicPr>
        <p:blipFill>
          <a:blip r:embed="rId5" cstate="print">
            <a:lum contrast="6000"/>
          </a:blip>
          <a:srcRect l="26524" t="14575" r="15533" b="12204"/>
          <a:stretch>
            <a:fillRect/>
          </a:stretch>
        </p:blipFill>
        <p:spPr bwMode="auto">
          <a:xfrm rot="-20845950">
            <a:off x="6227763" y="620713"/>
            <a:ext cx="2336800" cy="1754187"/>
          </a:xfrm>
          <a:prstGeom prst="rect">
            <a:avLst/>
          </a:prstGeom>
          <a:noFill/>
          <a:ln w="9525">
            <a:noFill/>
            <a:miter lim="800000"/>
            <a:headEnd/>
            <a:tailEnd/>
          </a:ln>
        </p:spPr>
      </p:pic>
      <p:pic>
        <p:nvPicPr>
          <p:cNvPr id="25611" name="Picture 11" descr="http://t2.gstatic.com/images?q=tbn:L9BCfXmcfkVrdM:http://gdb.rferl.org/DBF577EF-93D9-4B0E-913B-72D2B622D82A_mw800_mh600.jpg">
            <a:hlinkClick r:id="rId6"/>
          </p:cNvPr>
          <p:cNvPicPr>
            <a:picLocks noChangeAspect="1" noChangeArrowheads="1"/>
          </p:cNvPicPr>
          <p:nvPr/>
        </p:nvPicPr>
        <p:blipFill>
          <a:blip r:embed="rId7" cstate="print"/>
          <a:srcRect/>
          <a:stretch>
            <a:fillRect/>
          </a:stretch>
        </p:blipFill>
        <p:spPr bwMode="auto">
          <a:xfrm>
            <a:off x="2484438" y="0"/>
            <a:ext cx="2592387" cy="1511300"/>
          </a:xfrm>
          <a:prstGeom prst="rect">
            <a:avLst/>
          </a:prstGeom>
          <a:noFill/>
          <a:ln w="9525">
            <a:noFill/>
            <a:miter lim="800000"/>
            <a:headEnd/>
            <a:tailEnd/>
          </a:ln>
        </p:spPr>
      </p:pic>
      <p:pic>
        <p:nvPicPr>
          <p:cNvPr id="8210" name="Picture 18"/>
          <p:cNvPicPr>
            <a:picLocks noChangeAspect="1" noChangeArrowheads="1"/>
          </p:cNvPicPr>
          <p:nvPr/>
        </p:nvPicPr>
        <p:blipFill>
          <a:blip r:embed="rId8" cstate="print"/>
          <a:srcRect/>
          <a:stretch>
            <a:fillRect/>
          </a:stretch>
        </p:blipFill>
        <p:spPr bwMode="auto">
          <a:xfrm>
            <a:off x="6372225" y="3860800"/>
            <a:ext cx="2376488" cy="2647950"/>
          </a:xfrm>
          <a:prstGeom prst="rect">
            <a:avLst/>
          </a:prstGeom>
          <a:noFill/>
          <a:ln w="9525">
            <a:noFill/>
            <a:miter lim="800000"/>
            <a:headEnd/>
            <a:tailEnd/>
          </a:ln>
          <a:effectLst/>
        </p:spPr>
      </p:pic>
      <p:pic>
        <p:nvPicPr>
          <p:cNvPr id="8211" name="Picture 19" descr="2015"/>
          <p:cNvPicPr>
            <a:picLocks noChangeAspect="1" noChangeArrowheads="1"/>
          </p:cNvPicPr>
          <p:nvPr/>
        </p:nvPicPr>
        <p:blipFill>
          <a:blip r:embed="rId9" cstate="print"/>
          <a:srcRect/>
          <a:stretch>
            <a:fillRect/>
          </a:stretch>
        </p:blipFill>
        <p:spPr bwMode="auto">
          <a:xfrm>
            <a:off x="3059113" y="4868863"/>
            <a:ext cx="2449512" cy="18002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8203"/>
                                        </p:tgtEl>
                                        <p:attrNameLst>
                                          <p:attrName>style.visibility</p:attrName>
                                        </p:attrNameLst>
                                      </p:cBhvr>
                                      <p:to>
                                        <p:strVal val="visible"/>
                                      </p:to>
                                    </p:set>
                                    <p:animEffect transition="in" filter="wedge">
                                      <p:cBhvr>
                                        <p:cTn id="7" dur="2000"/>
                                        <p:tgtEl>
                                          <p:spTgt spid="820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8204"/>
                                        </p:tgtEl>
                                        <p:attrNameLst>
                                          <p:attrName>style.visibility</p:attrName>
                                        </p:attrNameLst>
                                      </p:cBhvr>
                                      <p:to>
                                        <p:strVal val="visible"/>
                                      </p:to>
                                    </p:set>
                                    <p:animEffect transition="in" filter="wedge">
                                      <p:cBhvr>
                                        <p:cTn id="12" dur="2000"/>
                                        <p:tgtEl>
                                          <p:spTgt spid="820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206"/>
                                        </p:tgtEl>
                                        <p:attrNameLst>
                                          <p:attrName>style.visibility</p:attrName>
                                        </p:attrNameLst>
                                      </p:cBhvr>
                                      <p:to>
                                        <p:strVal val="visible"/>
                                      </p:to>
                                    </p:set>
                                    <p:animEffect transition="in" filter="box(in)">
                                      <p:cBhvr>
                                        <p:cTn id="17" dur="500"/>
                                        <p:tgtEl>
                                          <p:spTgt spid="8206"/>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25611"/>
                                        </p:tgtEl>
                                        <p:attrNameLst>
                                          <p:attrName>style.visibility</p:attrName>
                                        </p:attrNameLst>
                                      </p:cBhvr>
                                      <p:to>
                                        <p:strVal val="visible"/>
                                      </p:to>
                                    </p:set>
                                    <p:animEffect transition="in" filter="fade">
                                      <p:cBhvr>
                                        <p:cTn id="22" dur="2000"/>
                                        <p:tgtEl>
                                          <p:spTgt spid="25611"/>
                                        </p:tgtEl>
                                      </p:cBhvr>
                                    </p:animEffect>
                                    <p:anim calcmode="lin" valueType="num">
                                      <p:cBhvr>
                                        <p:cTn id="23" dur="2000" fill="hold"/>
                                        <p:tgtEl>
                                          <p:spTgt spid="25611"/>
                                        </p:tgtEl>
                                        <p:attrNameLst>
                                          <p:attrName>style.rotation</p:attrName>
                                        </p:attrNameLst>
                                      </p:cBhvr>
                                      <p:tavLst>
                                        <p:tav tm="0">
                                          <p:val>
                                            <p:fltVal val="720"/>
                                          </p:val>
                                        </p:tav>
                                        <p:tav tm="100000">
                                          <p:val>
                                            <p:fltVal val="0"/>
                                          </p:val>
                                        </p:tav>
                                      </p:tavLst>
                                    </p:anim>
                                    <p:anim calcmode="lin" valueType="num">
                                      <p:cBhvr>
                                        <p:cTn id="24" dur="2000" fill="hold"/>
                                        <p:tgtEl>
                                          <p:spTgt spid="25611"/>
                                        </p:tgtEl>
                                        <p:attrNameLst>
                                          <p:attrName>ppt_h</p:attrName>
                                        </p:attrNameLst>
                                      </p:cBhvr>
                                      <p:tavLst>
                                        <p:tav tm="0">
                                          <p:val>
                                            <p:fltVal val="0"/>
                                          </p:val>
                                        </p:tav>
                                        <p:tav tm="100000">
                                          <p:val>
                                            <p:strVal val="#ppt_h"/>
                                          </p:val>
                                        </p:tav>
                                      </p:tavLst>
                                    </p:anim>
                                    <p:anim calcmode="lin" valueType="num">
                                      <p:cBhvr>
                                        <p:cTn id="25" dur="2000" fill="hold"/>
                                        <p:tgtEl>
                                          <p:spTgt spid="25611"/>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2"/>
                                        </p:tgtEl>
                                        <p:attrNameLst>
                                          <p:attrName>style.visibility</p:attrName>
                                        </p:attrNameLst>
                                      </p:cBhvr>
                                      <p:to>
                                        <p:strVal val="visible"/>
                                      </p:to>
                                    </p:set>
                                    <p:anim calcmode="lin" valueType="num">
                                      <p:cBhvr>
                                        <p:cTn id="30" dur="1000" fill="hold"/>
                                        <p:tgtEl>
                                          <p:spTgt spid="2"/>
                                        </p:tgtEl>
                                        <p:attrNameLst>
                                          <p:attrName>ppt_w</p:attrName>
                                        </p:attrNameLst>
                                      </p:cBhvr>
                                      <p:tavLst>
                                        <p:tav tm="0">
                                          <p:val>
                                            <p:fltVal val="0"/>
                                          </p:val>
                                        </p:tav>
                                        <p:tav tm="100000">
                                          <p:val>
                                            <p:strVal val="#ppt_w"/>
                                          </p:val>
                                        </p:tav>
                                      </p:tavLst>
                                    </p:anim>
                                    <p:anim calcmode="lin" valueType="num">
                                      <p:cBhvr>
                                        <p:cTn id="31" dur="1000" fill="hold"/>
                                        <p:tgtEl>
                                          <p:spTgt spid="2"/>
                                        </p:tgtEl>
                                        <p:attrNameLst>
                                          <p:attrName>ppt_h</p:attrName>
                                        </p:attrNameLst>
                                      </p:cBhvr>
                                      <p:tavLst>
                                        <p:tav tm="0">
                                          <p:val>
                                            <p:fltVal val="0"/>
                                          </p:val>
                                        </p:tav>
                                        <p:tav tm="100000">
                                          <p:val>
                                            <p:strVal val="#ppt_h"/>
                                          </p:val>
                                        </p:tav>
                                      </p:tavLst>
                                    </p:anim>
                                    <p:anim calcmode="lin" valueType="num">
                                      <p:cBhvr>
                                        <p:cTn id="32" dur="1000" fill="hold"/>
                                        <p:tgtEl>
                                          <p:spTgt spid="2"/>
                                        </p:tgtEl>
                                        <p:attrNameLst>
                                          <p:attrName>style.rotation</p:attrName>
                                        </p:attrNameLst>
                                      </p:cBhvr>
                                      <p:tavLst>
                                        <p:tav tm="0">
                                          <p:val>
                                            <p:fltVal val="90"/>
                                          </p:val>
                                        </p:tav>
                                        <p:tav tm="100000">
                                          <p:val>
                                            <p:fltVal val="0"/>
                                          </p:val>
                                        </p:tav>
                                      </p:tavLst>
                                    </p:anim>
                                    <p:animEffect transition="in" filter="fade">
                                      <p:cBhvr>
                                        <p:cTn id="33" dur="10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8210"/>
                                        </p:tgtEl>
                                        <p:attrNameLst>
                                          <p:attrName>style.visibility</p:attrName>
                                        </p:attrNameLst>
                                      </p:cBhvr>
                                      <p:to>
                                        <p:strVal val="visible"/>
                                      </p:to>
                                    </p:set>
                                    <p:anim calcmode="lin" valueType="num">
                                      <p:cBhvr>
                                        <p:cTn id="38" dur="1000" fill="hold"/>
                                        <p:tgtEl>
                                          <p:spTgt spid="8210"/>
                                        </p:tgtEl>
                                        <p:attrNameLst>
                                          <p:attrName>ppt_x</p:attrName>
                                        </p:attrNameLst>
                                      </p:cBhvr>
                                      <p:tavLst>
                                        <p:tav tm="0">
                                          <p:val>
                                            <p:strVal val="#ppt_x-.2"/>
                                          </p:val>
                                        </p:tav>
                                        <p:tav tm="100000">
                                          <p:val>
                                            <p:strVal val="#ppt_x"/>
                                          </p:val>
                                        </p:tav>
                                      </p:tavLst>
                                    </p:anim>
                                    <p:anim calcmode="lin" valueType="num">
                                      <p:cBhvr>
                                        <p:cTn id="39" dur="1000" fill="hold"/>
                                        <p:tgtEl>
                                          <p:spTgt spid="821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8210"/>
                                        </p:tgtEl>
                                      </p:cBhvr>
                                    </p:animEffect>
                                  </p:childTnLst>
                                </p:cTn>
                              </p:par>
                            </p:childTnLst>
                          </p:cTn>
                        </p:par>
                      </p:childTnLst>
                    </p:cTn>
                  </p:par>
                  <p:par>
                    <p:cTn id="41" fill="hold">
                      <p:stCondLst>
                        <p:cond delay="indefinite"/>
                      </p:stCondLst>
                      <p:childTnLst>
                        <p:par>
                          <p:cTn id="42" fill="hold">
                            <p:stCondLst>
                              <p:cond delay="0"/>
                            </p:stCondLst>
                            <p:childTnLst>
                              <p:par>
                                <p:cTn id="43" presetID="51" presetClass="entr" presetSubtype="0" fill="hold" nodeType="clickEffect">
                                  <p:stCondLst>
                                    <p:cond delay="0"/>
                                  </p:stCondLst>
                                  <p:childTnLst>
                                    <p:set>
                                      <p:cBhvr>
                                        <p:cTn id="44" dur="1" fill="hold">
                                          <p:stCondLst>
                                            <p:cond delay="0"/>
                                          </p:stCondLst>
                                        </p:cTn>
                                        <p:tgtEl>
                                          <p:spTgt spid="8211"/>
                                        </p:tgtEl>
                                        <p:attrNameLst>
                                          <p:attrName>style.visibility</p:attrName>
                                        </p:attrNameLst>
                                      </p:cBhvr>
                                      <p:to>
                                        <p:strVal val="visible"/>
                                      </p:to>
                                    </p:set>
                                    <p:animEffect transition="in" filter="fade">
                                      <p:cBhvr>
                                        <p:cTn id="45" dur="770" decel="100000"/>
                                        <p:tgtEl>
                                          <p:spTgt spid="8211"/>
                                        </p:tgtEl>
                                      </p:cBhvr>
                                    </p:animEffect>
                                    <p:animScale>
                                      <p:cBhvr>
                                        <p:cTn id="46" dur="770" decel="100000"/>
                                        <p:tgtEl>
                                          <p:spTgt spid="8211"/>
                                        </p:tgtEl>
                                      </p:cBhvr>
                                      <p:from x="10000" y="10000"/>
                                      <p:to x="200000" y="450000"/>
                                    </p:animScale>
                                    <p:animScale>
                                      <p:cBhvr>
                                        <p:cTn id="47" dur="1230" accel="100000" fill="hold">
                                          <p:stCondLst>
                                            <p:cond delay="770"/>
                                          </p:stCondLst>
                                        </p:cTn>
                                        <p:tgtEl>
                                          <p:spTgt spid="8211"/>
                                        </p:tgtEl>
                                      </p:cBhvr>
                                      <p:from x="200000" y="450000"/>
                                      <p:to x="100000" y="100000"/>
                                    </p:animScale>
                                    <p:set>
                                      <p:cBhvr>
                                        <p:cTn id="48" dur="770" fill="hold"/>
                                        <p:tgtEl>
                                          <p:spTgt spid="8211"/>
                                        </p:tgtEl>
                                        <p:attrNameLst>
                                          <p:attrName>ppt_x</p:attrName>
                                        </p:attrNameLst>
                                      </p:cBhvr>
                                      <p:to>
                                        <p:strVal val="(0.5)"/>
                                      </p:to>
                                    </p:set>
                                    <p:anim from="(0.5)" to="(#ppt_x)" calcmode="lin" valueType="num">
                                      <p:cBhvr>
                                        <p:cTn id="49" dur="1230" accel="100000" fill="hold">
                                          <p:stCondLst>
                                            <p:cond delay="770"/>
                                          </p:stCondLst>
                                        </p:cTn>
                                        <p:tgtEl>
                                          <p:spTgt spid="8211"/>
                                        </p:tgtEl>
                                        <p:attrNameLst>
                                          <p:attrName>ppt_x</p:attrName>
                                        </p:attrNameLst>
                                      </p:cBhvr>
                                    </p:anim>
                                    <p:set>
                                      <p:cBhvr>
                                        <p:cTn id="50" dur="770" fill="hold"/>
                                        <p:tgtEl>
                                          <p:spTgt spid="8211"/>
                                        </p:tgtEl>
                                        <p:attrNameLst>
                                          <p:attrName>ppt_y</p:attrName>
                                        </p:attrNameLst>
                                      </p:cBhvr>
                                      <p:to>
                                        <p:strVal val="(#ppt_y+0.4)"/>
                                      </p:to>
                                    </p:set>
                                    <p:anim from="(#ppt_y+0.4)" to="(#ppt_y)" calcmode="lin" valueType="num">
                                      <p:cBhvr>
                                        <p:cTn id="51" dur="1230" accel="100000" fill="hold">
                                          <p:stCondLst>
                                            <p:cond delay="770"/>
                                          </p:stCondLst>
                                        </p:cTn>
                                        <p:tgtEl>
                                          <p:spTgt spid="82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ru-RU"/>
          </a:p>
        </p:txBody>
      </p:sp>
      <p:pic>
        <p:nvPicPr>
          <p:cNvPr id="16390" name="Picture 2" descr="Кокшетау - Баровое"/>
          <p:cNvPicPr>
            <a:picLocks noGrp="1" noChangeAspect="1" noChangeArrowheads="1"/>
          </p:cNvPicPr>
          <p:nvPr>
            <p:ph type="body" idx="1"/>
          </p:nvPr>
        </p:nvPicPr>
        <p:blipFill>
          <a:blip r:embed="rId2" cstate="print"/>
          <a:srcRect/>
          <a:stretch>
            <a:fillRect/>
          </a:stretch>
        </p:blipFill>
        <p:spPr>
          <a:xfrm>
            <a:off x="0" y="0"/>
            <a:ext cx="4787900" cy="3789363"/>
          </a:xfrm>
          <a:noFill/>
          <a:ln/>
        </p:spPr>
      </p:pic>
      <p:pic>
        <p:nvPicPr>
          <p:cNvPr id="16391" name="Picture 2" descr="Пшеница"/>
          <p:cNvPicPr>
            <a:picLocks noChangeAspect="1" noChangeArrowheads="1"/>
          </p:cNvPicPr>
          <p:nvPr/>
        </p:nvPicPr>
        <p:blipFill>
          <a:blip r:embed="rId3" cstate="print"/>
          <a:srcRect/>
          <a:stretch>
            <a:fillRect/>
          </a:stretch>
        </p:blipFill>
        <p:spPr bwMode="auto">
          <a:xfrm>
            <a:off x="4572000" y="0"/>
            <a:ext cx="4572000" cy="3789363"/>
          </a:xfrm>
          <a:prstGeom prst="rect">
            <a:avLst/>
          </a:prstGeom>
          <a:noFill/>
          <a:ln w="9525">
            <a:noFill/>
            <a:miter lim="800000"/>
            <a:headEnd/>
            <a:tailEnd/>
          </a:ln>
        </p:spPr>
      </p:pic>
      <p:pic>
        <p:nvPicPr>
          <p:cNvPr id="16392" name="Содержимое 3" descr="foto_flowers_07.jpg"/>
          <p:cNvPicPr>
            <a:picLocks noChangeAspect="1"/>
          </p:cNvPicPr>
          <p:nvPr/>
        </p:nvPicPr>
        <p:blipFill>
          <a:blip r:embed="rId4" cstate="print"/>
          <a:srcRect/>
          <a:stretch>
            <a:fillRect/>
          </a:stretch>
        </p:blipFill>
        <p:spPr bwMode="auto">
          <a:xfrm>
            <a:off x="0" y="2565400"/>
            <a:ext cx="4572000" cy="4292600"/>
          </a:xfrm>
          <a:prstGeom prst="rect">
            <a:avLst/>
          </a:prstGeom>
          <a:noFill/>
          <a:ln w="9525">
            <a:noFill/>
            <a:miter lim="800000"/>
            <a:headEnd/>
            <a:tailEnd/>
          </a:ln>
        </p:spPr>
      </p:pic>
      <p:pic>
        <p:nvPicPr>
          <p:cNvPr id="16393" name="Picture 2" descr="степь-2"/>
          <p:cNvPicPr>
            <a:picLocks noChangeAspect="1" noChangeArrowheads="1"/>
          </p:cNvPicPr>
          <p:nvPr/>
        </p:nvPicPr>
        <p:blipFill>
          <a:blip r:embed="rId5" cstate="print">
            <a:lum bright="-6000"/>
          </a:blip>
          <a:srcRect/>
          <a:stretch>
            <a:fillRect/>
          </a:stretch>
        </p:blipFill>
        <p:spPr bwMode="auto">
          <a:xfrm>
            <a:off x="4572000" y="3429000"/>
            <a:ext cx="4572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500063" y="5137150"/>
            <a:ext cx="8286750" cy="1311275"/>
          </a:xfrm>
          <a:prstGeom prst="rect">
            <a:avLst/>
          </a:prstGeom>
          <a:noFill/>
          <a:ln w="9525">
            <a:noFill/>
            <a:miter lim="800000"/>
            <a:headEnd/>
            <a:tailEnd/>
          </a:ln>
        </p:spPr>
        <p:txBody>
          <a:bodyPr anchor="ctr">
            <a:spAutoFit/>
          </a:bodyPr>
          <a:lstStyle/>
          <a:p>
            <a:pPr indent="427038" algn="just"/>
            <a:endParaRPr lang="ru-RU" sz="2000" b="1">
              <a:latin typeface="Times New Roman" pitchFamily="18" charset="0"/>
              <a:cs typeface="Times New Roman" pitchFamily="18" charset="0"/>
            </a:endParaRPr>
          </a:p>
          <a:p>
            <a:pPr indent="427038" algn="just"/>
            <a:r>
              <a:rPr lang="ru-RU" sz="2000" b="1">
                <a:solidFill>
                  <a:srgbClr val="FFFF00"/>
                </a:solidFill>
                <a:latin typeface="Times New Roman" pitchFamily="18" charset="0"/>
                <a:cs typeface="Times New Roman" pitchFamily="18" charset="0"/>
              </a:rPr>
              <a:t>1991 </a:t>
            </a:r>
            <a:r>
              <a:rPr lang="kk-KZ" sz="2000" b="1">
                <a:solidFill>
                  <a:srgbClr val="FFFF00"/>
                </a:solidFill>
                <a:latin typeface="Times New Roman" pitchFamily="18" charset="0"/>
                <a:cs typeface="Times New Roman" pitchFamily="18" charset="0"/>
              </a:rPr>
              <a:t>жылы 1 желтоқсанда тұңғыш президентіміз </a:t>
            </a:r>
            <a:r>
              <a:rPr lang="en-US" sz="2000" b="1">
                <a:solidFill>
                  <a:srgbClr val="FFFF00"/>
                </a:solidFill>
                <a:latin typeface="Times New Roman" pitchFamily="18" charset="0"/>
                <a:cs typeface="Times New Roman" pitchFamily="18" charset="0"/>
              </a:rPr>
              <a:t>Н.</a:t>
            </a:r>
            <a:r>
              <a:rPr lang="kk-KZ" sz="2000" b="1">
                <a:solidFill>
                  <a:srgbClr val="FFFF00"/>
                </a:solidFill>
                <a:latin typeface="Times New Roman" pitchFamily="18" charset="0"/>
                <a:cs typeface="Times New Roman" pitchFamily="18" charset="0"/>
              </a:rPr>
              <a:t>Ә</a:t>
            </a:r>
            <a:r>
              <a:rPr lang="en-US" sz="2000" b="1">
                <a:solidFill>
                  <a:srgbClr val="FFFF00"/>
                </a:solidFill>
                <a:latin typeface="Times New Roman" pitchFamily="18" charset="0"/>
                <a:cs typeface="Times New Roman" pitchFamily="18" charset="0"/>
              </a:rPr>
              <a:t>.Назарбаев</a:t>
            </a:r>
            <a:r>
              <a:rPr lang="kk-KZ" sz="2000" b="1">
                <a:solidFill>
                  <a:srgbClr val="FFFF00"/>
                </a:solidFill>
                <a:latin typeface="Times New Roman" pitchFamily="18" charset="0"/>
                <a:cs typeface="Times New Roman" pitchFamily="18" charset="0"/>
              </a:rPr>
              <a:t>  </a:t>
            </a:r>
          </a:p>
          <a:p>
            <a:pPr indent="427038" algn="just"/>
            <a:r>
              <a:rPr lang="kk-KZ" sz="2000" b="1">
                <a:solidFill>
                  <a:srgbClr val="FFFF00"/>
                </a:solidFill>
                <a:latin typeface="Times New Roman" pitchFamily="18" charset="0"/>
                <a:cs typeface="Times New Roman" pitchFamily="18" charset="0"/>
              </a:rPr>
              <a:t>сайланды.</a:t>
            </a:r>
            <a:r>
              <a:rPr lang="ru-RU" sz="2000" b="1">
                <a:solidFill>
                  <a:srgbClr val="FFFF00"/>
                </a:solidFill>
                <a:latin typeface="Times New Roman" pitchFamily="18" charset="0"/>
                <a:cs typeface="Times New Roman" pitchFamily="18" charset="0"/>
              </a:rPr>
              <a:t> </a:t>
            </a:r>
            <a:endParaRPr lang="en-US" sz="2000" b="1">
              <a:solidFill>
                <a:srgbClr val="FFFF00"/>
              </a:solidFill>
              <a:latin typeface="Times New Roman" pitchFamily="18" charset="0"/>
              <a:cs typeface="Times New Roman" pitchFamily="18" charset="0"/>
            </a:endParaRPr>
          </a:p>
          <a:p>
            <a:pPr indent="427038" algn="just"/>
            <a:r>
              <a:rPr lang="ru-RU" sz="2000" b="1">
                <a:solidFill>
                  <a:srgbClr val="FFFF00"/>
                </a:solidFill>
                <a:latin typeface="Times New Roman" pitchFamily="18" charset="0"/>
                <a:cs typeface="Times New Roman" pitchFamily="18" charset="0"/>
              </a:rPr>
              <a:t>1 декабря 1991 года был избран первый президент Н</a:t>
            </a:r>
            <a:r>
              <a:rPr lang="en-US" sz="2000" b="1">
                <a:solidFill>
                  <a:srgbClr val="FFFF00"/>
                </a:solidFill>
                <a:latin typeface="Times New Roman" pitchFamily="18" charset="0"/>
                <a:cs typeface="Times New Roman" pitchFamily="18" charset="0"/>
              </a:rPr>
              <a:t>.</a:t>
            </a:r>
            <a:r>
              <a:rPr lang="ru-RU" sz="2000" b="1">
                <a:solidFill>
                  <a:srgbClr val="FFFF00"/>
                </a:solidFill>
                <a:latin typeface="Times New Roman" pitchFamily="18" charset="0"/>
                <a:cs typeface="Times New Roman" pitchFamily="18" charset="0"/>
              </a:rPr>
              <a:t>А</a:t>
            </a:r>
            <a:r>
              <a:rPr lang="en-US" sz="2000" b="1">
                <a:solidFill>
                  <a:srgbClr val="FFFF00"/>
                </a:solidFill>
                <a:latin typeface="Times New Roman" pitchFamily="18" charset="0"/>
                <a:cs typeface="Times New Roman" pitchFamily="18" charset="0"/>
              </a:rPr>
              <a:t>.</a:t>
            </a:r>
            <a:r>
              <a:rPr lang="ru-RU" sz="2000" b="1">
                <a:solidFill>
                  <a:srgbClr val="FFFF00"/>
                </a:solidFill>
                <a:latin typeface="Times New Roman" pitchFamily="18" charset="0"/>
                <a:cs typeface="Times New Roman" pitchFamily="18" charset="0"/>
              </a:rPr>
              <a:t>Назарбаев.  </a:t>
            </a:r>
          </a:p>
        </p:txBody>
      </p:sp>
      <p:pic>
        <p:nvPicPr>
          <p:cNvPr id="23555" name="Рисунок 2" descr="президент.jpg"/>
          <p:cNvPicPr>
            <a:picLocks noChangeAspect="1"/>
          </p:cNvPicPr>
          <p:nvPr/>
        </p:nvPicPr>
        <p:blipFill>
          <a:blip r:embed="rId2" cstate="print"/>
          <a:srcRect/>
          <a:stretch>
            <a:fillRect/>
          </a:stretch>
        </p:blipFill>
        <p:spPr bwMode="auto">
          <a:xfrm>
            <a:off x="3059113" y="428625"/>
            <a:ext cx="3097212" cy="4857750"/>
          </a:xfrm>
          <a:prstGeom prst="rect">
            <a:avLst/>
          </a:prstGeom>
          <a:noFill/>
          <a:ln w="76200" cmpd="tri">
            <a:solidFill>
              <a:srgbClr val="FFFF00"/>
            </a:solidFill>
            <a:miter lim="800000"/>
            <a:headEnd/>
            <a:tailEnd/>
          </a:ln>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2000"/>
                                        <p:tgtEl>
                                          <p:spTgt spid="23554"/>
                                        </p:tgtEl>
                                      </p:cBhvr>
                                    </p:animEffect>
                                  </p:childTnLst>
                                </p:cTn>
                              </p:par>
                              <p:par>
                                <p:cTn id="8" presetID="3" presetClass="entr" presetSubtype="10" fill="hold" nodeType="withEffect">
                                  <p:stCondLst>
                                    <p:cond delay="0"/>
                                  </p:stCondLst>
                                  <p:childTnLst>
                                    <p:set>
                                      <p:cBhvr>
                                        <p:cTn id="9" dur="1" fill="hold">
                                          <p:stCondLst>
                                            <p:cond delay="0"/>
                                          </p:stCondLst>
                                        </p:cTn>
                                        <p:tgtEl>
                                          <p:spTgt spid="23555"/>
                                        </p:tgtEl>
                                        <p:attrNameLst>
                                          <p:attrName>style.visibility</p:attrName>
                                        </p:attrNameLst>
                                      </p:cBhvr>
                                      <p:to>
                                        <p:strVal val="visible"/>
                                      </p:to>
                                    </p:set>
                                    <p:animEffect transition="in" filter="blinds(horizontal)">
                                      <p:cBhvr>
                                        <p:cTn id="10" dur="20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kk-KZ" sz="2800" b="1">
                <a:solidFill>
                  <a:srgbClr val="FFFF00"/>
                </a:solidFill>
              </a:rPr>
              <a:t>1992 жылы Қазақстан Республикасының әнұраны, елтаңбасы, туы қабылданды</a:t>
            </a:r>
            <a:endParaRPr lang="ru-RU" sz="2800" b="1">
              <a:solidFill>
                <a:srgbClr val="FFFF00"/>
              </a:solidFill>
            </a:endParaRPr>
          </a:p>
        </p:txBody>
      </p:sp>
      <p:pic>
        <p:nvPicPr>
          <p:cNvPr id="25604" name="Picture 4"/>
          <p:cNvPicPr>
            <a:picLocks noGrp="1" noChangeAspect="1" noChangeArrowheads="1"/>
          </p:cNvPicPr>
          <p:nvPr>
            <p:ph type="body" idx="1"/>
          </p:nvPr>
        </p:nvPicPr>
        <p:blipFill>
          <a:blip r:embed="rId2" cstate="print"/>
          <a:srcRect/>
          <a:stretch>
            <a:fillRect/>
          </a:stretch>
        </p:blipFill>
        <p:spPr>
          <a:xfrm>
            <a:off x="6011863" y="1989138"/>
            <a:ext cx="2809875" cy="3743325"/>
          </a:xfrm>
          <a:noFill/>
          <a:ln w="76200" cmpd="tri">
            <a:solidFill>
              <a:srgbClr val="FFFF00"/>
            </a:solidFill>
          </a:ln>
        </p:spPr>
      </p:pic>
      <p:pic>
        <p:nvPicPr>
          <p:cNvPr id="25605" name="Picture 5"/>
          <p:cNvPicPr>
            <a:picLocks noChangeAspect="1" noChangeArrowheads="1"/>
          </p:cNvPicPr>
          <p:nvPr/>
        </p:nvPicPr>
        <p:blipFill>
          <a:blip r:embed="rId3" cstate="print"/>
          <a:srcRect/>
          <a:stretch>
            <a:fillRect/>
          </a:stretch>
        </p:blipFill>
        <p:spPr bwMode="auto">
          <a:xfrm>
            <a:off x="323850" y="1989138"/>
            <a:ext cx="2857500" cy="3744912"/>
          </a:xfrm>
          <a:prstGeom prst="rect">
            <a:avLst/>
          </a:prstGeom>
          <a:noFill/>
          <a:ln w="76200" cmpd="tri">
            <a:solidFill>
              <a:srgbClr val="FFFF00"/>
            </a:solidFill>
            <a:miter lim="800000"/>
            <a:headEnd/>
            <a:tailEnd/>
          </a:ln>
          <a:effectLst/>
        </p:spPr>
      </p:pic>
      <p:pic>
        <p:nvPicPr>
          <p:cNvPr id="5" name="Рисунок 4" descr="гимн.jpg"/>
          <p:cNvPicPr>
            <a:picLocks noChangeAspect="1"/>
          </p:cNvPicPr>
          <p:nvPr/>
        </p:nvPicPr>
        <p:blipFill>
          <a:blip r:embed="rId4" cstate="print">
            <a:lum contrast="-10000"/>
          </a:blip>
          <a:srcRect/>
          <a:stretch>
            <a:fillRect/>
          </a:stretch>
        </p:blipFill>
        <p:spPr bwMode="auto">
          <a:xfrm>
            <a:off x="3492500" y="1844675"/>
            <a:ext cx="2232025" cy="4286250"/>
          </a:xfrm>
          <a:prstGeom prst="rect">
            <a:avLst/>
          </a:prstGeom>
          <a:noFill/>
          <a:ln w="76200" cmpd="tri">
            <a:solidFill>
              <a:srgbClr val="FFFF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5"/>
                                        </p:tgtEl>
                                        <p:attrNameLst>
                                          <p:attrName>style.visibility</p:attrName>
                                        </p:attrNameLst>
                                      </p:cBhvr>
                                      <p:to>
                                        <p:strVal val="visible"/>
                                      </p:to>
                                    </p:set>
                                    <p:animEffect transition="in" filter="blinds(horizontal)">
                                      <p:cBhvr>
                                        <p:cTn id="12" dur="2000"/>
                                        <p:tgtEl>
                                          <p:spTgt spid="2560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4"/>
                                        </p:tgtEl>
                                        <p:attrNameLst>
                                          <p:attrName>style.visibility</p:attrName>
                                        </p:attrNameLst>
                                      </p:cBhvr>
                                      <p:to>
                                        <p:strVal val="visible"/>
                                      </p:to>
                                    </p:set>
                                    <p:animEffect transition="in" filter="blinds(horizontal)">
                                      <p:cBhvr>
                                        <p:cTn id="17" dur="2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ru-RU" sz="1600"/>
          </a:p>
        </p:txBody>
      </p:sp>
      <p:pic>
        <p:nvPicPr>
          <p:cNvPr id="26630" name="Picture 6"/>
          <p:cNvPicPr>
            <a:picLocks noGrp="1" noChangeAspect="1" noChangeArrowheads="1"/>
          </p:cNvPicPr>
          <p:nvPr>
            <p:ph type="body" idx="1"/>
          </p:nvPr>
        </p:nvPicPr>
        <p:blipFill>
          <a:blip r:embed="rId2" cstate="print"/>
          <a:srcRect/>
          <a:stretch>
            <a:fillRect/>
          </a:stretch>
        </p:blipFill>
        <p:spPr>
          <a:xfrm>
            <a:off x="250825" y="333375"/>
            <a:ext cx="3313113" cy="6048375"/>
          </a:xfrm>
          <a:noFill/>
          <a:ln w="76200" cmpd="tri">
            <a:solidFill>
              <a:srgbClr val="FFFF00"/>
            </a:solidFill>
          </a:ln>
        </p:spPr>
      </p:pic>
      <p:sp>
        <p:nvSpPr>
          <p:cNvPr id="26631" name="Rectangle 7"/>
          <p:cNvSpPr>
            <a:spLocks noChangeArrowheads="1"/>
          </p:cNvSpPr>
          <p:nvPr/>
        </p:nvSpPr>
        <p:spPr bwMode="auto">
          <a:xfrm>
            <a:off x="3635375" y="333375"/>
            <a:ext cx="5329238" cy="6583363"/>
          </a:xfrm>
          <a:prstGeom prst="rect">
            <a:avLst/>
          </a:prstGeom>
          <a:noFill/>
          <a:ln w="9525">
            <a:noFill/>
            <a:miter lim="800000"/>
            <a:headEnd/>
            <a:tailEnd/>
          </a:ln>
          <a:effectLst/>
        </p:spPr>
        <p:txBody>
          <a:bodyPr>
            <a:spAutoFit/>
          </a:bodyPr>
          <a:lstStyle/>
          <a:p>
            <a:r>
              <a:rPr lang="kk-KZ" sz="2400" b="1">
                <a:solidFill>
                  <a:srgbClr val="FFFF00"/>
                </a:solidFill>
                <a:effectLst>
                  <a:outerShdw blurRad="38100" dist="38100" dir="2700000" algn="tl">
                    <a:srgbClr val="000000"/>
                  </a:outerShdw>
                </a:effectLst>
              </a:rPr>
              <a:t>Қазақстан Республикасының туы</a:t>
            </a:r>
            <a:endParaRPr lang="ru-RU" sz="2400" b="1">
              <a:solidFill>
                <a:srgbClr val="FFFF00"/>
              </a:solidFill>
              <a:effectLst>
                <a:outerShdw blurRad="38100" dist="38100" dir="2700000" algn="tl">
                  <a:srgbClr val="000000"/>
                </a:outerShdw>
              </a:effectLst>
            </a:endParaRPr>
          </a:p>
          <a:p>
            <a:endParaRPr lang="ru-RU" sz="2400">
              <a:solidFill>
                <a:srgbClr val="FFFF00"/>
              </a:solidFill>
              <a:effectLst>
                <a:outerShdw blurRad="38100" dist="38100" dir="2700000" algn="tl">
                  <a:srgbClr val="000000"/>
                </a:outerShdw>
              </a:effectLst>
            </a:endParaRPr>
          </a:p>
          <a:p>
            <a:r>
              <a:rPr lang="ru-RU" sz="2000" b="1" i="1">
                <a:solidFill>
                  <a:srgbClr val="FFFF00"/>
                </a:solidFill>
                <a:effectLst>
                  <a:outerShdw blurRad="38100" dist="38100" dir="2700000" algn="tl">
                    <a:srgbClr val="000000"/>
                  </a:outerShdw>
                </a:effectLst>
              </a:rPr>
              <a:t>Авторы: Суретшi Шәкен Ниязбеков</a:t>
            </a:r>
          </a:p>
          <a:p>
            <a:r>
              <a:rPr lang="ru-RU" sz="2000" b="1" i="1">
                <a:solidFill>
                  <a:srgbClr val="FFFF00"/>
                </a:solidFill>
                <a:effectLst>
                  <a:outerShdw blurRad="38100" dist="38100" dir="2700000" algn="tl">
                    <a:srgbClr val="000000"/>
                  </a:outerShdw>
                </a:effectLst>
              </a:rPr>
              <a:t>    Мемлекетт</a:t>
            </a:r>
            <a:r>
              <a:rPr lang="kk-KZ" sz="2000" b="1" i="1">
                <a:solidFill>
                  <a:srgbClr val="FFFF00"/>
                </a:solidFill>
                <a:effectLst>
                  <a:outerShdw blurRad="38100" dist="38100" dir="2700000" algn="tl">
                    <a:srgbClr val="000000"/>
                  </a:outerShdw>
                </a:effectLst>
              </a:rPr>
              <a:t>ік Ту</a:t>
            </a:r>
            <a:r>
              <a:rPr lang="ru-RU" sz="2000" b="1" i="1">
                <a:solidFill>
                  <a:srgbClr val="FFFF00"/>
                </a:solidFill>
                <a:effectLst>
                  <a:outerShdw blurRad="38100" dist="38100" dir="2700000" algn="tl">
                    <a:srgbClr val="000000"/>
                  </a:outerShdw>
                </a:effectLst>
              </a:rPr>
              <a:t> көгiлдiр түстi тiк бұрышты кездеме. Оның ортасында арайлы күн, күннiң астында қалықтаған қыран бейнеленген. Ағаш сабына бекiтiлген тұста — ұлттық оюлармен кестеленген тiк жолақ өрнектелген. Күн, арай, қыран және ою-өрнек — алтын түстi. Тудың енi ұзындығының жартысына тең. Бiрыңғай көк-көгiлдiр түс төбедегi бұлтсыз ашық аспанның биiк күмбезiн елестетедi және Қазақстан халқының бiрлiк, ынтымақ жолына адалдығын аңғартады. Бұлтсыз көк аспан барлық халықтарда әрқашан да бейбiтшiлiктiң, тыныштық пен жақсылықтың нышаны болған.</a:t>
            </a:r>
            <a:r>
              <a:rPr lang="ru-RU" b="1" i="1">
                <a:solidFill>
                  <a:schemeClr val="hlink"/>
                </a:solidFill>
                <a:effectLst>
                  <a:outerShdw blurRad="38100" dist="38100" dir="2700000" algn="tl">
                    <a:srgbClr val="000000"/>
                  </a:outerShdw>
                </a:effectLst>
              </a:rPr>
              <a:t> </a:t>
            </a:r>
            <a:br>
              <a:rPr lang="ru-RU" b="1" i="1">
                <a:solidFill>
                  <a:schemeClr val="hlink"/>
                </a:solidFill>
                <a:effectLst>
                  <a:outerShdw blurRad="38100" dist="38100" dir="2700000" algn="tl">
                    <a:srgbClr val="000000"/>
                  </a:outerShdw>
                </a:effectLst>
              </a:rPr>
            </a:br>
            <a:endParaRPr lang="ru-RU" b="1" i="1">
              <a:solidFill>
                <a:schemeClr val="hlink"/>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blinds(horizontal)">
                                      <p:cBhvr>
                                        <p:cTn id="7" dur="20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kk-KZ" sz="4000" b="1" i="1">
                <a:solidFill>
                  <a:srgbClr val="FFFF00"/>
                </a:solidFill>
                <a:effectLst/>
              </a:rPr>
              <a:t>Елтаңба</a:t>
            </a:r>
            <a:r>
              <a:rPr lang="ru-RU" sz="4000" b="1" i="1">
                <a:solidFill>
                  <a:srgbClr val="FFFF00"/>
                </a:solidFill>
                <a:effectLst/>
              </a:rPr>
              <a:t/>
            </a:r>
            <a:br>
              <a:rPr lang="ru-RU" sz="4000" b="1" i="1">
                <a:solidFill>
                  <a:srgbClr val="FFFF00"/>
                </a:solidFill>
                <a:effectLst/>
              </a:rPr>
            </a:br>
            <a:endParaRPr lang="ru-RU" sz="4000" b="1" i="1">
              <a:solidFill>
                <a:srgbClr val="FFFF00"/>
              </a:solidFill>
              <a:effectLst/>
            </a:endParaRPr>
          </a:p>
        </p:txBody>
      </p:sp>
      <p:pic>
        <p:nvPicPr>
          <p:cNvPr id="29700" name="Picture 4"/>
          <p:cNvPicPr>
            <a:picLocks noGrp="1" noChangeAspect="1" noChangeArrowheads="1"/>
          </p:cNvPicPr>
          <p:nvPr>
            <p:ph type="body" idx="1"/>
          </p:nvPr>
        </p:nvPicPr>
        <p:blipFill>
          <a:blip r:embed="rId2" cstate="print"/>
          <a:srcRect/>
          <a:stretch>
            <a:fillRect/>
          </a:stretch>
        </p:blipFill>
        <p:spPr>
          <a:xfrm>
            <a:off x="179388" y="1125538"/>
            <a:ext cx="3419475" cy="5040312"/>
          </a:xfrm>
          <a:noFill/>
          <a:ln w="76200" cmpd="tri">
            <a:solidFill>
              <a:srgbClr val="FFFF00"/>
            </a:solidFill>
          </a:ln>
        </p:spPr>
      </p:pic>
      <p:sp>
        <p:nvSpPr>
          <p:cNvPr id="29702" name="Rectangle 6"/>
          <p:cNvSpPr>
            <a:spLocks noChangeArrowheads="1"/>
          </p:cNvSpPr>
          <p:nvPr/>
        </p:nvSpPr>
        <p:spPr bwMode="auto">
          <a:xfrm>
            <a:off x="3708400" y="981075"/>
            <a:ext cx="4572000" cy="5729288"/>
          </a:xfrm>
          <a:prstGeom prst="rect">
            <a:avLst/>
          </a:prstGeom>
          <a:noFill/>
          <a:ln w="9525">
            <a:noFill/>
            <a:miter lim="800000"/>
            <a:headEnd/>
            <a:tailEnd/>
          </a:ln>
          <a:effectLst/>
        </p:spPr>
        <p:txBody>
          <a:bodyPr>
            <a:spAutoFit/>
          </a:bodyPr>
          <a:lstStyle/>
          <a:p>
            <a:pPr>
              <a:spcBef>
                <a:spcPct val="50000"/>
              </a:spcBef>
              <a:buFont typeface="Arial" charset="0"/>
              <a:buNone/>
            </a:pPr>
            <a:r>
              <a:rPr lang="ru-RU" sz="1400" b="1" i="1">
                <a:solidFill>
                  <a:srgbClr val="FFFF00"/>
                </a:solidFill>
              </a:rPr>
              <a:t>Қазақстан Республикасының Мемлекеттік Елтаңбасының негiзi — шаңырақ. Шаңырақ — мемлекеттiң түп-негiзi — отбасының бейнесi. Шаңырақ — Күн шеңберi. Айналған Күн шеңберiнiң қозғалыстағы суретi iспеттi, Шаңырақ — киiз үйдiң күмбезi көшпелi түркiлер үшiн үйдiң, ошақтың, отбасының бейнесi. Тұлпар — дала дүлдiлi, ер-азаматтың сәйгүлiгi, желдей ескен жүйрiк аты, жеңiске деген жасымас жiгердiң, қажымас қайраттың, мұқалмас қажырдың, тәуелсiздiкке, бостандыққа ұмтылған құлшыныстың бейнесi. Қанатты тұлпар — қазақ поэзиясындағы кең тараған бейне. Ол ұшқыр арманның, самғаған таңғажайып жасампаздық қиялдың, талмас талаптың, асыл мұраттың, жақсылыққа құштарлықтың кейпi. Қанатты тұлпар Уақыт пен Кеңiстiктi бiрiктiредi. Ол өлмес өмiрдiң бейнесi. Бiр шаңырақтың астында тату-тәттi өмiр сүретiн Қазақстан халқының өсiп-өркендеуiн, рухани байлығын, сан сырлы, алуан қырлы бет-бейнесiн паш етедi. Бес бұрышты жұлдыз гербтiң тәжi iспеттi. Әрбiр адамның жол нұсқайтын жарық жұлдызы бар. </a:t>
            </a:r>
          </a:p>
          <a:p>
            <a:pPr>
              <a:spcBef>
                <a:spcPct val="50000"/>
              </a:spcBef>
              <a:buFont typeface="Arial" charset="0"/>
              <a:buChar char="•"/>
            </a:pPr>
            <a:endParaRPr lang="ru-RU" sz="1400" b="1" i="1">
              <a:solidFill>
                <a:srgbClr val="FFFF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blinds(horizontal)">
                                      <p:cBhvr>
                                        <p:cTn id="7"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11" name="Picture 11" descr="http://t2.gstatic.com/images?q=tbn:L9BCfXmcfkVrdM:http://gdb.rferl.org/DBF577EF-93D9-4B0E-913B-72D2B622D82A_mw800_mh600.jpg">
            <a:hlinkClick r:id="rId2"/>
          </p:cNvPr>
          <p:cNvPicPr>
            <a:picLocks noChangeAspect="1" noChangeArrowheads="1"/>
          </p:cNvPicPr>
          <p:nvPr/>
        </p:nvPicPr>
        <p:blipFill>
          <a:blip r:embed="rId3" cstate="print"/>
          <a:srcRect/>
          <a:stretch>
            <a:fillRect/>
          </a:stretch>
        </p:blipFill>
        <p:spPr bwMode="auto">
          <a:xfrm>
            <a:off x="468313" y="3213100"/>
            <a:ext cx="3744912" cy="1800225"/>
          </a:xfrm>
          <a:prstGeom prst="rect">
            <a:avLst/>
          </a:prstGeom>
          <a:noFill/>
          <a:ln w="9525">
            <a:noFill/>
            <a:miter lim="800000"/>
            <a:headEnd/>
            <a:tailEnd/>
          </a:ln>
        </p:spPr>
      </p:pic>
      <p:sp>
        <p:nvSpPr>
          <p:cNvPr id="30729" name="Rectangle 9"/>
          <p:cNvSpPr>
            <a:spLocks noChangeArrowheads="1"/>
          </p:cNvSpPr>
          <p:nvPr/>
        </p:nvSpPr>
        <p:spPr bwMode="auto">
          <a:xfrm>
            <a:off x="4716463" y="1125538"/>
            <a:ext cx="3887787" cy="5470525"/>
          </a:xfrm>
          <a:prstGeom prst="rect">
            <a:avLst/>
          </a:prstGeom>
          <a:noFill/>
          <a:ln w="9525">
            <a:noFill/>
            <a:miter lim="800000"/>
            <a:headEnd/>
            <a:tailEnd/>
          </a:ln>
          <a:effectLst/>
        </p:spPr>
        <p:txBody>
          <a:bodyPr>
            <a:spAutoFit/>
          </a:bodyPr>
          <a:lstStyle/>
          <a:p>
            <a:r>
              <a:rPr lang="ru-RU" sz="1600" b="1">
                <a:solidFill>
                  <a:srgbClr val="FFFF00"/>
                </a:solidFill>
              </a:rPr>
              <a:t>Теңге — Қазақстан Республикасының ұлттық валютасы. Ұлттық валюта мемлекеттің тәуелсіздігі мен егемендінің айғағы, нышаны болып табылады. Теңге — әлемдегі ең жақсы жасақталған, сақтық шарасы мықты валюталардың бірі. Банкноттардың жалған банкнот жасауға қарсы 18 түрлі сақтық белгілері бар. 2007 жылы Халықаралық Валюта Ассоциациясы 10 000 теңгені әлемдегі ең үздік банкнот деп таныды.</a:t>
            </a:r>
          </a:p>
          <a:p>
            <a:r>
              <a:rPr lang="ru-RU" sz="1600" b="1">
                <a:solidFill>
                  <a:srgbClr val="FFFF00"/>
                </a:solidFill>
              </a:rPr>
              <a:t>   «Теңге» сөзі орта ғасырлық түркі тайпаларының «денге», «таньга» сөздерінен шыққан. Бұлар түркілердің күмістен жасалған тиыны болған. Тіпті, орыстың “деньги” сөзі де осы екі сөзден шыққан.</a:t>
            </a:r>
          </a:p>
        </p:txBody>
      </p:sp>
      <p:sp>
        <p:nvSpPr>
          <p:cNvPr id="30730" name="Text Box 10"/>
          <p:cNvSpPr txBox="1">
            <a:spLocks noChangeArrowheads="1"/>
          </p:cNvSpPr>
          <p:nvPr/>
        </p:nvSpPr>
        <p:spPr bwMode="auto">
          <a:xfrm>
            <a:off x="323850" y="-171450"/>
            <a:ext cx="8496300" cy="1249363"/>
          </a:xfrm>
          <a:prstGeom prst="rect">
            <a:avLst/>
          </a:prstGeom>
          <a:noFill/>
          <a:ln w="9525">
            <a:noFill/>
            <a:miter lim="800000"/>
            <a:headEnd/>
            <a:tailEnd/>
          </a:ln>
          <a:effectLst/>
        </p:spPr>
        <p:txBody>
          <a:bodyPr>
            <a:spAutoFit/>
          </a:bodyPr>
          <a:lstStyle/>
          <a:p>
            <a:pPr>
              <a:spcBef>
                <a:spcPct val="50000"/>
              </a:spcBef>
            </a:pPr>
            <a:endParaRPr lang="kk-KZ" sz="1600" b="1"/>
          </a:p>
          <a:p>
            <a:pPr>
              <a:spcBef>
                <a:spcPct val="50000"/>
              </a:spcBef>
            </a:pPr>
            <a:r>
              <a:rPr lang="kk-KZ" sz="2400" b="1" i="1">
                <a:solidFill>
                  <a:srgbClr val="FFFF00"/>
                </a:solidFill>
              </a:rPr>
              <a:t>1993 ж 15 қарашасында ұлттық валюта  - теңге айналымға енгізілді</a:t>
            </a:r>
            <a:endParaRPr lang="ru-RU" sz="2400" b="1" i="1">
              <a:solidFill>
                <a:srgbClr val="FFFF00"/>
              </a:solidFill>
            </a:endParaRPr>
          </a:p>
        </p:txBody>
      </p:sp>
      <p:pic>
        <p:nvPicPr>
          <p:cNvPr id="30731" name="Picture 11"/>
          <p:cNvPicPr>
            <a:picLocks noChangeAspect="1" noChangeArrowheads="1"/>
          </p:cNvPicPr>
          <p:nvPr/>
        </p:nvPicPr>
        <p:blipFill>
          <a:blip r:embed="rId4" cstate="print"/>
          <a:srcRect/>
          <a:stretch>
            <a:fillRect/>
          </a:stretch>
        </p:blipFill>
        <p:spPr bwMode="auto">
          <a:xfrm>
            <a:off x="468313" y="1125538"/>
            <a:ext cx="3924300" cy="2016125"/>
          </a:xfrm>
          <a:prstGeom prst="rect">
            <a:avLst/>
          </a:prstGeom>
          <a:noFill/>
          <a:ln w="9525">
            <a:noFill/>
            <a:miter lim="800000"/>
            <a:headEnd/>
            <a:tailEnd/>
          </a:ln>
          <a:effectLst/>
        </p:spPr>
      </p:pic>
      <p:pic>
        <p:nvPicPr>
          <p:cNvPr id="30732" name="Picture 12"/>
          <p:cNvPicPr>
            <a:picLocks noChangeAspect="1" noChangeArrowheads="1"/>
          </p:cNvPicPr>
          <p:nvPr/>
        </p:nvPicPr>
        <p:blipFill>
          <a:blip r:embed="rId5" cstate="print"/>
          <a:srcRect/>
          <a:stretch>
            <a:fillRect/>
          </a:stretch>
        </p:blipFill>
        <p:spPr bwMode="auto">
          <a:xfrm>
            <a:off x="468313" y="5084763"/>
            <a:ext cx="3529012" cy="1773237"/>
          </a:xfrm>
          <a:prstGeom prst="rect">
            <a:avLst/>
          </a:prstGeom>
          <a:noFill/>
          <a:ln w="9525">
            <a:noFill/>
            <a:miter lim="800000"/>
            <a:headEnd/>
            <a:tailEnd/>
          </a:ln>
          <a:effectLst/>
        </p:spPr>
      </p:pic>
      <p:sp>
        <p:nvSpPr>
          <p:cNvPr id="30733" name="Rectangle 13"/>
          <p:cNvSpPr>
            <a:spLocks noGrp="1" noChangeArrowheads="1"/>
          </p:cNvSpPr>
          <p:nvPr>
            <p:ph type="title"/>
          </p:nvPr>
        </p:nvSpPr>
        <p:spPr/>
        <p:txBody>
          <a:bodyPr/>
          <a:lstStyle/>
          <a:p>
            <a:endParaRPr lang="ru-RU"/>
          </a:p>
        </p:txBody>
      </p:sp>
      <p:sp>
        <p:nvSpPr>
          <p:cNvPr id="30734" name="Rectangle 14"/>
          <p:cNvSpPr>
            <a:spLocks noGrp="1" noChangeArrowheads="1"/>
          </p:cNvSpPr>
          <p:nvPr>
            <p:ph type="body" idx="1"/>
          </p:nvPr>
        </p:nvSpPr>
        <p:spPr>
          <a:xfrm>
            <a:off x="4500563" y="1600200"/>
            <a:ext cx="4186237" cy="4525963"/>
          </a:xfrm>
        </p:spPr>
        <p:txBody>
          <a:bodyPr/>
          <a:lstStyle/>
          <a:p>
            <a:pPr>
              <a:buFont typeface="Wingdings" pitchFamily="2" charset="2"/>
              <a:buNone/>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0731"/>
                                        </p:tgtEl>
                                        <p:attrNameLst>
                                          <p:attrName>style.visibility</p:attrName>
                                        </p:attrNameLst>
                                      </p:cBhvr>
                                      <p:to>
                                        <p:strVal val="visible"/>
                                      </p:to>
                                    </p:set>
                                    <p:animEffect transition="in" filter="wedge">
                                      <p:cBhvr>
                                        <p:cTn id="7" dur="2000"/>
                                        <p:tgtEl>
                                          <p:spTgt spid="3073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25611"/>
                                        </p:tgtEl>
                                        <p:attrNameLst>
                                          <p:attrName>style.visibility</p:attrName>
                                        </p:attrNameLst>
                                      </p:cBhvr>
                                      <p:to>
                                        <p:strVal val="visible"/>
                                      </p:to>
                                    </p:set>
                                    <p:anim calcmode="lin" valueType="num">
                                      <p:cBhvr>
                                        <p:cTn id="12" dur="2000" fill="hold"/>
                                        <p:tgtEl>
                                          <p:spTgt spid="25611"/>
                                        </p:tgtEl>
                                        <p:attrNameLst>
                                          <p:attrName>ppt_w</p:attrName>
                                        </p:attrNameLst>
                                      </p:cBhvr>
                                      <p:tavLst>
                                        <p:tav tm="0">
                                          <p:val>
                                            <p:fltVal val="0"/>
                                          </p:val>
                                        </p:tav>
                                        <p:tav tm="100000">
                                          <p:val>
                                            <p:strVal val="#ppt_w"/>
                                          </p:val>
                                        </p:tav>
                                      </p:tavLst>
                                    </p:anim>
                                    <p:anim calcmode="lin" valueType="num">
                                      <p:cBhvr>
                                        <p:cTn id="13" dur="2000" fill="hold"/>
                                        <p:tgtEl>
                                          <p:spTgt spid="25611"/>
                                        </p:tgtEl>
                                        <p:attrNameLst>
                                          <p:attrName>ppt_h</p:attrName>
                                        </p:attrNameLst>
                                      </p:cBhvr>
                                      <p:tavLst>
                                        <p:tav tm="0">
                                          <p:val>
                                            <p:fltVal val="0"/>
                                          </p:val>
                                        </p:tav>
                                        <p:tav tm="100000">
                                          <p:val>
                                            <p:strVal val="#ppt_h"/>
                                          </p:val>
                                        </p:tav>
                                      </p:tavLst>
                                    </p:anim>
                                    <p:anim calcmode="lin" valueType="num">
                                      <p:cBhvr>
                                        <p:cTn id="14" dur="2000" fill="hold"/>
                                        <p:tgtEl>
                                          <p:spTgt spid="25611"/>
                                        </p:tgtEl>
                                        <p:attrNameLst>
                                          <p:attrName>style.rotation</p:attrName>
                                        </p:attrNameLst>
                                      </p:cBhvr>
                                      <p:tavLst>
                                        <p:tav tm="0">
                                          <p:val>
                                            <p:fltVal val="90"/>
                                          </p:val>
                                        </p:tav>
                                        <p:tav tm="100000">
                                          <p:val>
                                            <p:fltVal val="0"/>
                                          </p:val>
                                        </p:tav>
                                      </p:tavLst>
                                    </p:anim>
                                    <p:animEffect transition="in" filter="fade">
                                      <p:cBhvr>
                                        <p:cTn id="15" dur="2000"/>
                                        <p:tgtEl>
                                          <p:spTgt spid="25611"/>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nodeType="clickEffect">
                                  <p:stCondLst>
                                    <p:cond delay="0"/>
                                  </p:stCondLst>
                                  <p:childTnLst>
                                    <p:set>
                                      <p:cBhvr>
                                        <p:cTn id="19" dur="1" fill="hold">
                                          <p:stCondLst>
                                            <p:cond delay="0"/>
                                          </p:stCondLst>
                                        </p:cTn>
                                        <p:tgtEl>
                                          <p:spTgt spid="30732"/>
                                        </p:tgtEl>
                                        <p:attrNameLst>
                                          <p:attrName>style.visibility</p:attrName>
                                        </p:attrNameLst>
                                      </p:cBhvr>
                                      <p:to>
                                        <p:strVal val="visible"/>
                                      </p:to>
                                    </p:set>
                                    <p:anim calcmode="lin" valueType="num">
                                      <p:cBhvr>
                                        <p:cTn id="20" dur="2000" fill="hold"/>
                                        <p:tgtEl>
                                          <p:spTgt spid="30732"/>
                                        </p:tgtEl>
                                        <p:attrNameLst>
                                          <p:attrName>ppt_x</p:attrName>
                                        </p:attrNameLst>
                                      </p:cBhvr>
                                      <p:tavLst>
                                        <p:tav tm="0">
                                          <p:val>
                                            <p:strVal val="#ppt_x-.2"/>
                                          </p:val>
                                        </p:tav>
                                        <p:tav tm="100000">
                                          <p:val>
                                            <p:strVal val="#ppt_x"/>
                                          </p:val>
                                        </p:tav>
                                      </p:tavLst>
                                    </p:anim>
                                    <p:anim calcmode="lin" valueType="num">
                                      <p:cBhvr>
                                        <p:cTn id="21" dur="2000" fill="hold"/>
                                        <p:tgtEl>
                                          <p:spTgt spid="30732"/>
                                        </p:tgtEl>
                                        <p:attrNameLst>
                                          <p:attrName>ppt_y</p:attrName>
                                        </p:attrNameLst>
                                      </p:cBhvr>
                                      <p:tavLst>
                                        <p:tav tm="0">
                                          <p:val>
                                            <p:strVal val="#ppt_y"/>
                                          </p:val>
                                        </p:tav>
                                        <p:tav tm="100000">
                                          <p:val>
                                            <p:strVal val="#ppt_y"/>
                                          </p:val>
                                        </p:tav>
                                      </p:tavLst>
                                    </p:anim>
                                    <p:animEffect transition="in" filter="wipe(right)" prLst="gradientSize: 0.1">
                                      <p:cBhvr>
                                        <p:cTn id="22" dur="20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kk-KZ" sz="2800" b="1">
                <a:solidFill>
                  <a:srgbClr val="FFFF00"/>
                </a:solidFill>
              </a:rPr>
              <a:t>1998 ж 10 маусымда Астана қаласының тұсауы кесілді</a:t>
            </a:r>
            <a:endParaRPr lang="ru-RU" sz="2800" b="1">
              <a:solidFill>
                <a:srgbClr val="FFFF00"/>
              </a:solidFill>
            </a:endParaRPr>
          </a:p>
        </p:txBody>
      </p:sp>
      <p:pic>
        <p:nvPicPr>
          <p:cNvPr id="31748" name="Picture 4" descr="12"/>
          <p:cNvPicPr>
            <a:picLocks noGrp="1" noChangeAspect="1" noChangeArrowheads="1"/>
          </p:cNvPicPr>
          <p:nvPr>
            <p:ph type="body" idx="1"/>
          </p:nvPr>
        </p:nvPicPr>
        <p:blipFill>
          <a:blip r:embed="rId2" cstate="print"/>
          <a:srcRect/>
          <a:stretch>
            <a:fillRect/>
          </a:stretch>
        </p:blipFill>
        <p:spPr>
          <a:xfrm>
            <a:off x="179388" y="1052513"/>
            <a:ext cx="2663825" cy="2592387"/>
          </a:xfrm>
          <a:noFill/>
          <a:ln/>
        </p:spPr>
      </p:pic>
      <p:pic>
        <p:nvPicPr>
          <p:cNvPr id="31750" name="Picture 6" descr="111"/>
          <p:cNvPicPr>
            <a:picLocks noChangeAspect="1" noChangeArrowheads="1"/>
          </p:cNvPicPr>
          <p:nvPr/>
        </p:nvPicPr>
        <p:blipFill>
          <a:blip r:embed="rId3" cstate="print"/>
          <a:srcRect/>
          <a:stretch>
            <a:fillRect/>
          </a:stretch>
        </p:blipFill>
        <p:spPr bwMode="auto">
          <a:xfrm>
            <a:off x="6227763" y="1125538"/>
            <a:ext cx="2700337" cy="2590800"/>
          </a:xfrm>
          <a:prstGeom prst="rect">
            <a:avLst/>
          </a:prstGeom>
          <a:noFill/>
        </p:spPr>
      </p:pic>
      <p:pic>
        <p:nvPicPr>
          <p:cNvPr id="31751" name="Picture 7" descr="115"/>
          <p:cNvPicPr>
            <a:picLocks noChangeAspect="1" noChangeArrowheads="1"/>
          </p:cNvPicPr>
          <p:nvPr/>
        </p:nvPicPr>
        <p:blipFill>
          <a:blip r:embed="rId4" cstate="print"/>
          <a:srcRect/>
          <a:stretch>
            <a:fillRect/>
          </a:stretch>
        </p:blipFill>
        <p:spPr bwMode="auto">
          <a:xfrm>
            <a:off x="6372225" y="3933825"/>
            <a:ext cx="2592388" cy="2663825"/>
          </a:xfrm>
          <a:prstGeom prst="rect">
            <a:avLst/>
          </a:prstGeom>
          <a:noFill/>
        </p:spPr>
      </p:pic>
      <p:pic>
        <p:nvPicPr>
          <p:cNvPr id="3" name="Рисунок 2" descr="Астана10.jpg"/>
          <p:cNvPicPr>
            <a:picLocks noChangeAspect="1"/>
          </p:cNvPicPr>
          <p:nvPr/>
        </p:nvPicPr>
        <p:blipFill>
          <a:blip r:embed="rId5" cstate="print">
            <a:lum contrast="30000"/>
          </a:blip>
          <a:srcRect/>
          <a:stretch>
            <a:fillRect/>
          </a:stretch>
        </p:blipFill>
        <p:spPr bwMode="auto">
          <a:xfrm>
            <a:off x="323850" y="3789363"/>
            <a:ext cx="2519363" cy="2862262"/>
          </a:xfrm>
          <a:prstGeom prst="rect">
            <a:avLst/>
          </a:prstGeom>
          <a:noFill/>
          <a:ln w="9525">
            <a:noFill/>
            <a:miter lim="800000"/>
            <a:headEnd/>
            <a:tailEnd/>
          </a:ln>
        </p:spPr>
      </p:pic>
      <p:pic>
        <p:nvPicPr>
          <p:cNvPr id="31754" name="Picture 10"/>
          <p:cNvPicPr>
            <a:picLocks noChangeAspect="1" noChangeArrowheads="1"/>
          </p:cNvPicPr>
          <p:nvPr/>
        </p:nvPicPr>
        <p:blipFill>
          <a:blip r:embed="rId6" cstate="screen"/>
          <a:srcRect/>
          <a:stretch>
            <a:fillRect/>
          </a:stretch>
        </p:blipFill>
        <p:spPr bwMode="auto">
          <a:xfrm>
            <a:off x="3048000" y="1412875"/>
            <a:ext cx="3048000" cy="5256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Круги">
  <a:themeElements>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Круги">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уги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Круги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Круги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Круги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Круги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Круги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Круги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Круги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Круги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TotalTime>
  <Words>378</Words>
  <Application>Microsoft Office PowerPoint</Application>
  <PresentationFormat>Экран (4:3)</PresentationFormat>
  <Paragraphs>27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Круги</vt:lpstr>
      <vt:lpstr>16 желтоқсан Қазақстан Тәуелсіздік күні </vt:lpstr>
      <vt:lpstr>Слайд 2</vt:lpstr>
      <vt:lpstr>Слайд 3</vt:lpstr>
      <vt:lpstr>Слайд 4</vt:lpstr>
      <vt:lpstr>1992 жылы Қазақстан Республикасының әнұраны, елтаңбасы, туы қабылданды</vt:lpstr>
      <vt:lpstr>Слайд 6</vt:lpstr>
      <vt:lpstr>Елтаңба </vt:lpstr>
      <vt:lpstr>Слайд 8</vt:lpstr>
      <vt:lpstr>1998 ж 10 маусымда Астана қаласының тұсауы кесілді</vt:lpstr>
      <vt:lpstr>Қазақтың ұлттық тағамдары</vt:lpstr>
      <vt:lpstr>Туған елім, туған жерім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59</cp:revision>
  <dcterms:created xsi:type="dcterms:W3CDTF">2011-12-11T17:04:20Z</dcterms:created>
  <dcterms:modified xsi:type="dcterms:W3CDTF">2015-12-13T14:51:36Z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1141094</vt:lpwstr>
  </property>
  <property fmtid="{D5CDD505-2E9C-101B-9397-08002B2CF9AE}" pid="3" name="NXPowerLiteSettings">
    <vt:lpwstr>F7000400038000</vt:lpwstr>
  </property>
  <property fmtid="{D5CDD505-2E9C-101B-9397-08002B2CF9AE}" pid="4" name="NXPowerLiteVersion">
    <vt:lpwstr>D5.0.5</vt:lpwstr>
  </property>
</Properties>
</file>