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70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Изображение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14747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C:\Documents and Settings\esbol\Мои документы\32_Cifra_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48680"/>
            <a:ext cx="14398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908720"/>
            <a:ext cx="9350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365104"/>
            <a:ext cx="1080120" cy="1295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13" descr="C:\Documents and Settings\esbol\Мои документы\0_40c1d_cc8a5f8_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005064"/>
            <a:ext cx="10795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836613"/>
            <a:ext cx="151288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смайли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717032"/>
            <a:ext cx="3182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71800" y="2132856"/>
            <a:ext cx="4370107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 тілі </a:t>
            </a:r>
          </a:p>
          <a:p>
            <a:pPr algn="ctr"/>
            <a:r>
              <a:rPr lang="kk-K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А сынып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5231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Тест арқылы бірін - бірі бағалау.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Заттың санын білдіретін сөз табы –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А) зат есім     Ә) сын есім      Б) сан есім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Сан есімнің сұрақтарын белгіле.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А) Қандай? Қай?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Ә) Қанша? Неше? Нешінші?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Б) Не істеді?Неғылды? Қайтті?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Нешінші сұрағына жауап беретін сөзді тап.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А) бесінші     Ә) бес     Б) бесеу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Сан есімді тап.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А) сана, оқы      Ә) жиырма, үш жүз    Б) биыл, былтыр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5. Сөйлемнен сан есімді тап. Олжас бірінші орын алды.</a:t>
            </a:r>
            <a:b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А) Олжас           Ә) бірінші            Б) орын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5231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643042" y="285728"/>
            <a:ext cx="67866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жауаптарын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тексеру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2" y="1500174"/>
          <a:ext cx="6096000" cy="15422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68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0"/>
                        </a:spcAft>
                      </a:pPr>
                      <a:r>
                        <a:rPr lang="kk-KZ" sz="4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0"/>
                        </a:spcAft>
                      </a:pPr>
                      <a:r>
                        <a:rPr lang="kk-KZ" sz="4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0"/>
                        </a:spcAft>
                      </a:pPr>
                      <a:r>
                        <a:rPr lang="ru-RU" sz="4400" dirty="0" err="1"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0"/>
                        </a:spcAft>
                      </a:pPr>
                      <a:r>
                        <a:rPr lang="kk-KZ" sz="4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5231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1285860"/>
            <a:ext cx="874846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Jikharev" pitchFamily="2" charset="0"/>
              </a:rPr>
              <a:t>«Менің сыныбым» тақырыбына сан есімдерді қатыстырып әңгіме құрастыру.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Z Jikharev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357166"/>
            <a:ext cx="539121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6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Jikharev" pitchFamily="2" charset="0"/>
              </a:rPr>
              <a:t>Үйге тапсырма</a:t>
            </a:r>
            <a:endParaRPr lang="ru-RU" sz="6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Z Jikharev" pitchFamily="2" charset="0"/>
            </a:endParaRPr>
          </a:p>
        </p:txBody>
      </p:sp>
      <p:pic>
        <p:nvPicPr>
          <p:cNvPr id="5" name="Picture 2" descr="C:\Users\user\Desktop\фая\Картинки\f1373179c1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071810"/>
            <a:ext cx="3203848" cy="470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1108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gradFill rotWithShape="0">
            <a:gsLst>
              <a:gs pos="0">
                <a:srgbClr val="25CD29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99792" y="1556792"/>
            <a:ext cx="372570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Jikharev" pitchFamily="2" charset="0"/>
                <a:cs typeface="Times New Roman" pitchFamily="18" charset="0"/>
              </a:rPr>
              <a:t>Рефлексия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Z Jikharev" pitchFamily="2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1774" y="2636912"/>
            <a:ext cx="410080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Jikharev" pitchFamily="2" charset="0"/>
              </a:rPr>
              <a:t>“Бүгінгі әсерім”</a:t>
            </a:r>
            <a:endParaRPr lang="ru-RU" sz="4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Z Jikhare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1009561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0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141663"/>
            <a:ext cx="41052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7722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Назарларыңызға</a:t>
            </a:r>
            <a:endParaRPr lang="ru-RU" sz="8000" b="1" i="1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8000" b="1" i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рахмет</a:t>
            </a:r>
            <a:r>
              <a:rPr lang="ru-RU" sz="8000" b="1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8000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 l="4688" t="3030" r="4688" b="40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488" y="428604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Тренинг</a:t>
            </a:r>
          </a:p>
          <a:p>
            <a:r>
              <a:rPr lang="kk-K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“Мен қандаймын?”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7" descr="pervc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8080">
            <a:off x="571096" y="1353304"/>
            <a:ext cx="4387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 l="4688" t="3030" r="4688" b="40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0"/>
            <a:ext cx="6102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 тапсырмасын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тексеру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Топтастыру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7" descr="pervc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8080">
            <a:off x="28349" y="2828660"/>
            <a:ext cx="3954305" cy="412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2276872"/>
            <a:ext cx="7668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</a:t>
            </a:r>
            <a:r>
              <a:rPr lang="kk-KZ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ші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</a:t>
            </a:r>
            <a:r>
              <a:rPr lang="kk-KZ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есім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білеміз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</a:t>
            </a:r>
            <a:r>
              <a:rPr lang="kk-KZ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ші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</a:t>
            </a:r>
            <a:r>
              <a:rPr lang="kk-KZ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Етістік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не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білеміз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</a:t>
            </a:r>
            <a:r>
              <a:rPr lang="kk-KZ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ші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</a:t>
            </a:r>
            <a:r>
              <a:rPr lang="kk-KZ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Сын 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есім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білеміз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Без имени-1копирование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99792" y="0"/>
            <a:ext cx="369466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 қозғау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908720"/>
            <a:ext cx="4392488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700808"/>
            <a:ext cx="3528392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492896"/>
            <a:ext cx="2664296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59832" y="908720"/>
            <a:ext cx="0" cy="9361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23928" y="908720"/>
            <a:ext cx="0" cy="9361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860032" y="908720"/>
            <a:ext cx="0" cy="9361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24128" y="908720"/>
            <a:ext cx="0" cy="9361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059832" y="1844824"/>
            <a:ext cx="0" cy="9361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23928" y="1844824"/>
            <a:ext cx="0" cy="9361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860032" y="1844824"/>
            <a:ext cx="0" cy="9361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59832" y="2708920"/>
            <a:ext cx="0" cy="5040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23928" y="2708920"/>
            <a:ext cx="0" cy="5040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195736" y="3429000"/>
            <a:ext cx="3528392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195736" y="4221088"/>
            <a:ext cx="4392488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195736" y="5013176"/>
            <a:ext cx="6048672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195736" y="5733256"/>
            <a:ext cx="525658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59832" y="3429000"/>
            <a:ext cx="0" cy="30963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2" idx="0"/>
          </p:cNvCxnSpPr>
          <p:nvPr/>
        </p:nvCxnSpPr>
        <p:spPr>
          <a:xfrm>
            <a:off x="3959932" y="3429000"/>
            <a:ext cx="36004" cy="30963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40" idx="2"/>
          </p:cNvCxnSpPr>
          <p:nvPr/>
        </p:nvCxnSpPr>
        <p:spPr>
          <a:xfrm flipH="1">
            <a:off x="4824028" y="3429000"/>
            <a:ext cx="36004" cy="30963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652120" y="42210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724128" y="4221088"/>
            <a:ext cx="0" cy="23042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588224" y="5013176"/>
            <a:ext cx="0" cy="151216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452320" y="5013176"/>
            <a:ext cx="0" cy="9361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67744" y="836712"/>
            <a:ext cx="4102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 Е   Н  Б   І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32040" y="83671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67744" y="1628800"/>
            <a:ext cx="348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Л   М  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67744" y="2348880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А   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7744" y="3356992"/>
            <a:ext cx="3211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Ш  К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І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67744" y="4077072"/>
            <a:ext cx="4201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А   Ғ   А  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11760" y="4869160"/>
            <a:ext cx="5981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Р    І   М Ш  І   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7744" y="5661248"/>
            <a:ext cx="5109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Е   К  Т   Е  П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29894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88640"/>
            <a:ext cx="1089197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340768"/>
            <a:ext cx="2292424" cy="1529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780928"/>
            <a:ext cx="1893148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Picture 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01008"/>
            <a:ext cx="1440160" cy="14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50" y="3356992"/>
            <a:ext cx="1428750" cy="1452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http://previews.123rf.com/images/iimages/iimages1212/iimages121200832/17046718-illustration-of-a-school-building-on-a-white-background-Stock-Photo.jpg"/>
          <p:cNvPicPr>
            <a:picLocks noChangeAspect="1" noChangeArrowheads="1"/>
          </p:cNvPicPr>
          <p:nvPr/>
        </p:nvPicPr>
        <p:blipFill>
          <a:blip r:embed="rId9" cstate="print"/>
          <a:srcRect l="2609" t="28055"/>
          <a:stretch>
            <a:fillRect/>
          </a:stretch>
        </p:blipFill>
        <p:spPr bwMode="auto">
          <a:xfrm>
            <a:off x="0" y="4941168"/>
            <a:ext cx="2363277" cy="168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.tumblr.com/d3d3cecd272a244879c657fbd7c5b6bb/747z04p/XJLmp56qr/tumblr_static_dfggfg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548680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i="1" dirty="0" smtClean="0">
                <a:latin typeface="KZ Jikharev" pitchFamily="2" charset="0"/>
              </a:rPr>
              <a:t>Сәуірдің он тоғызы.</a:t>
            </a:r>
          </a:p>
          <a:p>
            <a:endParaRPr lang="kk-KZ" sz="4000" i="1" dirty="0" smtClean="0">
              <a:latin typeface="KZ Jikharev" pitchFamily="2" charset="0"/>
            </a:endParaRPr>
          </a:p>
          <a:p>
            <a:endParaRPr lang="kk-KZ" sz="4000" dirty="0" smtClean="0">
              <a:latin typeface="KZ Jikharev" pitchFamily="2" charset="0"/>
            </a:endParaRPr>
          </a:p>
          <a:p>
            <a:endParaRPr lang="ru-RU" sz="4000" dirty="0">
              <a:latin typeface="KZ Jikhare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196752"/>
            <a:ext cx="396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i="1" dirty="0" smtClean="0">
                <a:latin typeface="KZ Jikharev" pitchFamily="2" charset="0"/>
              </a:rPr>
              <a:t>Сынып жұмысы</a:t>
            </a:r>
            <a:r>
              <a:rPr lang="kk-KZ" sz="4000" dirty="0" smtClean="0">
                <a:latin typeface="KZ Jikharev" pitchFamily="2" charset="0"/>
              </a:rPr>
              <a:t>.</a:t>
            </a:r>
            <a:endParaRPr lang="ru-RU" sz="4000" dirty="0">
              <a:latin typeface="KZ Jikhare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772816"/>
            <a:ext cx="2166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i="1" dirty="0" smtClean="0">
                <a:latin typeface="KZ Jikharev" pitchFamily="2" charset="0"/>
              </a:rPr>
              <a:t>Сан есім.</a:t>
            </a:r>
            <a:endParaRPr lang="ru-RU" sz="4000" i="1" dirty="0">
              <a:latin typeface="KZ Jikhare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420888"/>
            <a:ext cx="2427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i="1" dirty="0" smtClean="0">
                <a:latin typeface="KZ Jikharev" pitchFamily="2" charset="0"/>
              </a:rPr>
              <a:t>С с  С с  Сс</a:t>
            </a:r>
            <a:endParaRPr lang="ru-RU" sz="4000" i="1" dirty="0">
              <a:latin typeface="KZ Jikhare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996952"/>
            <a:ext cx="4593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i="1" dirty="0" smtClean="0">
                <a:latin typeface="KZ Jikharev" pitchFamily="2" charset="0"/>
              </a:rPr>
              <a:t>Сәлем-сөздің анасы</a:t>
            </a:r>
            <a:endParaRPr lang="ru-RU" sz="4000" i="1" dirty="0">
              <a:latin typeface="KZ Jikhare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amoch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Оқулықпен жұмыс.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1-ші топ: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1-жаттығу-Сөйлемдерді көшіріп жазу, сан есімдерді тауып сұрақ қою.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2-ші топ: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2-жаттығу-Сөздерді оқып,сан есімдерді теріп жазу,сол сөздермен сөйлем құрастыру.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3-ші топ: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3-жаттығу-Жаңылтпашты мәнерлеп оқып,көшіріп жазу.Сан есімдерді тауып астын сызу.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0cf843b8bc3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39752" y="1700808"/>
            <a:ext cx="438774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Jikharev" pitchFamily="2" charset="0"/>
              </a:rPr>
              <a:t>Сергіту сәті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Z Jikharev" pitchFamily="2" charset="0"/>
            </a:endParaRPr>
          </a:p>
        </p:txBody>
      </p:sp>
      <p:pic>
        <p:nvPicPr>
          <p:cNvPr id="4" name="Picture 4" descr="p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716338"/>
            <a:ext cx="1296988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79712" y="404664"/>
          <a:ext cx="4752529" cy="241041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45871"/>
                <a:gridCol w="707843"/>
                <a:gridCol w="852259"/>
                <a:gridCol w="919065"/>
                <a:gridCol w="727491"/>
              </a:tblGrid>
              <a:tr h="799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 err="1"/>
                        <a:t>Сөз таптары</a:t>
                      </a: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  <a:r>
                        <a:rPr lang="ru-RU" sz="1200" dirty="0" err="1"/>
                        <a:t>Сөздер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 err="1"/>
                        <a:t>Зат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есім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 err="1"/>
                        <a:t>Етістік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Сын </a:t>
                      </a:r>
                      <a:r>
                        <a:rPr lang="ru-RU" sz="1200" dirty="0" err="1"/>
                        <a:t>есім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/>
                        <a:t>Сан есім</a:t>
                      </a:r>
                      <a:endParaRPr lang="ru-RU" sz="12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21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Аққу, емен, оқулық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21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 Әдепті, қызық, қоңыр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Жеті, тоғыз, елу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21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Биледі, өсті, тазалады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212976"/>
          <a:ext cx="4355977" cy="252027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78137"/>
                <a:gridCol w="618477"/>
                <a:gridCol w="710944"/>
                <a:gridCol w="838386"/>
                <a:gridCol w="710033"/>
              </a:tblGrid>
              <a:tr h="873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Сөз таптары</a:t>
                      </a: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Сөздер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Зат есім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Етістік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Сын есім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Сан есім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/>
                        <a:t>Салды,жазды</a:t>
                      </a:r>
                      <a:r>
                        <a:rPr lang="kk-KZ" sz="1200" dirty="0" smtClean="0"/>
                        <a:t>,</a:t>
                      </a:r>
                      <a:endParaRPr lang="en-US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/>
                        <a:t>отырды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 smtClean="0"/>
                        <a:t>Аласа,қоңыр,</a:t>
                      </a:r>
                      <a:endParaRPr lang="en-US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 smtClean="0"/>
                        <a:t>арзан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0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Жиырма,он,отыз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/>
                        <a:t>Қарлығаш,гүл</a:t>
                      </a:r>
                      <a:r>
                        <a:rPr lang="kk-KZ" sz="1200" dirty="0" smtClean="0"/>
                        <a:t>,</a:t>
                      </a:r>
                      <a:endParaRPr lang="en-US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/>
                        <a:t>ағаш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99992" y="3212976"/>
          <a:ext cx="4355976" cy="293014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00503"/>
                <a:gridCol w="778098"/>
                <a:gridCol w="715668"/>
                <a:gridCol w="846039"/>
                <a:gridCol w="715668"/>
              </a:tblGrid>
              <a:tr h="722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Сөз таптары</a:t>
                      </a: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Сөздер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Зат есім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Етістік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Сын есім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Сан есім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3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/>
                        <a:t>Тәртіпті,үлгілі</a:t>
                      </a:r>
                      <a:r>
                        <a:rPr lang="kk-KZ" sz="1200" dirty="0" smtClean="0"/>
                        <a:t>,</a:t>
                      </a:r>
                      <a:endParaRPr lang="en-US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/>
                        <a:t>әдемі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7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Терезе,парта</a:t>
                      </a:r>
                      <a:r>
                        <a:rPr lang="kk-KZ" sz="1200" dirty="0" smtClean="0"/>
                        <a:t>,</a:t>
                      </a:r>
                      <a:endParaRPr lang="en-US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 smtClean="0"/>
                        <a:t>есік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47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Биледі,тұрды</a:t>
                      </a:r>
                      <a:r>
                        <a:rPr lang="kk-KZ" sz="1200" dirty="0" smtClean="0"/>
                        <a:t>,</a:t>
                      </a:r>
                      <a:endParaRPr lang="en-US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 smtClean="0"/>
                        <a:t>соқты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8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/>
                        <a:t>Бірінші,екінші</a:t>
                      </a:r>
                      <a:r>
                        <a:rPr lang="kk-KZ" sz="1200" dirty="0" smtClean="0"/>
                        <a:t>,</a:t>
                      </a:r>
                      <a:endParaRPr lang="en-US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/>
                        <a:t>бесінші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/>
                        <a:t>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35"/>
                        </a:spcAft>
                      </a:pPr>
                      <a:r>
                        <a:rPr lang="kk-KZ" sz="1200" dirty="0"/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Семантикалық картамен жұмыс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kk-KZ" sz="2400" dirty="0" smtClean="0"/>
              <a:t>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2708920"/>
            <a:ext cx="91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І топ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5877272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ІІ топ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6093296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ІІІ топ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 l="4688" t="3030" r="4688" b="40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655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1-ші топ: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Мақалды жалғастыру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... атасын білмеген жетесіз.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Білекті  ....   жығады , білімді...  жығады  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... теңгең болғанша,  ... досың болсын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... жылда ел жаңа.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2-ші топ: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Берілген зат есімдерге тиісті сан есімдерді тауып жаз.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... саусақ,... би,... күн,... ай,... мезгіл,...  ата,... апта,... көз,... жыл,... түлік,... сағат.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3-ші топ: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042118"/>
            <a:ext cx="7308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85918" y="3143248"/>
            <a:ext cx="52149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Сөздерді сөз таптарына бөліп жаз.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643446"/>
          <a:ext cx="7215238" cy="2103120"/>
        </p:xfrm>
        <a:graphic>
          <a:graphicData uri="http://schemas.openxmlformats.org/drawingml/2006/table">
            <a:tbl>
              <a:tblPr/>
              <a:tblGrid>
                <a:gridCol w="1896604"/>
                <a:gridCol w="1697844"/>
                <a:gridCol w="1583696"/>
                <a:gridCol w="203709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Зат есім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Етістік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Сын есім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Сан есім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3500438"/>
            <a:ext cx="8429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Көктем,ұзарды,әдемі,қызғалдақ,отыз,жауды,жиырма бес,жеңіл,қауын,жүзді,мың,тәртіпті,аңшы,қонды,алпыс,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қышқыл.</a:t>
            </a:r>
            <a:endParaRPr kumimoji="0" lang="kk-K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356</TotalTime>
  <Words>266</Words>
  <Application>Microsoft Office PowerPoint</Application>
  <PresentationFormat>Экран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Schoolbook</vt:lpstr>
      <vt:lpstr>KZ Jikharev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papyrus</dc:creator>
  <cp:lastModifiedBy>Марина Шрейнер</cp:lastModifiedBy>
  <cp:revision>33</cp:revision>
  <dcterms:modified xsi:type="dcterms:W3CDTF">2016-05-20T05:35:04Z</dcterms:modified>
</cp:coreProperties>
</file>