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9"/>
  </p:notesMasterIdLst>
  <p:sldIdLst>
    <p:sldId id="272" r:id="rId2"/>
    <p:sldId id="273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Rg st="1" end="16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271" autoAdjust="0"/>
    <p:restoredTop sz="86323" autoAdjust="0"/>
  </p:normalViewPr>
  <p:slideViewPr>
    <p:cSldViewPr>
      <p:cViewPr>
        <p:scale>
          <a:sx n="98" d="100"/>
          <a:sy n="98" d="100"/>
        </p:scale>
        <p:origin x="-72" y="-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502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158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FEBF48-78CC-4552-AB69-3798C66DD160}" type="datetimeFigureOut">
              <a:rPr lang="ru-RU" smtClean="0"/>
              <a:pPr/>
              <a:t>13.05.2016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56E17B7-EE8E-4902-AE95-8A012A4FAEA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7385379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56E17B7-EE8E-4902-AE95-8A012A4FAEA3}" type="slidenum">
              <a:rPr lang="ru-RU" smtClean="0"/>
              <a:pPr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28533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13.05.2016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wm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99592" y="260648"/>
            <a:ext cx="7317432" cy="5505792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ГУ « Чернышевская средняя школа отдела образования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акимата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300" dirty="0" err="1">
                <a:latin typeface="Times New Roman" pitchFamily="18" charset="0"/>
                <a:cs typeface="Times New Roman" pitchFamily="18" charset="0"/>
              </a:rPr>
              <a:t>Аулиекольского</a:t>
            </a:r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района»</a:t>
            </a: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Презентация</a:t>
            </a:r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Открытый интегрированный урок по математике</a:t>
            </a:r>
          </a:p>
          <a:p>
            <a:pPr algn="ctr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и познанию мира в 1 классе.(урок </a:t>
            </a:r>
            <a:r>
              <a:rPr lang="ru-RU" sz="5600" dirty="0" smtClean="0">
                <a:latin typeface="Times New Roman" pitchFamily="18" charset="0"/>
                <a:cs typeface="Times New Roman" pitchFamily="18" charset="0"/>
              </a:rPr>
              <a:t>рассчитан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на 2 часа)</a:t>
            </a:r>
          </a:p>
          <a:p>
            <a:endParaRPr lang="ru-RU" sz="56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        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Тема: Таблица сложения +2 и соответствующие случаи вычитания.</a:t>
            </a:r>
          </a:p>
          <a:p>
            <a:pPr algn="ctr"/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                      Осень.</a:t>
            </a: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         Учитель: </a:t>
            </a:r>
            <a:r>
              <a:rPr lang="ru-RU" sz="5600" dirty="0" err="1">
                <a:latin typeface="Times New Roman" pitchFamily="18" charset="0"/>
                <a:cs typeface="Times New Roman" pitchFamily="18" charset="0"/>
              </a:rPr>
              <a:t>Бадейкина</a:t>
            </a:r>
            <a:r>
              <a:rPr lang="ru-RU" sz="5600" dirty="0">
                <a:latin typeface="Times New Roman" pitchFamily="18" charset="0"/>
                <a:cs typeface="Times New Roman" pitchFamily="18" charset="0"/>
              </a:rPr>
              <a:t> А.А.</a:t>
            </a: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endParaRPr lang="ru-RU" sz="43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300" dirty="0">
                <a:latin typeface="Times New Roman" pitchFamily="18" charset="0"/>
                <a:cs typeface="Times New Roman" pitchFamily="18" charset="0"/>
              </a:rPr>
              <a:t>2015-2016 учебный год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40741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43608" y="16559"/>
            <a:ext cx="6400800" cy="1697355"/>
          </a:xfrm>
        </p:spPr>
        <p:txBody>
          <a:bodyPr>
            <a:noAutofit/>
          </a:bodyPr>
          <a:lstStyle/>
          <a:p>
            <a:pPr marL="45720" indent="0">
              <a:buNone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Сушились 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 белочки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4 грибочка,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а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морковок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на 2 штуки больше. Сколько всего грибов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морковок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сушилось у белочки? (записывают числовое выражение)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5976" y="2708920"/>
            <a:ext cx="4788024" cy="375665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785926"/>
            <a:ext cx="4355976" cy="2304255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4149080"/>
            <a:ext cx="3888432" cy="25191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9535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4000">
        <p14:vortex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1"/>
            <a:ext cx="2627784" cy="6741144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Вижу, вы хорошо потрудились и ваши глазки очень устали. Я приготовил для вас разминку.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760" y="-99392"/>
            <a:ext cx="6841877" cy="68405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245696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900">
        <p14:warp dir="i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5868144" y="0"/>
            <a:ext cx="3275856" cy="6858000"/>
          </a:xfrm>
        </p:spPr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1. задание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	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10-4=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3-3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5-1=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1+9 =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Увеличьте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7 на 2 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Уменьшите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10 на 2</a:t>
            </a:r>
          </a:p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Уменьшите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 на 2 </a:t>
            </a:r>
          </a:p>
          <a:p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65212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790781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0" y="3212976"/>
            <a:ext cx="9144000" cy="4320480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2. задание 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- Вставьте один из знаков ( 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    )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, чтобы неравенство стало верным.</a:t>
            </a: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1+4+2* 8</a:t>
            </a:r>
          </a:p>
          <a:p>
            <a:r>
              <a:rPr lang="ru-RU" sz="3200" smtClean="0">
                <a:latin typeface="Times New Roman" pitchFamily="18" charset="0"/>
                <a:cs typeface="Times New Roman" pitchFamily="18" charset="0"/>
              </a:rPr>
              <a:t>5-3+8*10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3-2+5*7-3</a:t>
            </a:r>
          </a:p>
          <a:p>
            <a:endParaRPr lang="ru-RU" sz="3200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524328" cy="32129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26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61048"/>
            <a:ext cx="864096" cy="6480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3290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001736"/>
          </a:xfrm>
        </p:spPr>
        <p:txBody>
          <a:bodyPr>
            <a:noAutofit/>
          </a:bodyPr>
          <a:lstStyle/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1.Зайчата отправились в школу лесную. Шесть зайчат по дорожке идут, двое вдогонку за ними бегут. Сколько всего по дорожке лесной торопится в школу зайчишек?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2. На столе лежало 8 груш и 9 слив. Насколько больше слив, чем яблок?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3. . Из будки торчат хвостики всех щенков. Сколько щенков в будке, если мы видим 9 хвостиков?</a:t>
            </a:r>
          </a:p>
          <a:p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4. На столе стояло 4 стакана с ягодами. Вова съел ягоды из одного стакана и поставил его на стол. Сколько стаканов стоит на столе? </a:t>
            </a: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2290" name="Picture 2" descr="C:\Program Files (x86)\Microsoft Office\MEDIA\CAGCAT10\j0281904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8858" y="5108832"/>
            <a:ext cx="1825142" cy="1725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9055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-25000"/>
                    </a14:imgEffect>
                    <a14:imgEffect>
                      <a14:brightnessContrast bright="-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5852622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2983"/>
            <a:ext cx="8388424" cy="1143000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/>
              <a:t>Памятка поведения в лесу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980728"/>
            <a:ext cx="9036496" cy="5877272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шуметь.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ломать деревья, кусты не рвать цветы.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ходить в поход без взрослых.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подходить к гнёздам птиц.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сорить.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*Не вырывать грибы, не сбивать даже несъедобные грибы.</a:t>
            </a:r>
          </a:p>
          <a:p>
            <a:pPr marL="45720" indent="0">
              <a:buNone/>
            </a:pPr>
            <a:r>
              <a:rPr lang="ru-RU" sz="3200" b="1" i="1" dirty="0">
                <a:latin typeface="Times New Roman" pitchFamily="18" charset="0"/>
                <a:cs typeface="Times New Roman" pitchFamily="18" charset="0"/>
              </a:rPr>
              <a:t>*Ходить по тропинкам, чтобы не вытаптывать растения. </a:t>
            </a:r>
          </a:p>
          <a:p>
            <a:pPr marL="4572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789814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flip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2699792" y="24408"/>
            <a:ext cx="5376717" cy="5011080"/>
          </a:xfrm>
          <a:ln>
            <a:solidFill>
              <a:schemeClr val="bg2"/>
            </a:solidFill>
          </a:ln>
        </p:spPr>
        <p:txBody>
          <a:bodyPr>
            <a:normAutofit/>
          </a:bodyPr>
          <a:lstStyle/>
          <a:p>
            <a:pPr marL="365760" lvl="1" indent="0">
              <a:buNone/>
            </a:pPr>
            <a:r>
              <a:rPr lang="ru-RU" sz="4800" dirty="0" smtClean="0">
                <a:latin typeface="Times New Roman" pitchFamily="18" charset="0"/>
                <a:cs typeface="Times New Roman" pitchFamily="18" charset="0"/>
              </a:rPr>
              <a:t>Спасибо, вам,большое. И до новых встреч!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0"/>
            <a:ext cx="1569012" cy="27089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9952" y="2708920"/>
            <a:ext cx="5005774" cy="4248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" y="3212976"/>
            <a:ext cx="3923393" cy="36450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317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24408"/>
            <a:ext cx="2699791" cy="33488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6015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Content="1"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9512" y="18759"/>
            <a:ext cx="3096344" cy="6624951"/>
          </a:xfrm>
        </p:spPr>
        <p:txBody>
          <a:bodyPr>
            <a:noAutofit/>
          </a:bodyPr>
          <a:lstStyle/>
          <a:p>
            <a:pPr algn="l"/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Меня зовут Старик-Лесовик. Я хозяин леса.</a:t>
            </a:r>
            <a:br>
              <a:rPr lang="ru-RU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Но я не умею прибавлять и вычитать. Поэтому мне очень сложно пересчитывать запасы на зиму. Помогите мне пожалуйста.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3848" y="18759"/>
            <a:ext cx="6984776" cy="68392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490747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500">
        <p:checker/>
      </p:transition>
    </mc:Choice>
    <mc:Fallback xmlns=""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930432"/>
          </a:xfrm>
        </p:spPr>
        <p:txBody>
          <a:bodyPr/>
          <a:lstStyle/>
          <a:p>
            <a:r>
              <a:rPr lang="ru-RU" dirty="0" smtClean="0"/>
              <a:t>Вычисли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872067" y="1268760"/>
            <a:ext cx="7408333" cy="4857403"/>
          </a:xfrm>
        </p:spPr>
        <p:txBody>
          <a:bodyPr>
            <a:normAutofit fontScale="92500" lnSpcReduction="10000"/>
          </a:bodyPr>
          <a:lstStyle/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6+1=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2+1=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4+1=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7+1=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9+1=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5-1=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8-1=</a:t>
            </a:r>
          </a:p>
          <a:p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3-1=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7784" y="1052736"/>
            <a:ext cx="6408712" cy="5688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97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8601442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059333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43566" y="0"/>
            <a:ext cx="3600400" cy="85869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dirty="0">
                <a:latin typeface="Times New Roman" pitchFamily="18" charset="0"/>
                <a:cs typeface="Times New Roman" pitchFamily="18" charset="0"/>
              </a:rPr>
              <a:t>До леса 10 км, мы прошли 4 км. Сколько километров осталось, пройти? </a:t>
            </a:r>
            <a:endParaRPr lang="ru-RU" sz="4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5400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5122" name="Picture 2" descr="C:\Program Files (x86)\Microsoft Office\MEDIA\CAGCAT10\j0090386.wm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0"/>
            <a:ext cx="532859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51898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900">
        <p14:glitter pattern="hexagon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57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23955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dissolve/>
      </p:transition>
    </mc:Choice>
    <mc:Fallback xmlns="">
      <p:transition spd="slow">
        <p:dissolv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3999" cy="6857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62176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07504" y="0"/>
            <a:ext cx="3816424" cy="6093296"/>
          </a:xfrm>
        </p:spPr>
        <p:txBody>
          <a:bodyPr>
            <a:normAutofit/>
          </a:bodyPr>
          <a:lstStyle/>
          <a:p>
            <a:pPr marL="45720" indent="0"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Заготовила </a:t>
            </a:r>
            <a:r>
              <a:rPr lang="ru-RU" sz="3600" dirty="0">
                <a:latin typeface="Times New Roman" pitchFamily="18" charset="0"/>
                <a:cs typeface="Times New Roman" pitchFamily="18" charset="0"/>
              </a:rPr>
              <a:t>белочка на зиму 5 шишек, а затем ещё 2. Сколько всего шишек заготовила белочка? (запишите числовое выражение)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0"/>
            <a:ext cx="532859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4697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000">
        <p14:shred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оризон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244</TotalTime>
  <Words>349</Words>
  <Application>Microsoft Office PowerPoint</Application>
  <PresentationFormat>Экран (4:3)</PresentationFormat>
  <Paragraphs>72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Воздушный поток</vt:lpstr>
      <vt:lpstr>Презентация PowerPoint</vt:lpstr>
      <vt:lpstr>Меня зовут Старик-Лесовик. Я хозяин леса. Но я не умею прибавлять и вычитать. Поэтому мне очень сложно пересчитывать запасы на зиму. Помогите мне пожалуйста.</vt:lpstr>
      <vt:lpstr>Вычисли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Памятка поведения в лесу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Меня зовут Старик-Лесовик. Я хозяин леса. Но я не умею прибавлять и вычитать. Поэтому мне очень сложно пересчитывать запасы на зиму. Помогите мне пожалуйста.</dc:title>
  <dc:creator>Счастье-это МЫ!!!</dc:creator>
  <cp:lastModifiedBy>1</cp:lastModifiedBy>
  <cp:revision>26</cp:revision>
  <dcterms:created xsi:type="dcterms:W3CDTF">2015-12-07T17:34:45Z</dcterms:created>
  <dcterms:modified xsi:type="dcterms:W3CDTF">2016-05-13T15:55:39Z</dcterms:modified>
</cp:coreProperties>
</file>