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2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1" autoAdjust="0"/>
    <p:restoredTop sz="86323" autoAdjust="0"/>
  </p:normalViewPr>
  <p:slideViewPr>
    <p:cSldViewPr>
      <p:cViewPr>
        <p:scale>
          <a:sx n="98" d="100"/>
          <a:sy n="98" d="100"/>
        </p:scale>
        <p:origin x="-456" y="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EBF48-78CC-4552-AB69-3798C66DD16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E17B7-EE8E-4902-AE95-8A012A4F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85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17B7-EE8E-4902-AE95-8A012A4FAEA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5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17432" cy="550579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ГУ « Чернышевская средняя школа отдела образования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Аулиекольского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района»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Открытый интегрированный урок по математике</a:t>
            </a:r>
          </a:p>
          <a:p>
            <a:pPr algn="ctr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и познанию мира в 1 классе.(урок рассчитан на 2 часа)</a:t>
            </a:r>
          </a:p>
          <a:p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Тема: Таблица сложения +2 и соответствующие случаи вычитания.</a:t>
            </a:r>
          </a:p>
          <a:p>
            <a:pPr algn="ctr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                      Осень.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         Учитель: </a:t>
            </a:r>
            <a:r>
              <a:rPr lang="ru-RU" sz="5600" dirty="0" err="1">
                <a:latin typeface="Times New Roman" pitchFamily="18" charset="0"/>
                <a:cs typeface="Times New Roman" pitchFamily="18" charset="0"/>
              </a:rPr>
              <a:t>Бадейкина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А.А.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2015-2016 учебный год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741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6559"/>
            <a:ext cx="6400800" cy="169735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Сушились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белочки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 грибочка,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морковок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2 штуки больше. Сколько всего грибов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морковок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сушилось у белочки? (записывают числовое выражение)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788024" cy="3756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26"/>
            <a:ext cx="4355976" cy="2304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3888432" cy="25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"/>
            <a:ext cx="2627784" cy="67411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Вижу, вы хорошо потрудились и ваши глазки очень устали. Я приготовил для вас разминку.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99392"/>
            <a:ext cx="684187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5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68144" y="0"/>
            <a:ext cx="3275856" cy="6858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задание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10-4=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3-3 =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5-1=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1+9 =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Увеличьте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7 на 2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Уменьшите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10 на 2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Уменьшите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 на 2 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0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212976"/>
            <a:ext cx="9144000" cy="432048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2. задание 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Вставьте один из знаков (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)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чтобы неравенство стало верным.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1+4+2* 8</a:t>
            </a:r>
          </a:p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5-3+8*10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3-2+5*7-3</a:t>
            </a:r>
          </a:p>
          <a:p>
            <a:endParaRPr lang="ru-RU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432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86409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00173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1.Зайчата отправились в школу лесную. Шесть зайчат по дорожке идут, двое вдогонку за ними бегут. Сколько всего по дорожке лесной торопится в школу зайчишек?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На столе лежало 8 груш и 9 слив. Насколько больше слив, чем яблок?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. Из будки торчат хвостики всех щенков. Сколько щенков в будке, если мы видим 9 хвостиков?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На столе стояло 4 стакана с ягодами. Вова съел ягоды из одного стакана и поставил его на стол. Сколько стаканов стоит на столе?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Program Files (x86)\Microsoft Office\MEDIA\CAGCAT10\j028190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858" y="5108832"/>
            <a:ext cx="1825142" cy="17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2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983"/>
            <a:ext cx="838842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Памятка поведения в лесу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980728"/>
            <a:ext cx="9036496" cy="58772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шуметь.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ломать деревья, кусты не рвать цветы.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ходить в поход без взрослых.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подходить к гнёздам птиц.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сорить.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вырывать грибы, не сбивать даже несъедобные грибы.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*Ходить по тропинкам, чтобы не вытаптывать растения.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9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99792" y="24408"/>
            <a:ext cx="5376717" cy="501108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365760" lvl="1" indent="0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Спасибо, вам,большое. И до новых встреч!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569012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500577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3212976"/>
            <a:ext cx="392339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08"/>
            <a:ext cx="2699791" cy="33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759"/>
            <a:ext cx="3096344" cy="6624951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Меня зовут Старик-Лесовик. Я хозяин леса.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 я не умею прибавлять и вычитать. Поэтому мне очень сложно пересчитывать запасы на зиму. Помогите мне пожалуйста.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759"/>
            <a:ext cx="6984776" cy="68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0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Вычисли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2067" y="1268760"/>
            <a:ext cx="7408333" cy="4857403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7+1=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9+1=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5-1=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8-1=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3-1=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52736"/>
            <a:ext cx="640871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14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5933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3566" y="0"/>
            <a:ext cx="360040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До леса 10 км, мы прошли 4 км. Сколько километров осталось, пройти?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C:\Program Files (x86)\Microsoft Office\MEDIA\CAGCAT10\j0090386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3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8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9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217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3816424" cy="6093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Заготовила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белочка на зиму 5 шишек, а затем ещё 2. Сколько всего шишек заготовила белочка? (запишите числовое выражение)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3285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231</TotalTime>
  <Words>348</Words>
  <Application>Microsoft Office PowerPoint</Application>
  <PresentationFormat>Экран (4:3)</PresentationFormat>
  <Paragraphs>72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Меня зовут Старик-Лесовик. Я хозяин леса. Но я не умею прибавлять и вычитать. Поэтому мне очень сложно пересчитывать запасы на зиму. Помогите мне пожалуйста.</vt:lpstr>
      <vt:lpstr>Вычисли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Памятка поведения в лесу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зовут Старик-Лесовик. Я хозяин леса. Но я не умею прибавлять и вычитать. Поэтому мне очень сложно пересчитывать запасы на зиму. Помогите мне пожалуйста.</dc:title>
  <dc:creator>Счастье-это МЫ!!!</dc:creator>
  <cp:lastModifiedBy>1</cp:lastModifiedBy>
  <cp:revision>23</cp:revision>
  <dcterms:created xsi:type="dcterms:W3CDTF">2015-12-07T17:34:45Z</dcterms:created>
  <dcterms:modified xsi:type="dcterms:W3CDTF">2016-05-13T15:33:24Z</dcterms:modified>
</cp:coreProperties>
</file>