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72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16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1" autoAdjust="0"/>
    <p:restoredTop sz="86323" autoAdjust="0"/>
  </p:normalViewPr>
  <p:slideViewPr>
    <p:cSldViewPr>
      <p:cViewPr>
        <p:scale>
          <a:sx n="98" d="100"/>
          <a:sy n="98" d="100"/>
        </p:scale>
        <p:origin x="-456" y="7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FEBF48-78CC-4552-AB69-3798C66DD16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6E17B7-EE8E-4902-AE95-8A012A4FA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853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E17B7-EE8E-4902-AE95-8A012A4FAEA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853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550579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ГУ « Чернышевская средняя школа отдела образования </a:t>
            </a:r>
            <a:r>
              <a:rPr lang="ru-RU" sz="4300" dirty="0" err="1">
                <a:latin typeface="Times New Roman" pitchFamily="18" charset="0"/>
                <a:cs typeface="Times New Roman" pitchFamily="18" charset="0"/>
              </a:rPr>
              <a:t>акимата</a:t>
            </a:r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>
                <a:latin typeface="Times New Roman" pitchFamily="18" charset="0"/>
                <a:cs typeface="Times New Roman" pitchFamily="18" charset="0"/>
              </a:rPr>
              <a:t>Аулиекольского</a:t>
            </a:r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Открытый интегрированный урок по математике</a:t>
            </a:r>
          </a:p>
          <a:p>
            <a:pPr algn="ctr"/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и познанию мира в 1 классе.(урок рассчитан на 2 часа)</a:t>
            </a:r>
          </a:p>
          <a:p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Тема: Таблица сложения +2 и соответствующие случаи вычитания.</a:t>
            </a:r>
          </a:p>
          <a:p>
            <a:pPr algn="ctr"/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                      Осень.</a:t>
            </a: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         Учитель: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Бадейкина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А.А.</a:t>
            </a: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2015-2016 учебный год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0741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16559"/>
            <a:ext cx="6400800" cy="1697355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Сушились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 белочки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 грибочка,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морковок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 2 штуки больше. Сколько всего грибов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морковок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сушилось у белочки? (записывают числовое выражение)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708920"/>
            <a:ext cx="4788024" cy="37566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926"/>
            <a:ext cx="4355976" cy="23042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149080"/>
            <a:ext cx="3888432" cy="251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53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"/>
            <a:ext cx="2627784" cy="67411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Вижу, вы хорошо потрудились и ваши глазки очень устали. Я приготовил для вас разминку.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-99392"/>
            <a:ext cx="6841877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456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868144" y="0"/>
            <a:ext cx="3275856" cy="6858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задание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10-4=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3-3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5-1=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1+9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Увеличьте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7 на 2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Уменьшите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10 на 2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Уменьшите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 на 2 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521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07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3212976"/>
            <a:ext cx="9144000" cy="4320480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2. задание 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Вставьте один из знаков (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)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чтобы неравенство стало верным.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1+4+2* 8</a:t>
            </a:r>
          </a:p>
          <a:p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5-3+8*10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3-2+5*7-3</a:t>
            </a:r>
          </a:p>
          <a:p>
            <a:endParaRPr lang="ru-RU" sz="32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24328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61048"/>
            <a:ext cx="864096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29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001736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1.Зайчата отправились в школу лесную. Шесть зайчат по дорожке идут, двое вдогонку за ними бегут. Сколько всего по дорожке лесной торопится в школу зайчишек?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На столе лежало 8 груш и 9 слив. Насколько больше слив, чем яблок?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. Из будки торчат хвостики всех щенков. Сколько щенков в будке, если мы видим 9 хвостиков?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На столе стояло 4 стакана с ягодами. Вова съел ягоды из одного стакана и поставил его на стол. Сколько стаканов стоит на столе?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Program Files (x86)\Microsoft Office\MEDIA\CAGCAT10\j028190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858" y="5108832"/>
            <a:ext cx="1825142" cy="172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05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526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983"/>
            <a:ext cx="8388424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Памятка поведения в лесу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980728"/>
            <a:ext cx="9036496" cy="58772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*НЕ шуметь.</a:t>
            </a:r>
          </a:p>
          <a:p>
            <a:pPr marL="4572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*НЕ ломать деревья, кусты не рвать цветы.</a:t>
            </a:r>
          </a:p>
          <a:p>
            <a:pPr marL="4572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*Не ходить в поход без взрослых.</a:t>
            </a:r>
          </a:p>
          <a:p>
            <a:pPr marL="4572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*Не подходить к гнёздам птиц.</a:t>
            </a:r>
          </a:p>
          <a:p>
            <a:pPr marL="4572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*Не сорить.</a:t>
            </a:r>
          </a:p>
          <a:p>
            <a:pPr marL="4572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*Не вырывать грибы, не сбивать даже несъедобные грибы.</a:t>
            </a:r>
          </a:p>
          <a:p>
            <a:pPr marL="4572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*Ходить по тропинкам, чтобы не вытаптывать растения. 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898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99792" y="24408"/>
            <a:ext cx="5376717" cy="5011080"/>
          </a:xfrm>
          <a:ln>
            <a:solidFill>
              <a:schemeClr val="bg2"/>
            </a:solidFill>
          </a:ln>
        </p:spPr>
        <p:txBody>
          <a:bodyPr>
            <a:normAutofit/>
          </a:bodyPr>
          <a:lstStyle/>
          <a:p>
            <a:pPr marL="365760" lvl="1" indent="0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Спасибо, вам,большое. И до новых встреч!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569012" cy="27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08920"/>
            <a:ext cx="5005774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" y="3212976"/>
            <a:ext cx="3923393" cy="364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408"/>
            <a:ext cx="2699791" cy="3348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01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759"/>
            <a:ext cx="3096344" cy="6624951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Меня зовут Старик-Лесовик. Я хозяин леса.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Но я не умею прибавлять и вычитать. Поэтому мне очень сложно пересчитывать запасы на зиму. Помогите мне пожалуйста.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8759"/>
            <a:ext cx="6984776" cy="6839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90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/>
          <a:lstStyle/>
          <a:p>
            <a:r>
              <a:rPr lang="ru-RU" dirty="0" smtClean="0"/>
              <a:t>Вычисли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72067" y="1268760"/>
            <a:ext cx="7408333" cy="4857403"/>
          </a:xfrm>
        </p:spPr>
        <p:txBody>
          <a:bodyPr>
            <a:normAutofit fontScale="92500" lnSpcReduction="1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6+1=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2+1=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4+1=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7+1=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9+1=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5-1=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8-1=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3-1=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052736"/>
            <a:ext cx="6408712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7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60144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05933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3566" y="0"/>
            <a:ext cx="3600400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До леса 10 км, мы прошли 4 км. Сколько километров осталось, пройти?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122" name="Picture 2" descr="C:\Program Files (x86)\Microsoft Office\MEDIA\CAGCAT10\j0090386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0"/>
            <a:ext cx="53285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89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395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62176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0"/>
            <a:ext cx="3816424" cy="609329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Заготовила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белочка на зиму 5 шишек, а затем ещё 2. Сколько всего шишек заготовила белочка? (запишите числовое выражение)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0"/>
            <a:ext cx="532859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697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231</TotalTime>
  <Words>348</Words>
  <Application>Microsoft Office PowerPoint</Application>
  <PresentationFormat>Экран (4:3)</PresentationFormat>
  <Paragraphs>72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Презентация PowerPoint</vt:lpstr>
      <vt:lpstr>Меня зовут Старик-Лесовик. Я хозяин леса. Но я не умею прибавлять и вычитать. Поэтому мне очень сложно пересчитывать запасы на зиму. Помогите мне пожалуйста.</vt:lpstr>
      <vt:lpstr>Вычисли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Памятка поведения в лесу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Меня зовут Старик-Лесовик. Я хозяин леса. Но я не умею прибавлять и вычитать. Поэтому мне очень сложно пересчитывать запасы на зиму. Помогите мне пожалуйста.</dc:title>
  <dc:creator>Счастье-это МЫ!!!</dc:creator>
  <cp:lastModifiedBy>1</cp:lastModifiedBy>
  <cp:revision>23</cp:revision>
  <dcterms:created xsi:type="dcterms:W3CDTF">2015-12-07T17:34:45Z</dcterms:created>
  <dcterms:modified xsi:type="dcterms:W3CDTF">2016-05-13T15:33:24Z</dcterms:modified>
</cp:coreProperties>
</file>