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4" r:id="rId9"/>
    <p:sldId id="265" r:id="rId10"/>
    <p:sldId id="266" r:id="rId11"/>
    <p:sldId id="268" r:id="rId12"/>
    <p:sldId id="269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2F1F2-5DBD-4B19-A9B7-B4B804121ED0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51101-021F-4925-B02C-DD54CD22D7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396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51101-021F-4925-B02C-DD54CD22D73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089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251101-021F-4925-B02C-DD54CD22D73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907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061625B-653A-4D29-885E-47ABB9211FF8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4E2F206-DB59-4E6B-B860-F6ADFAC76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61625B-653A-4D29-885E-47ABB9211FF8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2F206-DB59-4E6B-B860-F6ADFAC76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061625B-653A-4D29-885E-47ABB9211FF8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4E2F206-DB59-4E6B-B860-F6ADFAC76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61625B-653A-4D29-885E-47ABB9211FF8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2F206-DB59-4E6B-B860-F6ADFAC76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061625B-653A-4D29-885E-47ABB9211FF8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4E2F206-DB59-4E6B-B860-F6ADFAC76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61625B-653A-4D29-885E-47ABB9211FF8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2F206-DB59-4E6B-B860-F6ADFAC76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61625B-653A-4D29-885E-47ABB9211FF8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2F206-DB59-4E6B-B860-F6ADFAC76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61625B-653A-4D29-885E-47ABB9211FF8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2F206-DB59-4E6B-B860-F6ADFAC76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061625B-653A-4D29-885E-47ABB9211FF8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2F206-DB59-4E6B-B860-F6ADFAC76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61625B-653A-4D29-885E-47ABB9211FF8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2F206-DB59-4E6B-B860-F6ADFAC76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61625B-653A-4D29-885E-47ABB9211FF8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E2F206-DB59-4E6B-B860-F6ADFAC766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061625B-653A-4D29-885E-47ABB9211FF8}" type="datetimeFigureOut">
              <a:rPr lang="ru-RU" smtClean="0"/>
              <a:pPr/>
              <a:t>08.05.2016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4E2F206-DB59-4E6B-B860-F6ADFAC766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білесің бе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</a:t>
            </a:r>
            <a:r>
              <a:rPr lang="ru-RU" dirty="0" err="1" smtClean="0"/>
              <a:t>Мынау</a:t>
            </a:r>
            <a:r>
              <a:rPr lang="ru-RU" dirty="0" smtClean="0"/>
              <a:t>  не</a:t>
            </a:r>
            <a:r>
              <a:rPr lang="kk-KZ" dirty="0" smtClean="0"/>
              <a:t>?</a:t>
            </a:r>
            <a:endParaRPr lang="ru-RU" dirty="0"/>
          </a:p>
        </p:txBody>
      </p:sp>
      <p:pic>
        <p:nvPicPr>
          <p:cNvPr id="4" name="Picture 2" descr="C:\Documents and Settings\Admin\Рабочий стол\казахстан\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0700" y="2032794"/>
            <a:ext cx="4572000" cy="4000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r>
              <a:rPr lang="ru-RU" dirty="0" err="1" smtClean="0"/>
              <a:t>Мынау</a:t>
            </a:r>
            <a:r>
              <a:rPr lang="ru-RU" dirty="0" smtClean="0"/>
              <a:t>  не</a:t>
            </a:r>
            <a:r>
              <a:rPr lang="kk-KZ" dirty="0" smtClean="0"/>
              <a:t>?</a:t>
            </a:r>
            <a:endParaRPr lang="ru-RU" dirty="0"/>
          </a:p>
        </p:txBody>
      </p:sp>
      <p:pic>
        <p:nvPicPr>
          <p:cNvPr id="4" name="Picture 2" descr="C:\Documents and Settings\Admin\Рабочий стол\казахстан\600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1700" y="2604294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“мақал-сөздің мәйегі”</a:t>
            </a:r>
            <a:r>
              <a:rPr lang="kk-KZ" sz="3200" dirty="0" smtClean="0"/>
              <a:t>сайысы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340768"/>
            <a:ext cx="5184576" cy="3528392"/>
          </a:xfrm>
        </p:spPr>
        <p:txBody>
          <a:bodyPr>
            <a:normAutofit fontScale="77500" lnSpcReduction="20000"/>
          </a:bodyPr>
          <a:lstStyle/>
          <a:p>
            <a:pPr lvl="8">
              <a:buNone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1.Тіл тас жарады,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Тас жармаса ... (бас жарады) 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2.Ақыл-тозбайтын тон,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Білім- таусылмайтын... (кен)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3.Білім –қымбат, білу ... (қиын)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4.Білекті бірді жығар,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Білімді... жығар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мыңды)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5.Оқу –білім бұлағы,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Білім –өмір... (шырағы)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6.Басқа пәле-.... (тілден)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092736"/>
          </a:xfrm>
        </p:spPr>
        <p:txBody>
          <a:bodyPr/>
          <a:lstStyle/>
          <a:p>
            <a:r>
              <a:rPr lang="ru-RU" dirty="0" smtClean="0"/>
              <a:t>      </a:t>
            </a:r>
            <a:r>
              <a:rPr lang="ru-RU" dirty="0" err="1" smtClean="0"/>
              <a:t>теңге  </a:t>
            </a:r>
            <a:r>
              <a:rPr lang="ru-RU" dirty="0" smtClean="0"/>
              <a:t>беру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772816"/>
            <a:ext cx="6264696" cy="4248472"/>
          </a:xfrm>
        </p:spPr>
        <p:txBody>
          <a:bodyPr>
            <a:normAutofit lnSpcReduction="10000"/>
          </a:bodyPr>
          <a:lstStyle/>
          <a:p>
            <a:r>
              <a:rPr lang="kk-KZ" dirty="0" smtClean="0"/>
              <a:t>Бір дұрыс жауап 5 теңге  тұрады.</a:t>
            </a:r>
          </a:p>
          <a:p>
            <a:r>
              <a:rPr lang="kk-KZ" dirty="0" smtClean="0"/>
              <a:t>1.Бір ғасырда  неше  жыл бар?</a:t>
            </a:r>
          </a:p>
          <a:p>
            <a:r>
              <a:rPr lang="kk-KZ" dirty="0" smtClean="0"/>
              <a:t>2.Бір жылда  неше ай бар?</a:t>
            </a:r>
          </a:p>
          <a:p>
            <a:r>
              <a:rPr lang="kk-KZ" dirty="0" smtClean="0"/>
              <a:t>3.Бір жылда неше мезгіл бар?</a:t>
            </a:r>
          </a:p>
          <a:p>
            <a:r>
              <a:rPr lang="kk-KZ" dirty="0" smtClean="0"/>
              <a:t>4.Бір мезгілде неше ай бар?</a:t>
            </a:r>
          </a:p>
          <a:p>
            <a:r>
              <a:rPr lang="kk-KZ" dirty="0" smtClean="0"/>
              <a:t>5.Бір айда  неше апта бар?</a:t>
            </a:r>
          </a:p>
          <a:p>
            <a:r>
              <a:rPr lang="kk-KZ" dirty="0" smtClean="0"/>
              <a:t>6.Бір айда неше күн бар?</a:t>
            </a:r>
          </a:p>
          <a:p>
            <a:r>
              <a:rPr lang="kk-KZ" dirty="0" smtClean="0"/>
              <a:t>7.Бір аптада неше күн бар?</a:t>
            </a:r>
          </a:p>
          <a:p>
            <a:r>
              <a:rPr lang="kk-KZ" dirty="0" smtClean="0"/>
              <a:t>8.Дүйсенбі аптаның нешінші күні?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ПОЛИГЛОТ ШЕРУІ</a:t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7956376" cy="5403000"/>
          </a:xfrm>
        </p:spPr>
        <p:txBody>
          <a:bodyPr>
            <a:normAutofit fontScale="85000" lnSpcReduction="1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Шығыс  ғұламасы әл-Фараби 70-ке жуық тілді меңгерген.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А.С. Пушкин француз, ағылшын, неміс, итальян,испан,латын,грек, славян тілдерін  білген.Көне еврей тілін зерттеген.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Ұлы  Абай орыс-қазақ  тілдерімен қатар парсы, араб тілдерін меңгерген.   Орыс  тілін  орта  жастан  асып  барып, жете меңгерген.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Жаңа  Зеландиядағы Герольд Умльям бала күнінде өз бетімен 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латын, грек, Еуропаның көптеген тілдерін үйреніп,жалпы саны 58 тілде еркін сөйлеп,бәрін таңғалдырған.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kk-KZ" dirty="0" smtClean="0"/>
          </a:p>
          <a:p>
            <a:pPr>
              <a:buNone/>
            </a:pPr>
            <a:r>
              <a:rPr lang="kk-KZ" dirty="0" smtClean="0"/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2400" b="0" cap="none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ru-RU" sz="2400" b="0" cap="none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</a:br>
            <a:r>
              <a:rPr lang="ru-RU" sz="4000" b="0" cap="none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ru-RU" sz="4000" b="0" cap="none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</a:br>
            <a:r>
              <a:rPr lang="ru-RU" sz="4000" b="0" cap="none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               </a:t>
            </a:r>
            <a:r>
              <a:rPr lang="kk-KZ" sz="4000" b="0" cap="none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Сұрақ-жауап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1.-Қазір Қазақстан  қандай мемлекет?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2.- Қазақстанның астанасы қай қала?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3.-Қазақстанның Президенті кім?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4.-Қазақстанның рәміздерін атаңдар.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5.-Білім күнін ата.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6.-Конституция күнін ата.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mtClean="0"/>
              <a:t/>
            </a:r>
            <a:br>
              <a:rPr lang="kk-KZ" smtClean="0"/>
            </a:br>
            <a:r>
              <a:rPr lang="kk-KZ" smtClean="0"/>
              <a:t>“Ал, санайық!”</a:t>
            </a:r>
            <a:br>
              <a:rPr lang="kk-KZ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k-KZ" dirty="0" smtClean="0"/>
              <a:t> Табақта –жеті алма,</a:t>
            </a:r>
          </a:p>
          <a:p>
            <a:r>
              <a:rPr lang="kk-KZ" dirty="0" smtClean="0"/>
              <a:t>Қолымда-жеті алма.</a:t>
            </a:r>
          </a:p>
          <a:p>
            <a:r>
              <a:rPr lang="kk-KZ" dirty="0" smtClean="0"/>
              <a:t>Қосқанда барлығын</a:t>
            </a:r>
          </a:p>
          <a:p>
            <a:r>
              <a:rPr lang="kk-KZ" dirty="0" smtClean="0"/>
              <a:t>Болады неше алма?</a:t>
            </a:r>
          </a:p>
          <a:p>
            <a:r>
              <a:rPr lang="kk-KZ" dirty="0" smtClean="0"/>
              <a:t>******************************</a:t>
            </a:r>
          </a:p>
          <a:p>
            <a:r>
              <a:rPr lang="kk-KZ" dirty="0" smtClean="0"/>
              <a:t>     Қайратта бар 2 гүл,</a:t>
            </a:r>
          </a:p>
          <a:p>
            <a:r>
              <a:rPr lang="kk-KZ" dirty="0" smtClean="0"/>
              <a:t>     Қанатта бар 2 гүл,  </a:t>
            </a:r>
            <a:endParaRPr lang="ru-RU" dirty="0" smtClean="0"/>
          </a:p>
          <a:p>
            <a:r>
              <a:rPr lang="kk-KZ" dirty="0" smtClean="0"/>
              <a:t>     Санатта бар 2 гүл, </a:t>
            </a:r>
          </a:p>
          <a:p>
            <a:r>
              <a:rPr lang="kk-KZ" dirty="0" smtClean="0"/>
              <a:t>    Жанатта бар 2 гүл.</a:t>
            </a:r>
          </a:p>
          <a:p>
            <a:r>
              <a:rPr lang="kk-KZ" dirty="0" smtClean="0"/>
              <a:t>    Қоссақ барлық  гүлдерді</a:t>
            </a:r>
          </a:p>
          <a:p>
            <a:r>
              <a:rPr lang="kk-KZ" dirty="0" smtClean="0"/>
              <a:t>    нешеу болды шешуі?</a:t>
            </a:r>
          </a:p>
          <a:p>
            <a:pPr>
              <a:buNone/>
            </a:pPr>
            <a:r>
              <a:rPr lang="kk-KZ" dirty="0" smtClean="0"/>
              <a:t>                                                                 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“Что  означает это слово?”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1.Что такое “бесік”?</a:t>
            </a: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2.Что такое “қымыз”?</a:t>
            </a: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3.Что такое “киіз үй”?</a:t>
            </a: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4.Что такое “шаңырақ”?</a:t>
            </a: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5.Что означает “айтыс”?</a:t>
            </a: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6.Что  такое “шұбат”?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</a:t>
            </a:r>
            <a:r>
              <a:rPr lang="ru-RU" dirty="0" err="1" smtClean="0"/>
              <a:t>мынау</a:t>
            </a:r>
            <a:r>
              <a:rPr lang="ru-RU" dirty="0" smtClean="0"/>
              <a:t> не</a:t>
            </a:r>
            <a:r>
              <a:rPr lang="kk-KZ" dirty="0" smtClean="0"/>
              <a:t>?</a:t>
            </a:r>
            <a:endParaRPr lang="ru-RU" dirty="0"/>
          </a:p>
        </p:txBody>
      </p:sp>
      <p:pic>
        <p:nvPicPr>
          <p:cNvPr id="4" name="Picture 8" descr="Флаг KZ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6462184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   Мынау не?</a:t>
            </a:r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114966">
            <a:off x="766527" y="2816424"/>
            <a:ext cx="6364666" cy="244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</a:t>
            </a:r>
            <a:r>
              <a:rPr lang="ru-RU" dirty="0" err="1" smtClean="0"/>
              <a:t>Мынау</a:t>
            </a:r>
            <a:r>
              <a:rPr lang="ru-RU" dirty="0" smtClean="0"/>
              <a:t>  не</a:t>
            </a:r>
            <a:r>
              <a:rPr lang="kk-KZ" dirty="0" smtClean="0"/>
              <a:t>?</a:t>
            </a:r>
            <a:endParaRPr lang="ru-RU" dirty="0"/>
          </a:p>
        </p:txBody>
      </p:sp>
      <p:pic>
        <p:nvPicPr>
          <p:cNvPr id="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6291" y="1609725"/>
            <a:ext cx="5780817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20040"/>
            <a:ext cx="6436568" cy="948720"/>
          </a:xfrm>
        </p:spPr>
        <p:txBody>
          <a:bodyPr/>
          <a:lstStyle/>
          <a:p>
            <a:r>
              <a:rPr lang="ru-RU" dirty="0" err="1" smtClean="0"/>
              <a:t>Мынау</a:t>
            </a:r>
            <a:r>
              <a:rPr lang="ru-RU" dirty="0" smtClean="0"/>
              <a:t>   не </a:t>
            </a:r>
            <a:r>
              <a:rPr lang="kk-KZ" dirty="0" smtClean="0"/>
              <a:t>?</a:t>
            </a:r>
            <a:endParaRPr lang="ru-RU" dirty="0"/>
          </a:p>
        </p:txBody>
      </p:sp>
      <p:pic>
        <p:nvPicPr>
          <p:cNvPr id="4" name="Picture 2" descr="C:\Documents and Settings\Admin\Рабочий стол\казахстан\89313_1024_7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167</TotalTime>
  <Words>348</Words>
  <Application>Microsoft Office PowerPoint</Application>
  <PresentationFormat>Экран (4:3)</PresentationFormat>
  <Paragraphs>70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Times New Roman</vt:lpstr>
      <vt:lpstr>Trebuchet MS</vt:lpstr>
      <vt:lpstr>Wingdings</vt:lpstr>
      <vt:lpstr>Wingdings 2</vt:lpstr>
      <vt:lpstr>Изящная</vt:lpstr>
      <vt:lpstr>Сен білесің бе?</vt:lpstr>
      <vt:lpstr>ПОЛИГЛОТ ШЕРУІ </vt:lpstr>
      <vt:lpstr>                 Сұрақ-жауап</vt:lpstr>
      <vt:lpstr> “Ал, санайық!” </vt:lpstr>
      <vt:lpstr>“Что  означает это слово?”</vt:lpstr>
      <vt:lpstr>                мынау не?</vt:lpstr>
      <vt:lpstr>                Мынау не?</vt:lpstr>
      <vt:lpstr>            Мынау  не?</vt:lpstr>
      <vt:lpstr>Мынау   не ?</vt:lpstr>
      <vt:lpstr>                Мынау  не?</vt:lpstr>
      <vt:lpstr>   Мынау  не?</vt:lpstr>
      <vt:lpstr>“мақал-сөздің мәйегі”сайысы</vt:lpstr>
      <vt:lpstr>      теңге  беру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Сен білесің бе?</dc:title>
  <dc:creator>User</dc:creator>
  <cp:lastModifiedBy>user</cp:lastModifiedBy>
  <cp:revision>67</cp:revision>
  <dcterms:created xsi:type="dcterms:W3CDTF">2012-09-17T14:53:16Z</dcterms:created>
  <dcterms:modified xsi:type="dcterms:W3CDTF">2016-05-08T16:47:27Z</dcterms:modified>
</cp:coreProperties>
</file>