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6"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Garamond" pitchFamily="18" charset="0"/>
        <a:ea typeface="+mn-ea"/>
        <a:cs typeface="+mn-cs"/>
      </a:defRPr>
    </a:lvl2pPr>
    <a:lvl3pPr marL="914400" algn="l" rtl="0" fontAlgn="base">
      <a:spcBef>
        <a:spcPct val="0"/>
      </a:spcBef>
      <a:spcAft>
        <a:spcPct val="0"/>
      </a:spcAft>
      <a:defRPr kern="1200">
        <a:solidFill>
          <a:schemeClr val="tx1"/>
        </a:solidFill>
        <a:latin typeface="Garamond" pitchFamily="18" charset="0"/>
        <a:ea typeface="+mn-ea"/>
        <a:cs typeface="+mn-cs"/>
      </a:defRPr>
    </a:lvl3pPr>
    <a:lvl4pPr marL="1371600" algn="l" rtl="0" fontAlgn="base">
      <a:spcBef>
        <a:spcPct val="0"/>
      </a:spcBef>
      <a:spcAft>
        <a:spcPct val="0"/>
      </a:spcAft>
      <a:defRPr kern="1200">
        <a:solidFill>
          <a:schemeClr val="tx1"/>
        </a:solidFill>
        <a:latin typeface="Garamond" pitchFamily="18" charset="0"/>
        <a:ea typeface="+mn-ea"/>
        <a:cs typeface="+mn-cs"/>
      </a:defRPr>
    </a:lvl4pPr>
    <a:lvl5pPr marL="1828800" algn="l" rtl="0" fontAlgn="base">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5210" autoAdjust="0"/>
  </p:normalViewPr>
  <p:slideViewPr>
    <p:cSldViewPr>
      <p:cViewPr>
        <p:scale>
          <a:sx n="70" d="100"/>
          <a:sy n="70" d="100"/>
        </p:scale>
        <p:origin x="-1302" y="-9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1D6AF9-B61A-42C1-98C3-EBA551B26885}" type="doc">
      <dgm:prSet loTypeId="urn:microsoft.com/office/officeart/2005/8/layout/vList4#1" loCatId="list" qsTypeId="urn:microsoft.com/office/officeart/2005/8/quickstyle/simple1" qsCatId="simple" csTypeId="urn:microsoft.com/office/officeart/2005/8/colors/accent0_1" csCatId="mainScheme" phldr="1"/>
      <dgm:spPr/>
      <dgm:t>
        <a:bodyPr/>
        <a:lstStyle/>
        <a:p>
          <a:endParaRPr lang="ru-RU"/>
        </a:p>
      </dgm:t>
    </dgm:pt>
    <dgm:pt modelId="{442A9225-F968-4C5A-BBE2-D9C5F10553A1}">
      <dgm:prSet phldrT="[Текст]"/>
      <dgm:spPr/>
      <dgm:t>
        <a:bodyPr/>
        <a:lstStyle/>
        <a:p>
          <a:r>
            <a:rPr lang="ru-RU" dirty="0" smtClean="0"/>
            <a:t>1 чудо</a:t>
          </a:r>
          <a:endParaRPr lang="ru-RU" dirty="0"/>
        </a:p>
      </dgm:t>
    </dgm:pt>
    <dgm:pt modelId="{343320B1-81E0-4948-9482-D4C7851CDA35}" type="parTrans" cxnId="{BC7D7E7D-48B6-45AD-B74C-0E1FEAF0A48D}">
      <dgm:prSet/>
      <dgm:spPr/>
      <dgm:t>
        <a:bodyPr/>
        <a:lstStyle/>
        <a:p>
          <a:endParaRPr lang="ru-RU"/>
        </a:p>
      </dgm:t>
    </dgm:pt>
    <dgm:pt modelId="{0F5C7FEA-2679-44A8-8AA3-F6675C3E4544}" type="sibTrans" cxnId="{BC7D7E7D-48B6-45AD-B74C-0E1FEAF0A48D}">
      <dgm:prSet/>
      <dgm:spPr/>
      <dgm:t>
        <a:bodyPr/>
        <a:lstStyle/>
        <a:p>
          <a:endParaRPr lang="ru-RU"/>
        </a:p>
      </dgm:t>
    </dgm:pt>
    <dgm:pt modelId="{A5EBD0AE-9A8D-4D00-8676-C4B78F84EDE0}">
      <dgm:prSet phldrT="[Текст]"/>
      <dgm:spPr/>
      <dgm:t>
        <a:bodyPr/>
        <a:lstStyle/>
        <a:p>
          <a:r>
            <a:rPr lang="ru-RU" dirty="0" smtClean="0"/>
            <a:t>2 чудо</a:t>
          </a:r>
          <a:endParaRPr lang="ru-RU" dirty="0"/>
        </a:p>
      </dgm:t>
    </dgm:pt>
    <dgm:pt modelId="{A2558A31-0ECA-4D70-8326-BBE13C1EA8EB}" type="parTrans" cxnId="{6FEE0B95-FDDF-41D7-95EF-34F07F26A330}">
      <dgm:prSet/>
      <dgm:spPr/>
      <dgm:t>
        <a:bodyPr/>
        <a:lstStyle/>
        <a:p>
          <a:endParaRPr lang="ru-RU"/>
        </a:p>
      </dgm:t>
    </dgm:pt>
    <dgm:pt modelId="{5691BC41-17AD-412A-A6A9-158FD9447DCA}" type="sibTrans" cxnId="{6FEE0B95-FDDF-41D7-95EF-34F07F26A330}">
      <dgm:prSet/>
      <dgm:spPr/>
      <dgm:t>
        <a:bodyPr/>
        <a:lstStyle/>
        <a:p>
          <a:endParaRPr lang="ru-RU"/>
        </a:p>
      </dgm:t>
    </dgm:pt>
    <dgm:pt modelId="{72F95AD6-78D9-40A8-A8B1-79E39A33215E}">
      <dgm:prSet phldrT="[Текст]"/>
      <dgm:spPr/>
      <dgm:t>
        <a:bodyPr/>
        <a:lstStyle/>
        <a:p>
          <a:r>
            <a:rPr lang="ru-RU" dirty="0" smtClean="0"/>
            <a:t>3 чудо</a:t>
          </a:r>
          <a:endParaRPr lang="ru-RU" dirty="0"/>
        </a:p>
      </dgm:t>
    </dgm:pt>
    <dgm:pt modelId="{82C9DE7E-B111-44EA-9DDE-E9830C391728}" type="parTrans" cxnId="{C4EE157F-A20F-4F2B-A7AA-68D116586D59}">
      <dgm:prSet/>
      <dgm:spPr/>
      <dgm:t>
        <a:bodyPr/>
        <a:lstStyle/>
        <a:p>
          <a:endParaRPr lang="ru-RU"/>
        </a:p>
      </dgm:t>
    </dgm:pt>
    <dgm:pt modelId="{710D0663-43C5-43AD-BC2F-625C37D83FEA}" type="sibTrans" cxnId="{C4EE157F-A20F-4F2B-A7AA-68D116586D59}">
      <dgm:prSet/>
      <dgm:spPr/>
      <dgm:t>
        <a:bodyPr/>
        <a:lstStyle/>
        <a:p>
          <a:endParaRPr lang="ru-RU"/>
        </a:p>
      </dgm:t>
    </dgm:pt>
    <dgm:pt modelId="{481423DE-3644-449D-B78F-346FC22B1D93}">
      <dgm:prSet phldrT="[Текст]"/>
      <dgm:spPr/>
      <dgm:t>
        <a:bodyPr/>
        <a:lstStyle/>
        <a:p>
          <a:r>
            <a:rPr lang="ru-RU" dirty="0" smtClean="0"/>
            <a:t>4 чудо</a:t>
          </a:r>
          <a:endParaRPr lang="ru-RU" dirty="0"/>
        </a:p>
      </dgm:t>
    </dgm:pt>
    <dgm:pt modelId="{7FE7B101-1045-4171-8400-53908C6D24B9}" type="parTrans" cxnId="{F727014A-DB9F-496C-B022-847B6F6E213B}">
      <dgm:prSet/>
      <dgm:spPr/>
      <dgm:t>
        <a:bodyPr/>
        <a:lstStyle/>
        <a:p>
          <a:endParaRPr lang="ru-RU"/>
        </a:p>
      </dgm:t>
    </dgm:pt>
    <dgm:pt modelId="{1A1AC5DE-AEBD-4154-B76B-7C3619E763B5}" type="sibTrans" cxnId="{F727014A-DB9F-496C-B022-847B6F6E213B}">
      <dgm:prSet/>
      <dgm:spPr/>
      <dgm:t>
        <a:bodyPr/>
        <a:lstStyle/>
        <a:p>
          <a:endParaRPr lang="ru-RU"/>
        </a:p>
      </dgm:t>
    </dgm:pt>
    <dgm:pt modelId="{40174567-0F61-4489-96EC-5BB11C688A0C}">
      <dgm:prSet phldrT="[Текст]"/>
      <dgm:spPr/>
      <dgm:t>
        <a:bodyPr/>
        <a:lstStyle/>
        <a:p>
          <a:r>
            <a:rPr lang="ru-RU" dirty="0" smtClean="0"/>
            <a:t>5 чудо</a:t>
          </a:r>
          <a:endParaRPr lang="ru-RU" dirty="0"/>
        </a:p>
      </dgm:t>
    </dgm:pt>
    <dgm:pt modelId="{E4D5EA3D-6733-4E0F-BB68-C2D9BEF1AEAF}" type="parTrans" cxnId="{33E79706-7B60-493A-9CF1-6BF64B5D5391}">
      <dgm:prSet/>
      <dgm:spPr/>
      <dgm:t>
        <a:bodyPr/>
        <a:lstStyle/>
        <a:p>
          <a:endParaRPr lang="ru-RU"/>
        </a:p>
      </dgm:t>
    </dgm:pt>
    <dgm:pt modelId="{D9F7ABF0-2359-4706-AB62-659659801886}" type="sibTrans" cxnId="{33E79706-7B60-493A-9CF1-6BF64B5D5391}">
      <dgm:prSet/>
      <dgm:spPr/>
      <dgm:t>
        <a:bodyPr/>
        <a:lstStyle/>
        <a:p>
          <a:endParaRPr lang="ru-RU"/>
        </a:p>
      </dgm:t>
    </dgm:pt>
    <dgm:pt modelId="{30221570-7EDB-4005-B0D2-C1FF9997596E}">
      <dgm:prSet phldrT="[Текст]"/>
      <dgm:spPr/>
      <dgm:t>
        <a:bodyPr/>
        <a:lstStyle/>
        <a:p>
          <a:r>
            <a:rPr lang="ru-RU" dirty="0" smtClean="0"/>
            <a:t>7 чудо</a:t>
          </a:r>
          <a:endParaRPr lang="ru-RU" dirty="0"/>
        </a:p>
      </dgm:t>
    </dgm:pt>
    <dgm:pt modelId="{B0252407-B655-4CED-B432-8A0B74B54DC0}" type="parTrans" cxnId="{27724468-203A-474E-BFBF-3E6D5B9B31B4}">
      <dgm:prSet/>
      <dgm:spPr/>
      <dgm:t>
        <a:bodyPr/>
        <a:lstStyle/>
        <a:p>
          <a:endParaRPr lang="ru-RU"/>
        </a:p>
      </dgm:t>
    </dgm:pt>
    <dgm:pt modelId="{700305BC-2967-45B5-BE8F-517FEF179A32}" type="sibTrans" cxnId="{27724468-203A-474E-BFBF-3E6D5B9B31B4}">
      <dgm:prSet/>
      <dgm:spPr/>
      <dgm:t>
        <a:bodyPr/>
        <a:lstStyle/>
        <a:p>
          <a:endParaRPr lang="ru-RU"/>
        </a:p>
      </dgm:t>
    </dgm:pt>
    <dgm:pt modelId="{F5A55627-49F6-4A43-A9A6-70552FD49638}">
      <dgm:prSet phldrT="[Текст]"/>
      <dgm:spPr/>
      <dgm:t>
        <a:bodyPr/>
        <a:lstStyle/>
        <a:p>
          <a:r>
            <a:rPr lang="ru-RU" dirty="0" smtClean="0"/>
            <a:t>6 чудо</a:t>
          </a:r>
          <a:endParaRPr lang="ru-RU" dirty="0"/>
        </a:p>
      </dgm:t>
    </dgm:pt>
    <dgm:pt modelId="{CD41BE5B-BE49-403D-B98F-85E23B8FC092}" type="parTrans" cxnId="{1A067ADD-58B9-4E39-B941-8ED4760755C5}">
      <dgm:prSet/>
      <dgm:spPr/>
      <dgm:t>
        <a:bodyPr/>
        <a:lstStyle/>
        <a:p>
          <a:endParaRPr lang="ru-RU"/>
        </a:p>
      </dgm:t>
    </dgm:pt>
    <dgm:pt modelId="{DE4C5270-AE86-4717-A436-F37A9C4D61F2}" type="sibTrans" cxnId="{1A067ADD-58B9-4E39-B941-8ED4760755C5}">
      <dgm:prSet/>
      <dgm:spPr/>
      <dgm:t>
        <a:bodyPr/>
        <a:lstStyle/>
        <a:p>
          <a:endParaRPr lang="ru-RU"/>
        </a:p>
      </dgm:t>
    </dgm:pt>
    <dgm:pt modelId="{CAB13AE9-8763-48CA-B48A-53A236CA298E}" type="pres">
      <dgm:prSet presAssocID="{B81D6AF9-B61A-42C1-98C3-EBA551B26885}" presName="linear" presStyleCnt="0">
        <dgm:presLayoutVars>
          <dgm:dir/>
          <dgm:resizeHandles val="exact"/>
        </dgm:presLayoutVars>
      </dgm:prSet>
      <dgm:spPr/>
      <dgm:t>
        <a:bodyPr/>
        <a:lstStyle/>
        <a:p>
          <a:endParaRPr lang="ru-RU"/>
        </a:p>
      </dgm:t>
    </dgm:pt>
    <dgm:pt modelId="{7E78E2BE-8E37-4646-84F3-11D9A03157DE}" type="pres">
      <dgm:prSet presAssocID="{442A9225-F968-4C5A-BBE2-D9C5F10553A1}" presName="comp" presStyleCnt="0"/>
      <dgm:spPr/>
    </dgm:pt>
    <dgm:pt modelId="{B82E15D0-DD33-453E-AB64-783454EF2860}" type="pres">
      <dgm:prSet presAssocID="{442A9225-F968-4C5A-BBE2-D9C5F10553A1}" presName="box" presStyleLbl="node1" presStyleIdx="0" presStyleCnt="7"/>
      <dgm:spPr/>
      <dgm:t>
        <a:bodyPr/>
        <a:lstStyle/>
        <a:p>
          <a:endParaRPr lang="ru-RU"/>
        </a:p>
      </dgm:t>
    </dgm:pt>
    <dgm:pt modelId="{9C85FC7D-F20E-4754-BBEE-9269E763B010}" type="pres">
      <dgm:prSet presAssocID="{442A9225-F968-4C5A-BBE2-D9C5F10553A1}" presName="img" presStyleLbl="fgImgPlace1" presStyleIdx="0" presStyleCnt="7" custScaleX="67601" custLinFactNeighborX="-20659" custLinFactNeighborY="-1461"/>
      <dgm:spPr/>
    </dgm:pt>
    <dgm:pt modelId="{1512BE6D-43CE-4C2A-BF41-D2379EE2B8A9}" type="pres">
      <dgm:prSet presAssocID="{442A9225-F968-4C5A-BBE2-D9C5F10553A1}" presName="text" presStyleLbl="node1" presStyleIdx="0" presStyleCnt="7">
        <dgm:presLayoutVars>
          <dgm:bulletEnabled val="1"/>
        </dgm:presLayoutVars>
      </dgm:prSet>
      <dgm:spPr/>
      <dgm:t>
        <a:bodyPr/>
        <a:lstStyle/>
        <a:p>
          <a:endParaRPr lang="ru-RU"/>
        </a:p>
      </dgm:t>
    </dgm:pt>
    <dgm:pt modelId="{F9831F91-6FF6-4240-B205-6A9364D9E61C}" type="pres">
      <dgm:prSet presAssocID="{0F5C7FEA-2679-44A8-8AA3-F6675C3E4544}" presName="spacer" presStyleCnt="0"/>
      <dgm:spPr/>
    </dgm:pt>
    <dgm:pt modelId="{F2F8FFCB-E9D9-49FD-801F-D9C007763615}" type="pres">
      <dgm:prSet presAssocID="{A5EBD0AE-9A8D-4D00-8676-C4B78F84EDE0}" presName="comp" presStyleCnt="0"/>
      <dgm:spPr/>
    </dgm:pt>
    <dgm:pt modelId="{2F4D9304-8A30-4677-B7B5-D14879CF7C70}" type="pres">
      <dgm:prSet presAssocID="{A5EBD0AE-9A8D-4D00-8676-C4B78F84EDE0}" presName="box" presStyleLbl="node1" presStyleIdx="1" presStyleCnt="7"/>
      <dgm:spPr/>
      <dgm:t>
        <a:bodyPr/>
        <a:lstStyle/>
        <a:p>
          <a:endParaRPr lang="ru-RU"/>
        </a:p>
      </dgm:t>
    </dgm:pt>
    <dgm:pt modelId="{FA7075DE-8BDD-4F6D-A20A-1C89F7EF034F}" type="pres">
      <dgm:prSet presAssocID="{A5EBD0AE-9A8D-4D00-8676-C4B78F84EDE0}" presName="img" presStyleLbl="fgImgPlace1" presStyleIdx="1" presStyleCnt="7" custScaleX="67601" custLinFactNeighborX="-20659" custLinFactNeighborY="-1461"/>
      <dgm:spPr/>
    </dgm:pt>
    <dgm:pt modelId="{9CC06352-A647-44F2-A9B8-EE0ABF9070E5}" type="pres">
      <dgm:prSet presAssocID="{A5EBD0AE-9A8D-4D00-8676-C4B78F84EDE0}" presName="text" presStyleLbl="node1" presStyleIdx="1" presStyleCnt="7">
        <dgm:presLayoutVars>
          <dgm:bulletEnabled val="1"/>
        </dgm:presLayoutVars>
      </dgm:prSet>
      <dgm:spPr/>
      <dgm:t>
        <a:bodyPr/>
        <a:lstStyle/>
        <a:p>
          <a:endParaRPr lang="ru-RU"/>
        </a:p>
      </dgm:t>
    </dgm:pt>
    <dgm:pt modelId="{AE3A4ED4-C387-4446-B371-13EEFAD2B517}" type="pres">
      <dgm:prSet presAssocID="{5691BC41-17AD-412A-A6A9-158FD9447DCA}" presName="spacer" presStyleCnt="0"/>
      <dgm:spPr/>
    </dgm:pt>
    <dgm:pt modelId="{FDE7BAA5-38AC-44BB-8C93-41A0C87736C1}" type="pres">
      <dgm:prSet presAssocID="{72F95AD6-78D9-40A8-A8B1-79E39A33215E}" presName="comp" presStyleCnt="0"/>
      <dgm:spPr/>
    </dgm:pt>
    <dgm:pt modelId="{5795587D-ADA3-4B37-AB2C-123B8A49995D}" type="pres">
      <dgm:prSet presAssocID="{72F95AD6-78D9-40A8-A8B1-79E39A33215E}" presName="box" presStyleLbl="node1" presStyleIdx="2" presStyleCnt="7"/>
      <dgm:spPr/>
      <dgm:t>
        <a:bodyPr/>
        <a:lstStyle/>
        <a:p>
          <a:endParaRPr lang="ru-RU"/>
        </a:p>
      </dgm:t>
    </dgm:pt>
    <dgm:pt modelId="{F63CD9DB-BD22-4F62-BF00-8311D5B97281}" type="pres">
      <dgm:prSet presAssocID="{72F95AD6-78D9-40A8-A8B1-79E39A33215E}" presName="img" presStyleLbl="fgImgPlace1" presStyleIdx="2" presStyleCnt="7" custScaleX="67601" custLinFactNeighborX="-20659" custLinFactNeighborY="-1461"/>
      <dgm:spPr/>
    </dgm:pt>
    <dgm:pt modelId="{65059B54-53FB-4A11-AA82-B13810CA4BDE}" type="pres">
      <dgm:prSet presAssocID="{72F95AD6-78D9-40A8-A8B1-79E39A33215E}" presName="text" presStyleLbl="node1" presStyleIdx="2" presStyleCnt="7">
        <dgm:presLayoutVars>
          <dgm:bulletEnabled val="1"/>
        </dgm:presLayoutVars>
      </dgm:prSet>
      <dgm:spPr/>
      <dgm:t>
        <a:bodyPr/>
        <a:lstStyle/>
        <a:p>
          <a:endParaRPr lang="ru-RU"/>
        </a:p>
      </dgm:t>
    </dgm:pt>
    <dgm:pt modelId="{447E94CA-A4CA-4FC1-B6D6-D2824EF5E2EC}" type="pres">
      <dgm:prSet presAssocID="{710D0663-43C5-43AD-BC2F-625C37D83FEA}" presName="spacer" presStyleCnt="0"/>
      <dgm:spPr/>
    </dgm:pt>
    <dgm:pt modelId="{47552C3D-D670-4762-AF47-26AFCD536C9C}" type="pres">
      <dgm:prSet presAssocID="{481423DE-3644-449D-B78F-346FC22B1D93}" presName="comp" presStyleCnt="0"/>
      <dgm:spPr/>
    </dgm:pt>
    <dgm:pt modelId="{A0500998-D3C1-4A8D-AF15-D4BA258ED80C}" type="pres">
      <dgm:prSet presAssocID="{481423DE-3644-449D-B78F-346FC22B1D93}" presName="box" presStyleLbl="node1" presStyleIdx="3" presStyleCnt="7"/>
      <dgm:spPr/>
      <dgm:t>
        <a:bodyPr/>
        <a:lstStyle/>
        <a:p>
          <a:endParaRPr lang="ru-RU"/>
        </a:p>
      </dgm:t>
    </dgm:pt>
    <dgm:pt modelId="{4BFD6767-860A-4B3F-9C40-27097ED70B1E}" type="pres">
      <dgm:prSet presAssocID="{481423DE-3644-449D-B78F-346FC22B1D93}" presName="img" presStyleLbl="fgImgPlace1" presStyleIdx="3" presStyleCnt="7" custScaleX="67601" custLinFactNeighborX="-20659" custLinFactNeighborY="-1461"/>
      <dgm:spPr/>
    </dgm:pt>
    <dgm:pt modelId="{660109D7-0BC5-4B76-82FF-F1A6BE56D2A7}" type="pres">
      <dgm:prSet presAssocID="{481423DE-3644-449D-B78F-346FC22B1D93}" presName="text" presStyleLbl="node1" presStyleIdx="3" presStyleCnt="7">
        <dgm:presLayoutVars>
          <dgm:bulletEnabled val="1"/>
        </dgm:presLayoutVars>
      </dgm:prSet>
      <dgm:spPr/>
      <dgm:t>
        <a:bodyPr/>
        <a:lstStyle/>
        <a:p>
          <a:endParaRPr lang="ru-RU"/>
        </a:p>
      </dgm:t>
    </dgm:pt>
    <dgm:pt modelId="{396B1754-296A-4067-AC88-193D451100BE}" type="pres">
      <dgm:prSet presAssocID="{1A1AC5DE-AEBD-4154-B76B-7C3619E763B5}" presName="spacer" presStyleCnt="0"/>
      <dgm:spPr/>
    </dgm:pt>
    <dgm:pt modelId="{EE661AB0-A48B-4C4F-B1FF-4B8CB02E1590}" type="pres">
      <dgm:prSet presAssocID="{40174567-0F61-4489-96EC-5BB11C688A0C}" presName="comp" presStyleCnt="0"/>
      <dgm:spPr/>
    </dgm:pt>
    <dgm:pt modelId="{D619D59B-D9F9-4453-B545-F20CEBC3B9A0}" type="pres">
      <dgm:prSet presAssocID="{40174567-0F61-4489-96EC-5BB11C688A0C}" presName="box" presStyleLbl="node1" presStyleIdx="4" presStyleCnt="7"/>
      <dgm:spPr/>
      <dgm:t>
        <a:bodyPr/>
        <a:lstStyle/>
        <a:p>
          <a:endParaRPr lang="ru-RU"/>
        </a:p>
      </dgm:t>
    </dgm:pt>
    <dgm:pt modelId="{596BA433-B119-400D-8BF0-3C1C5D121309}" type="pres">
      <dgm:prSet presAssocID="{40174567-0F61-4489-96EC-5BB11C688A0C}" presName="img" presStyleLbl="fgImgPlace1" presStyleIdx="4" presStyleCnt="7" custScaleX="67601" custLinFactNeighborX="-20659" custLinFactNeighborY="-1461"/>
      <dgm:spPr/>
    </dgm:pt>
    <dgm:pt modelId="{755455D0-182E-462F-9437-13FF88075498}" type="pres">
      <dgm:prSet presAssocID="{40174567-0F61-4489-96EC-5BB11C688A0C}" presName="text" presStyleLbl="node1" presStyleIdx="4" presStyleCnt="7">
        <dgm:presLayoutVars>
          <dgm:bulletEnabled val="1"/>
        </dgm:presLayoutVars>
      </dgm:prSet>
      <dgm:spPr/>
      <dgm:t>
        <a:bodyPr/>
        <a:lstStyle/>
        <a:p>
          <a:endParaRPr lang="ru-RU"/>
        </a:p>
      </dgm:t>
    </dgm:pt>
    <dgm:pt modelId="{284F0076-D4CB-4ABB-9A87-17951715981C}" type="pres">
      <dgm:prSet presAssocID="{D9F7ABF0-2359-4706-AB62-659659801886}" presName="spacer" presStyleCnt="0"/>
      <dgm:spPr/>
    </dgm:pt>
    <dgm:pt modelId="{13FEFBC9-43AB-44E2-9DDA-4966295827E3}" type="pres">
      <dgm:prSet presAssocID="{F5A55627-49F6-4A43-A9A6-70552FD49638}" presName="comp" presStyleCnt="0"/>
      <dgm:spPr/>
    </dgm:pt>
    <dgm:pt modelId="{61158C18-1BB0-4735-99CB-1E348E199000}" type="pres">
      <dgm:prSet presAssocID="{F5A55627-49F6-4A43-A9A6-70552FD49638}" presName="box" presStyleLbl="node1" presStyleIdx="5" presStyleCnt="7"/>
      <dgm:spPr/>
      <dgm:t>
        <a:bodyPr/>
        <a:lstStyle/>
        <a:p>
          <a:endParaRPr lang="ru-RU"/>
        </a:p>
      </dgm:t>
    </dgm:pt>
    <dgm:pt modelId="{E7ED79C3-731F-4C06-80CA-FACF7C69D964}" type="pres">
      <dgm:prSet presAssocID="{F5A55627-49F6-4A43-A9A6-70552FD49638}" presName="img" presStyleLbl="fgImgPlace1" presStyleIdx="5" presStyleCnt="7" custScaleX="67601" custLinFactNeighborX="-20659" custLinFactNeighborY="-1461"/>
      <dgm:spPr/>
    </dgm:pt>
    <dgm:pt modelId="{30C154B9-AD1D-494E-AE0B-40CC496F0460}" type="pres">
      <dgm:prSet presAssocID="{F5A55627-49F6-4A43-A9A6-70552FD49638}" presName="text" presStyleLbl="node1" presStyleIdx="5" presStyleCnt="7">
        <dgm:presLayoutVars>
          <dgm:bulletEnabled val="1"/>
        </dgm:presLayoutVars>
      </dgm:prSet>
      <dgm:spPr/>
      <dgm:t>
        <a:bodyPr/>
        <a:lstStyle/>
        <a:p>
          <a:endParaRPr lang="ru-RU"/>
        </a:p>
      </dgm:t>
    </dgm:pt>
    <dgm:pt modelId="{325B338F-92A5-46B8-B9F9-E2FB2D3DFF5F}" type="pres">
      <dgm:prSet presAssocID="{DE4C5270-AE86-4717-A436-F37A9C4D61F2}" presName="spacer" presStyleCnt="0"/>
      <dgm:spPr/>
    </dgm:pt>
    <dgm:pt modelId="{17DC4845-5A90-478D-9C58-914303B0D5CE}" type="pres">
      <dgm:prSet presAssocID="{30221570-7EDB-4005-B0D2-C1FF9997596E}" presName="comp" presStyleCnt="0"/>
      <dgm:spPr/>
    </dgm:pt>
    <dgm:pt modelId="{ACABC5A1-B296-4419-ACD8-6D383C218286}" type="pres">
      <dgm:prSet presAssocID="{30221570-7EDB-4005-B0D2-C1FF9997596E}" presName="box" presStyleLbl="node1" presStyleIdx="6" presStyleCnt="7"/>
      <dgm:spPr/>
      <dgm:t>
        <a:bodyPr/>
        <a:lstStyle/>
        <a:p>
          <a:endParaRPr lang="ru-RU"/>
        </a:p>
      </dgm:t>
    </dgm:pt>
    <dgm:pt modelId="{C45CA660-A324-4DFE-9B67-3B1E0B1E0CB8}" type="pres">
      <dgm:prSet presAssocID="{30221570-7EDB-4005-B0D2-C1FF9997596E}" presName="img" presStyleLbl="fgImgPlace1" presStyleIdx="6" presStyleCnt="7" custScaleX="67601" custLinFactNeighborX="-20659" custLinFactNeighborY="-1461"/>
      <dgm:spPr/>
    </dgm:pt>
    <dgm:pt modelId="{6FAB0C47-A7C1-4315-AE42-889C5E695FDD}" type="pres">
      <dgm:prSet presAssocID="{30221570-7EDB-4005-B0D2-C1FF9997596E}" presName="text" presStyleLbl="node1" presStyleIdx="6" presStyleCnt="7">
        <dgm:presLayoutVars>
          <dgm:bulletEnabled val="1"/>
        </dgm:presLayoutVars>
      </dgm:prSet>
      <dgm:spPr/>
      <dgm:t>
        <a:bodyPr/>
        <a:lstStyle/>
        <a:p>
          <a:endParaRPr lang="ru-RU"/>
        </a:p>
      </dgm:t>
    </dgm:pt>
  </dgm:ptLst>
  <dgm:cxnLst>
    <dgm:cxn modelId="{8AE96131-19BC-493B-9EAD-5763DA4660FE}" type="presOf" srcId="{481423DE-3644-449D-B78F-346FC22B1D93}" destId="{660109D7-0BC5-4B76-82FF-F1A6BE56D2A7}" srcOrd="1" destOrd="0" presId="urn:microsoft.com/office/officeart/2005/8/layout/vList4#1"/>
    <dgm:cxn modelId="{F727014A-DB9F-496C-B022-847B6F6E213B}" srcId="{B81D6AF9-B61A-42C1-98C3-EBA551B26885}" destId="{481423DE-3644-449D-B78F-346FC22B1D93}" srcOrd="3" destOrd="0" parTransId="{7FE7B101-1045-4171-8400-53908C6D24B9}" sibTransId="{1A1AC5DE-AEBD-4154-B76B-7C3619E763B5}"/>
    <dgm:cxn modelId="{1814780B-03E3-4906-8FB9-2003E063F05F}" type="presOf" srcId="{A5EBD0AE-9A8D-4D00-8676-C4B78F84EDE0}" destId="{9CC06352-A647-44F2-A9B8-EE0ABF9070E5}" srcOrd="1" destOrd="0" presId="urn:microsoft.com/office/officeart/2005/8/layout/vList4#1"/>
    <dgm:cxn modelId="{574AAA0A-4ED7-4434-88C8-B62038A5BBDD}" type="presOf" srcId="{F5A55627-49F6-4A43-A9A6-70552FD49638}" destId="{30C154B9-AD1D-494E-AE0B-40CC496F0460}" srcOrd="1" destOrd="0" presId="urn:microsoft.com/office/officeart/2005/8/layout/vList4#1"/>
    <dgm:cxn modelId="{A07C4FF9-CD49-4848-A2D5-F38F4D99A566}" type="presOf" srcId="{72F95AD6-78D9-40A8-A8B1-79E39A33215E}" destId="{5795587D-ADA3-4B37-AB2C-123B8A49995D}" srcOrd="0" destOrd="0" presId="urn:microsoft.com/office/officeart/2005/8/layout/vList4#1"/>
    <dgm:cxn modelId="{27724468-203A-474E-BFBF-3E6D5B9B31B4}" srcId="{B81D6AF9-B61A-42C1-98C3-EBA551B26885}" destId="{30221570-7EDB-4005-B0D2-C1FF9997596E}" srcOrd="6" destOrd="0" parTransId="{B0252407-B655-4CED-B432-8A0B74B54DC0}" sibTransId="{700305BC-2967-45B5-BE8F-517FEF179A32}"/>
    <dgm:cxn modelId="{1A067ADD-58B9-4E39-B941-8ED4760755C5}" srcId="{B81D6AF9-B61A-42C1-98C3-EBA551B26885}" destId="{F5A55627-49F6-4A43-A9A6-70552FD49638}" srcOrd="5" destOrd="0" parTransId="{CD41BE5B-BE49-403D-B98F-85E23B8FC092}" sibTransId="{DE4C5270-AE86-4717-A436-F37A9C4D61F2}"/>
    <dgm:cxn modelId="{6DB1EDF4-D192-476F-B4F9-DC52530464EE}" type="presOf" srcId="{442A9225-F968-4C5A-BBE2-D9C5F10553A1}" destId="{1512BE6D-43CE-4C2A-BF41-D2379EE2B8A9}" srcOrd="1" destOrd="0" presId="urn:microsoft.com/office/officeart/2005/8/layout/vList4#1"/>
    <dgm:cxn modelId="{918E0EB6-EC35-4FF9-B497-1B921F720C71}" type="presOf" srcId="{481423DE-3644-449D-B78F-346FC22B1D93}" destId="{A0500998-D3C1-4A8D-AF15-D4BA258ED80C}" srcOrd="0" destOrd="0" presId="urn:microsoft.com/office/officeart/2005/8/layout/vList4#1"/>
    <dgm:cxn modelId="{6FEE0B95-FDDF-41D7-95EF-34F07F26A330}" srcId="{B81D6AF9-B61A-42C1-98C3-EBA551B26885}" destId="{A5EBD0AE-9A8D-4D00-8676-C4B78F84EDE0}" srcOrd="1" destOrd="0" parTransId="{A2558A31-0ECA-4D70-8326-BBE13C1EA8EB}" sibTransId="{5691BC41-17AD-412A-A6A9-158FD9447DCA}"/>
    <dgm:cxn modelId="{F2473729-4E83-45D8-BCD2-491B9F98870D}" type="presOf" srcId="{B81D6AF9-B61A-42C1-98C3-EBA551B26885}" destId="{CAB13AE9-8763-48CA-B48A-53A236CA298E}" srcOrd="0" destOrd="0" presId="urn:microsoft.com/office/officeart/2005/8/layout/vList4#1"/>
    <dgm:cxn modelId="{05B52758-6734-44FD-9121-F650B45282AB}" type="presOf" srcId="{30221570-7EDB-4005-B0D2-C1FF9997596E}" destId="{ACABC5A1-B296-4419-ACD8-6D383C218286}" srcOrd="0" destOrd="0" presId="urn:microsoft.com/office/officeart/2005/8/layout/vList4#1"/>
    <dgm:cxn modelId="{B6D5150F-AE15-48AC-A8CB-68ADB372F788}" type="presOf" srcId="{A5EBD0AE-9A8D-4D00-8676-C4B78F84EDE0}" destId="{2F4D9304-8A30-4677-B7B5-D14879CF7C70}" srcOrd="0" destOrd="0" presId="urn:microsoft.com/office/officeart/2005/8/layout/vList4#1"/>
    <dgm:cxn modelId="{443CC749-5758-4419-9298-F9EE3D25555C}" type="presOf" srcId="{72F95AD6-78D9-40A8-A8B1-79E39A33215E}" destId="{65059B54-53FB-4A11-AA82-B13810CA4BDE}" srcOrd="1" destOrd="0" presId="urn:microsoft.com/office/officeart/2005/8/layout/vList4#1"/>
    <dgm:cxn modelId="{0715396B-7E53-40A0-9208-B8F1B08BFCCA}" type="presOf" srcId="{30221570-7EDB-4005-B0D2-C1FF9997596E}" destId="{6FAB0C47-A7C1-4315-AE42-889C5E695FDD}" srcOrd="1" destOrd="0" presId="urn:microsoft.com/office/officeart/2005/8/layout/vList4#1"/>
    <dgm:cxn modelId="{C23E9E85-5868-40BE-B2BA-C4C97EB308CB}" type="presOf" srcId="{442A9225-F968-4C5A-BBE2-D9C5F10553A1}" destId="{B82E15D0-DD33-453E-AB64-783454EF2860}" srcOrd="0" destOrd="0" presId="urn:microsoft.com/office/officeart/2005/8/layout/vList4#1"/>
    <dgm:cxn modelId="{C4EE157F-A20F-4F2B-A7AA-68D116586D59}" srcId="{B81D6AF9-B61A-42C1-98C3-EBA551B26885}" destId="{72F95AD6-78D9-40A8-A8B1-79E39A33215E}" srcOrd="2" destOrd="0" parTransId="{82C9DE7E-B111-44EA-9DDE-E9830C391728}" sibTransId="{710D0663-43C5-43AD-BC2F-625C37D83FEA}"/>
    <dgm:cxn modelId="{9DC99034-B8EB-4F00-9A19-150AEC2E628D}" type="presOf" srcId="{40174567-0F61-4489-96EC-5BB11C688A0C}" destId="{755455D0-182E-462F-9437-13FF88075498}" srcOrd="1" destOrd="0" presId="urn:microsoft.com/office/officeart/2005/8/layout/vList4#1"/>
    <dgm:cxn modelId="{C5931B5D-98C2-474F-A464-DA919B6D0C11}" type="presOf" srcId="{F5A55627-49F6-4A43-A9A6-70552FD49638}" destId="{61158C18-1BB0-4735-99CB-1E348E199000}" srcOrd="0" destOrd="0" presId="urn:microsoft.com/office/officeart/2005/8/layout/vList4#1"/>
    <dgm:cxn modelId="{BC7D7E7D-48B6-45AD-B74C-0E1FEAF0A48D}" srcId="{B81D6AF9-B61A-42C1-98C3-EBA551B26885}" destId="{442A9225-F968-4C5A-BBE2-D9C5F10553A1}" srcOrd="0" destOrd="0" parTransId="{343320B1-81E0-4948-9482-D4C7851CDA35}" sibTransId="{0F5C7FEA-2679-44A8-8AA3-F6675C3E4544}"/>
    <dgm:cxn modelId="{33E79706-7B60-493A-9CF1-6BF64B5D5391}" srcId="{B81D6AF9-B61A-42C1-98C3-EBA551B26885}" destId="{40174567-0F61-4489-96EC-5BB11C688A0C}" srcOrd="4" destOrd="0" parTransId="{E4D5EA3D-6733-4E0F-BB68-C2D9BEF1AEAF}" sibTransId="{D9F7ABF0-2359-4706-AB62-659659801886}"/>
    <dgm:cxn modelId="{C2ABDEC8-EAC1-44E9-B218-28DF4895C89A}" type="presOf" srcId="{40174567-0F61-4489-96EC-5BB11C688A0C}" destId="{D619D59B-D9F9-4453-B545-F20CEBC3B9A0}" srcOrd="0" destOrd="0" presId="urn:microsoft.com/office/officeart/2005/8/layout/vList4#1"/>
    <dgm:cxn modelId="{8AD07F46-F8C8-4D24-94B8-2F7011E199FB}" type="presParOf" srcId="{CAB13AE9-8763-48CA-B48A-53A236CA298E}" destId="{7E78E2BE-8E37-4646-84F3-11D9A03157DE}" srcOrd="0" destOrd="0" presId="urn:microsoft.com/office/officeart/2005/8/layout/vList4#1"/>
    <dgm:cxn modelId="{E4DC9DAC-58A7-474C-8DE9-0C8D36ACDDBF}" type="presParOf" srcId="{7E78E2BE-8E37-4646-84F3-11D9A03157DE}" destId="{B82E15D0-DD33-453E-AB64-783454EF2860}" srcOrd="0" destOrd="0" presId="urn:microsoft.com/office/officeart/2005/8/layout/vList4#1"/>
    <dgm:cxn modelId="{03C5E5D6-DA43-4107-90AA-3A7D7E2BBBA7}" type="presParOf" srcId="{7E78E2BE-8E37-4646-84F3-11D9A03157DE}" destId="{9C85FC7D-F20E-4754-BBEE-9269E763B010}" srcOrd="1" destOrd="0" presId="urn:microsoft.com/office/officeart/2005/8/layout/vList4#1"/>
    <dgm:cxn modelId="{99CBFD10-8CD3-44D5-AF15-6BE17AAC2D39}" type="presParOf" srcId="{7E78E2BE-8E37-4646-84F3-11D9A03157DE}" destId="{1512BE6D-43CE-4C2A-BF41-D2379EE2B8A9}" srcOrd="2" destOrd="0" presId="urn:microsoft.com/office/officeart/2005/8/layout/vList4#1"/>
    <dgm:cxn modelId="{438DE6E0-A3CF-4575-9BB9-DF89769628DF}" type="presParOf" srcId="{CAB13AE9-8763-48CA-B48A-53A236CA298E}" destId="{F9831F91-6FF6-4240-B205-6A9364D9E61C}" srcOrd="1" destOrd="0" presId="urn:microsoft.com/office/officeart/2005/8/layout/vList4#1"/>
    <dgm:cxn modelId="{DA485CC2-9664-41E8-9C52-2D08E7DBC716}" type="presParOf" srcId="{CAB13AE9-8763-48CA-B48A-53A236CA298E}" destId="{F2F8FFCB-E9D9-49FD-801F-D9C007763615}" srcOrd="2" destOrd="0" presId="urn:microsoft.com/office/officeart/2005/8/layout/vList4#1"/>
    <dgm:cxn modelId="{9C192834-8AF4-441F-BBB7-62B5E3785D38}" type="presParOf" srcId="{F2F8FFCB-E9D9-49FD-801F-D9C007763615}" destId="{2F4D9304-8A30-4677-B7B5-D14879CF7C70}" srcOrd="0" destOrd="0" presId="urn:microsoft.com/office/officeart/2005/8/layout/vList4#1"/>
    <dgm:cxn modelId="{0AABB380-6C9C-4707-BF04-8723884E46B1}" type="presParOf" srcId="{F2F8FFCB-E9D9-49FD-801F-D9C007763615}" destId="{FA7075DE-8BDD-4F6D-A20A-1C89F7EF034F}" srcOrd="1" destOrd="0" presId="urn:microsoft.com/office/officeart/2005/8/layout/vList4#1"/>
    <dgm:cxn modelId="{389D2BB2-C15C-4E9A-8B36-8C78635CC307}" type="presParOf" srcId="{F2F8FFCB-E9D9-49FD-801F-D9C007763615}" destId="{9CC06352-A647-44F2-A9B8-EE0ABF9070E5}" srcOrd="2" destOrd="0" presId="urn:microsoft.com/office/officeart/2005/8/layout/vList4#1"/>
    <dgm:cxn modelId="{6E1B413B-F29F-43DB-B07E-D809326E7E8F}" type="presParOf" srcId="{CAB13AE9-8763-48CA-B48A-53A236CA298E}" destId="{AE3A4ED4-C387-4446-B371-13EEFAD2B517}" srcOrd="3" destOrd="0" presId="urn:microsoft.com/office/officeart/2005/8/layout/vList4#1"/>
    <dgm:cxn modelId="{05AF71C8-AEDC-4878-9064-68920DE74366}" type="presParOf" srcId="{CAB13AE9-8763-48CA-B48A-53A236CA298E}" destId="{FDE7BAA5-38AC-44BB-8C93-41A0C87736C1}" srcOrd="4" destOrd="0" presId="urn:microsoft.com/office/officeart/2005/8/layout/vList4#1"/>
    <dgm:cxn modelId="{4E58DB7B-57C4-4F66-8A89-3CE35674A6B8}" type="presParOf" srcId="{FDE7BAA5-38AC-44BB-8C93-41A0C87736C1}" destId="{5795587D-ADA3-4B37-AB2C-123B8A49995D}" srcOrd="0" destOrd="0" presId="urn:microsoft.com/office/officeart/2005/8/layout/vList4#1"/>
    <dgm:cxn modelId="{76B30C54-2D0B-4961-B7AC-76237B8C9819}" type="presParOf" srcId="{FDE7BAA5-38AC-44BB-8C93-41A0C87736C1}" destId="{F63CD9DB-BD22-4F62-BF00-8311D5B97281}" srcOrd="1" destOrd="0" presId="urn:microsoft.com/office/officeart/2005/8/layout/vList4#1"/>
    <dgm:cxn modelId="{D101CA2C-9D83-46C1-A666-1F37D447B9AF}" type="presParOf" srcId="{FDE7BAA5-38AC-44BB-8C93-41A0C87736C1}" destId="{65059B54-53FB-4A11-AA82-B13810CA4BDE}" srcOrd="2" destOrd="0" presId="urn:microsoft.com/office/officeart/2005/8/layout/vList4#1"/>
    <dgm:cxn modelId="{1DA95F32-7D3C-4866-AC3E-B880219F8F2C}" type="presParOf" srcId="{CAB13AE9-8763-48CA-B48A-53A236CA298E}" destId="{447E94CA-A4CA-4FC1-B6D6-D2824EF5E2EC}" srcOrd="5" destOrd="0" presId="urn:microsoft.com/office/officeart/2005/8/layout/vList4#1"/>
    <dgm:cxn modelId="{DA98F303-E29F-4347-B3A4-26FEA0F9256C}" type="presParOf" srcId="{CAB13AE9-8763-48CA-B48A-53A236CA298E}" destId="{47552C3D-D670-4762-AF47-26AFCD536C9C}" srcOrd="6" destOrd="0" presId="urn:microsoft.com/office/officeart/2005/8/layout/vList4#1"/>
    <dgm:cxn modelId="{AB31D3BA-E079-4E5B-B873-55E4895C45ED}" type="presParOf" srcId="{47552C3D-D670-4762-AF47-26AFCD536C9C}" destId="{A0500998-D3C1-4A8D-AF15-D4BA258ED80C}" srcOrd="0" destOrd="0" presId="urn:microsoft.com/office/officeart/2005/8/layout/vList4#1"/>
    <dgm:cxn modelId="{90C78798-8459-4A9C-A98D-5256D2CC5DE7}" type="presParOf" srcId="{47552C3D-D670-4762-AF47-26AFCD536C9C}" destId="{4BFD6767-860A-4B3F-9C40-27097ED70B1E}" srcOrd="1" destOrd="0" presId="urn:microsoft.com/office/officeart/2005/8/layout/vList4#1"/>
    <dgm:cxn modelId="{A1367F3A-43BE-4E9C-BF3C-1CC1A698DEE9}" type="presParOf" srcId="{47552C3D-D670-4762-AF47-26AFCD536C9C}" destId="{660109D7-0BC5-4B76-82FF-F1A6BE56D2A7}" srcOrd="2" destOrd="0" presId="urn:microsoft.com/office/officeart/2005/8/layout/vList4#1"/>
    <dgm:cxn modelId="{D36132E1-11AB-4C25-92C0-58DB86EB57F7}" type="presParOf" srcId="{CAB13AE9-8763-48CA-B48A-53A236CA298E}" destId="{396B1754-296A-4067-AC88-193D451100BE}" srcOrd="7" destOrd="0" presId="urn:microsoft.com/office/officeart/2005/8/layout/vList4#1"/>
    <dgm:cxn modelId="{4D3C5EEA-F990-4736-9739-64CA68075A57}" type="presParOf" srcId="{CAB13AE9-8763-48CA-B48A-53A236CA298E}" destId="{EE661AB0-A48B-4C4F-B1FF-4B8CB02E1590}" srcOrd="8" destOrd="0" presId="urn:microsoft.com/office/officeart/2005/8/layout/vList4#1"/>
    <dgm:cxn modelId="{1241A873-5E1B-4534-B022-B2AA32E0C062}" type="presParOf" srcId="{EE661AB0-A48B-4C4F-B1FF-4B8CB02E1590}" destId="{D619D59B-D9F9-4453-B545-F20CEBC3B9A0}" srcOrd="0" destOrd="0" presId="urn:microsoft.com/office/officeart/2005/8/layout/vList4#1"/>
    <dgm:cxn modelId="{9FD2AFEF-080D-4D75-B5A2-82DAAA2F753C}" type="presParOf" srcId="{EE661AB0-A48B-4C4F-B1FF-4B8CB02E1590}" destId="{596BA433-B119-400D-8BF0-3C1C5D121309}" srcOrd="1" destOrd="0" presId="urn:microsoft.com/office/officeart/2005/8/layout/vList4#1"/>
    <dgm:cxn modelId="{1F9DA3DC-961D-44FC-9CED-9AAF113421F0}" type="presParOf" srcId="{EE661AB0-A48B-4C4F-B1FF-4B8CB02E1590}" destId="{755455D0-182E-462F-9437-13FF88075498}" srcOrd="2" destOrd="0" presId="urn:microsoft.com/office/officeart/2005/8/layout/vList4#1"/>
    <dgm:cxn modelId="{76263720-9434-40AE-8EFD-066DC77022EA}" type="presParOf" srcId="{CAB13AE9-8763-48CA-B48A-53A236CA298E}" destId="{284F0076-D4CB-4ABB-9A87-17951715981C}" srcOrd="9" destOrd="0" presId="urn:microsoft.com/office/officeart/2005/8/layout/vList4#1"/>
    <dgm:cxn modelId="{394242A1-568D-4DDE-90E2-805F1696A5B3}" type="presParOf" srcId="{CAB13AE9-8763-48CA-B48A-53A236CA298E}" destId="{13FEFBC9-43AB-44E2-9DDA-4966295827E3}" srcOrd="10" destOrd="0" presId="urn:microsoft.com/office/officeart/2005/8/layout/vList4#1"/>
    <dgm:cxn modelId="{448EB8DD-6B47-4F84-8B13-7CD0D37EBCD0}" type="presParOf" srcId="{13FEFBC9-43AB-44E2-9DDA-4966295827E3}" destId="{61158C18-1BB0-4735-99CB-1E348E199000}" srcOrd="0" destOrd="0" presId="urn:microsoft.com/office/officeart/2005/8/layout/vList4#1"/>
    <dgm:cxn modelId="{69C436E6-CF97-46D6-9C58-0A894F5FC708}" type="presParOf" srcId="{13FEFBC9-43AB-44E2-9DDA-4966295827E3}" destId="{E7ED79C3-731F-4C06-80CA-FACF7C69D964}" srcOrd="1" destOrd="0" presId="urn:microsoft.com/office/officeart/2005/8/layout/vList4#1"/>
    <dgm:cxn modelId="{AC077D65-C2BF-4238-A015-D7E9373281EC}" type="presParOf" srcId="{13FEFBC9-43AB-44E2-9DDA-4966295827E3}" destId="{30C154B9-AD1D-494E-AE0B-40CC496F0460}" srcOrd="2" destOrd="0" presId="urn:microsoft.com/office/officeart/2005/8/layout/vList4#1"/>
    <dgm:cxn modelId="{320D6F08-8FD0-496A-B599-22835E111715}" type="presParOf" srcId="{CAB13AE9-8763-48CA-B48A-53A236CA298E}" destId="{325B338F-92A5-46B8-B9F9-E2FB2D3DFF5F}" srcOrd="11" destOrd="0" presId="urn:microsoft.com/office/officeart/2005/8/layout/vList4#1"/>
    <dgm:cxn modelId="{BEA3F089-744D-4A89-93C1-777F961CD0A2}" type="presParOf" srcId="{CAB13AE9-8763-48CA-B48A-53A236CA298E}" destId="{17DC4845-5A90-478D-9C58-914303B0D5CE}" srcOrd="12" destOrd="0" presId="urn:microsoft.com/office/officeart/2005/8/layout/vList4#1"/>
    <dgm:cxn modelId="{C9184A64-3544-4169-AE63-637AFDACE2FC}" type="presParOf" srcId="{17DC4845-5A90-478D-9C58-914303B0D5CE}" destId="{ACABC5A1-B296-4419-ACD8-6D383C218286}" srcOrd="0" destOrd="0" presId="urn:microsoft.com/office/officeart/2005/8/layout/vList4#1"/>
    <dgm:cxn modelId="{B751B412-284A-4C7D-B6A6-AF5FE2AD9DDF}" type="presParOf" srcId="{17DC4845-5A90-478D-9C58-914303B0D5CE}" destId="{C45CA660-A324-4DFE-9B67-3B1E0B1E0CB8}" srcOrd="1" destOrd="0" presId="urn:microsoft.com/office/officeart/2005/8/layout/vList4#1"/>
    <dgm:cxn modelId="{0FFAF5D3-CABD-401F-842C-B33E46568AC1}" type="presParOf" srcId="{17DC4845-5A90-478D-9C58-914303B0D5CE}" destId="{6FAB0C47-A7C1-4315-AE42-889C5E695FDD}" srcOrd="2" destOrd="0" presId="urn:microsoft.com/office/officeart/2005/8/layout/vList4#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2E15D0-DD33-453E-AB64-783454EF2860}">
      <dsp:nvSpPr>
        <dsp:cNvPr id="0" name=""/>
        <dsp:cNvSpPr/>
      </dsp:nvSpPr>
      <dsp:spPr>
        <a:xfrm>
          <a:off x="0" y="0"/>
          <a:ext cx="6096000" cy="82089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r>
            <a:rPr lang="ru-RU" sz="3900" kern="1200" dirty="0" smtClean="0"/>
            <a:t>1 чудо</a:t>
          </a:r>
          <a:endParaRPr lang="ru-RU" sz="3900" kern="1200" dirty="0"/>
        </a:p>
      </dsp:txBody>
      <dsp:txXfrm>
        <a:off x="1301289" y="0"/>
        <a:ext cx="4794710" cy="820896"/>
      </dsp:txXfrm>
    </dsp:sp>
    <dsp:sp modelId="{9C85FC7D-F20E-4754-BBEE-9269E763B010}">
      <dsp:nvSpPr>
        <dsp:cNvPr id="0" name=""/>
        <dsp:cNvSpPr/>
      </dsp:nvSpPr>
      <dsp:spPr>
        <a:xfrm>
          <a:off x="27719" y="72495"/>
          <a:ext cx="824191" cy="656717"/>
        </a:xfrm>
        <a:prstGeom prst="roundRect">
          <a:avLst>
            <a:gd name="adj" fmla="val 10000"/>
          </a:avLst>
        </a:prstGeom>
        <a:solidFill>
          <a:schemeClr val="dk1">
            <a:tint val="4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4D9304-8A30-4677-B7B5-D14879CF7C70}">
      <dsp:nvSpPr>
        <dsp:cNvPr id="0" name=""/>
        <dsp:cNvSpPr/>
      </dsp:nvSpPr>
      <dsp:spPr>
        <a:xfrm>
          <a:off x="0" y="902986"/>
          <a:ext cx="6096000" cy="82089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r>
            <a:rPr lang="ru-RU" sz="3900" kern="1200" dirty="0" smtClean="0"/>
            <a:t>2 чудо</a:t>
          </a:r>
          <a:endParaRPr lang="ru-RU" sz="3900" kern="1200" dirty="0"/>
        </a:p>
      </dsp:txBody>
      <dsp:txXfrm>
        <a:off x="1301289" y="902986"/>
        <a:ext cx="4794710" cy="820896"/>
      </dsp:txXfrm>
    </dsp:sp>
    <dsp:sp modelId="{FA7075DE-8BDD-4F6D-A20A-1C89F7EF034F}">
      <dsp:nvSpPr>
        <dsp:cNvPr id="0" name=""/>
        <dsp:cNvSpPr/>
      </dsp:nvSpPr>
      <dsp:spPr>
        <a:xfrm>
          <a:off x="27719" y="975481"/>
          <a:ext cx="824191" cy="656717"/>
        </a:xfrm>
        <a:prstGeom prst="roundRect">
          <a:avLst>
            <a:gd name="adj" fmla="val 10000"/>
          </a:avLst>
        </a:prstGeom>
        <a:solidFill>
          <a:schemeClr val="dk1">
            <a:tint val="4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95587D-ADA3-4B37-AB2C-123B8A49995D}">
      <dsp:nvSpPr>
        <dsp:cNvPr id="0" name=""/>
        <dsp:cNvSpPr/>
      </dsp:nvSpPr>
      <dsp:spPr>
        <a:xfrm>
          <a:off x="0" y="1805972"/>
          <a:ext cx="6096000" cy="82089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r>
            <a:rPr lang="ru-RU" sz="3900" kern="1200" dirty="0" smtClean="0"/>
            <a:t>3 чудо</a:t>
          </a:r>
          <a:endParaRPr lang="ru-RU" sz="3900" kern="1200" dirty="0"/>
        </a:p>
      </dsp:txBody>
      <dsp:txXfrm>
        <a:off x="1301289" y="1805972"/>
        <a:ext cx="4794710" cy="820896"/>
      </dsp:txXfrm>
    </dsp:sp>
    <dsp:sp modelId="{F63CD9DB-BD22-4F62-BF00-8311D5B97281}">
      <dsp:nvSpPr>
        <dsp:cNvPr id="0" name=""/>
        <dsp:cNvSpPr/>
      </dsp:nvSpPr>
      <dsp:spPr>
        <a:xfrm>
          <a:off x="27719" y="1878467"/>
          <a:ext cx="824191" cy="656717"/>
        </a:xfrm>
        <a:prstGeom prst="roundRect">
          <a:avLst>
            <a:gd name="adj" fmla="val 10000"/>
          </a:avLst>
        </a:prstGeom>
        <a:solidFill>
          <a:schemeClr val="dk1">
            <a:tint val="4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500998-D3C1-4A8D-AF15-D4BA258ED80C}">
      <dsp:nvSpPr>
        <dsp:cNvPr id="0" name=""/>
        <dsp:cNvSpPr/>
      </dsp:nvSpPr>
      <dsp:spPr>
        <a:xfrm>
          <a:off x="0" y="2708958"/>
          <a:ext cx="6096000" cy="82089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r>
            <a:rPr lang="ru-RU" sz="3900" kern="1200" dirty="0" smtClean="0"/>
            <a:t>4 чудо</a:t>
          </a:r>
          <a:endParaRPr lang="ru-RU" sz="3900" kern="1200" dirty="0"/>
        </a:p>
      </dsp:txBody>
      <dsp:txXfrm>
        <a:off x="1301289" y="2708958"/>
        <a:ext cx="4794710" cy="820896"/>
      </dsp:txXfrm>
    </dsp:sp>
    <dsp:sp modelId="{4BFD6767-860A-4B3F-9C40-27097ED70B1E}">
      <dsp:nvSpPr>
        <dsp:cNvPr id="0" name=""/>
        <dsp:cNvSpPr/>
      </dsp:nvSpPr>
      <dsp:spPr>
        <a:xfrm>
          <a:off x="27719" y="2781453"/>
          <a:ext cx="824191" cy="656717"/>
        </a:xfrm>
        <a:prstGeom prst="roundRect">
          <a:avLst>
            <a:gd name="adj" fmla="val 10000"/>
          </a:avLst>
        </a:prstGeom>
        <a:solidFill>
          <a:schemeClr val="dk1">
            <a:tint val="4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19D59B-D9F9-4453-B545-F20CEBC3B9A0}">
      <dsp:nvSpPr>
        <dsp:cNvPr id="0" name=""/>
        <dsp:cNvSpPr/>
      </dsp:nvSpPr>
      <dsp:spPr>
        <a:xfrm>
          <a:off x="0" y="3611944"/>
          <a:ext cx="6096000" cy="82089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r>
            <a:rPr lang="ru-RU" sz="3900" kern="1200" dirty="0" smtClean="0"/>
            <a:t>5 чудо</a:t>
          </a:r>
          <a:endParaRPr lang="ru-RU" sz="3900" kern="1200" dirty="0"/>
        </a:p>
      </dsp:txBody>
      <dsp:txXfrm>
        <a:off x="1301289" y="3611944"/>
        <a:ext cx="4794710" cy="820896"/>
      </dsp:txXfrm>
    </dsp:sp>
    <dsp:sp modelId="{596BA433-B119-400D-8BF0-3C1C5D121309}">
      <dsp:nvSpPr>
        <dsp:cNvPr id="0" name=""/>
        <dsp:cNvSpPr/>
      </dsp:nvSpPr>
      <dsp:spPr>
        <a:xfrm>
          <a:off x="27719" y="3684439"/>
          <a:ext cx="824191" cy="656717"/>
        </a:xfrm>
        <a:prstGeom prst="roundRect">
          <a:avLst>
            <a:gd name="adj" fmla="val 10000"/>
          </a:avLst>
        </a:prstGeom>
        <a:solidFill>
          <a:schemeClr val="dk1">
            <a:tint val="4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158C18-1BB0-4735-99CB-1E348E199000}">
      <dsp:nvSpPr>
        <dsp:cNvPr id="0" name=""/>
        <dsp:cNvSpPr/>
      </dsp:nvSpPr>
      <dsp:spPr>
        <a:xfrm>
          <a:off x="0" y="4514930"/>
          <a:ext cx="6096000" cy="82089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r>
            <a:rPr lang="ru-RU" sz="3900" kern="1200" dirty="0" smtClean="0"/>
            <a:t>6 чудо</a:t>
          </a:r>
          <a:endParaRPr lang="ru-RU" sz="3900" kern="1200" dirty="0"/>
        </a:p>
      </dsp:txBody>
      <dsp:txXfrm>
        <a:off x="1301289" y="4514930"/>
        <a:ext cx="4794710" cy="820896"/>
      </dsp:txXfrm>
    </dsp:sp>
    <dsp:sp modelId="{E7ED79C3-731F-4C06-80CA-FACF7C69D964}">
      <dsp:nvSpPr>
        <dsp:cNvPr id="0" name=""/>
        <dsp:cNvSpPr/>
      </dsp:nvSpPr>
      <dsp:spPr>
        <a:xfrm>
          <a:off x="27719" y="4587425"/>
          <a:ext cx="824191" cy="656717"/>
        </a:xfrm>
        <a:prstGeom prst="roundRect">
          <a:avLst>
            <a:gd name="adj" fmla="val 10000"/>
          </a:avLst>
        </a:prstGeom>
        <a:solidFill>
          <a:schemeClr val="dk1">
            <a:tint val="4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CABC5A1-B296-4419-ACD8-6D383C218286}">
      <dsp:nvSpPr>
        <dsp:cNvPr id="0" name=""/>
        <dsp:cNvSpPr/>
      </dsp:nvSpPr>
      <dsp:spPr>
        <a:xfrm>
          <a:off x="0" y="5417916"/>
          <a:ext cx="6096000" cy="82089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r>
            <a:rPr lang="ru-RU" sz="3900" kern="1200" dirty="0" smtClean="0"/>
            <a:t>7 чудо</a:t>
          </a:r>
          <a:endParaRPr lang="ru-RU" sz="3900" kern="1200" dirty="0"/>
        </a:p>
      </dsp:txBody>
      <dsp:txXfrm>
        <a:off x="1301289" y="5417916"/>
        <a:ext cx="4794710" cy="820896"/>
      </dsp:txXfrm>
    </dsp:sp>
    <dsp:sp modelId="{C45CA660-A324-4DFE-9B67-3B1E0B1E0CB8}">
      <dsp:nvSpPr>
        <dsp:cNvPr id="0" name=""/>
        <dsp:cNvSpPr/>
      </dsp:nvSpPr>
      <dsp:spPr>
        <a:xfrm>
          <a:off x="27719" y="5490411"/>
          <a:ext cx="824191" cy="656717"/>
        </a:xfrm>
        <a:prstGeom prst="roundRect">
          <a:avLst>
            <a:gd name="adj" fmla="val 10000"/>
          </a:avLst>
        </a:prstGeom>
        <a:solidFill>
          <a:schemeClr val="dk1">
            <a:tint val="4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8360B3A6-9343-4FCB-9BB9-DBB966DC3BAF}" type="datetimeFigureOut">
              <a:rPr lang="ru-RU"/>
              <a:pPr>
                <a:defRPr/>
              </a:pPr>
              <a:t>05.05.2016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D7EDA4F3-EC23-4742-82E3-460581F3E9CB}" type="slidenum">
              <a:rPr lang="ru-RU"/>
              <a:pPr>
                <a:defRPr/>
              </a:pPr>
              <a:t>‹#›</a:t>
            </a:fld>
            <a:endParaRPr lang="ru-RU"/>
          </a:p>
        </p:txBody>
      </p:sp>
    </p:spTree>
    <p:extLst>
      <p:ext uri="{BB962C8B-B14F-4D97-AF65-F5344CB8AC3E}">
        <p14:creationId xmlns:p14="http://schemas.microsoft.com/office/powerpoint/2010/main" val="36599266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ru-RU" altLang="ru-RU" smtClean="0"/>
              <a:t>Для того. Чтобы вставить фото нажмите на этот скругленный квадрат и выберите иллюстрацию.</a:t>
            </a:r>
          </a:p>
          <a:p>
            <a:pPr eaLnBrk="1" hangingPunct="1">
              <a:spcBef>
                <a:spcPct val="0"/>
              </a:spcBef>
            </a:pPr>
            <a:r>
              <a:rPr lang="ru-RU" altLang="ru-RU" smtClean="0"/>
              <a:t>Затем удалите все эти рекомендации.</a:t>
            </a:r>
          </a:p>
          <a:p>
            <a:pPr eaLnBrk="1" hangingPunct="1">
              <a:spcBef>
                <a:spcPct val="0"/>
              </a:spcBef>
            </a:pPr>
            <a:r>
              <a:rPr lang="ru-RU" altLang="ru-RU" smtClean="0"/>
              <a:t>Схему открыть можно, если слева нажать на 2 треугольника, направленных в разные стороны.</a:t>
            </a:r>
          </a:p>
        </p:txBody>
      </p:sp>
      <p:sp>
        <p:nvSpPr>
          <p:cNvPr id="1331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2FDECCF-FD8E-4C51-9303-82771D59A260}" type="slidenum">
              <a:rPr lang="ru-RU" smtClean="0"/>
              <a:pPr fontAlgn="base">
                <a:spcBef>
                  <a:spcPct val="0"/>
                </a:spcBef>
                <a:spcAft>
                  <a:spcPct val="0"/>
                </a:spcAft>
                <a:defRPr/>
              </a:pPr>
              <a:t>2</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ru-RU" altLang="ru-RU" smtClean="0"/>
              <a:t>Внимательно следуйте инструкции</a:t>
            </a:r>
          </a:p>
        </p:txBody>
      </p:sp>
      <p:sp>
        <p:nvSpPr>
          <p:cNvPr id="1434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723286-4CE9-4ED4-BBE7-7649C79C3312}" type="slidenum">
              <a:rPr lang="ru-RU" smtClean="0"/>
              <a:pPr fontAlgn="base">
                <a:spcBef>
                  <a:spcPct val="0"/>
                </a:spcBef>
                <a:spcAft>
                  <a:spcPct val="0"/>
                </a:spcAft>
                <a:defRPr/>
              </a:pPr>
              <a:t>3</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ru-RU" altLang="ru-RU" smtClean="0"/>
              <a:t>Внимательно следуйте инструкции</a:t>
            </a:r>
          </a:p>
          <a:p>
            <a:pPr eaLnBrk="1" hangingPunct="1">
              <a:spcBef>
                <a:spcPct val="0"/>
              </a:spcBef>
            </a:pPr>
            <a:endParaRPr lang="ru-RU" altLang="ru-RU" smtClean="0"/>
          </a:p>
        </p:txBody>
      </p:sp>
      <p:sp>
        <p:nvSpPr>
          <p:cNvPr id="15364"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637BA9-6DAB-4CF1-BC87-817882474759}" type="slidenum">
              <a:rPr lang="ru-RU" smtClean="0"/>
              <a:pPr fontAlgn="base">
                <a:spcBef>
                  <a:spcPct val="0"/>
                </a:spcBef>
                <a:spcAft>
                  <a:spcPct val="0"/>
                </a:spcAft>
                <a:defRPr/>
              </a:pPr>
              <a:t>4</a:t>
            </a:fld>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ru-RU" altLang="ru-RU" smtClean="0"/>
              <a:t>Внимательно следуйте инструкции</a:t>
            </a:r>
          </a:p>
          <a:p>
            <a:pPr eaLnBrk="1" hangingPunct="1">
              <a:spcBef>
                <a:spcPct val="0"/>
              </a:spcBef>
            </a:pPr>
            <a:endParaRPr lang="ru-RU" altLang="ru-RU" smtClean="0"/>
          </a:p>
        </p:txBody>
      </p:sp>
      <p:sp>
        <p:nvSpPr>
          <p:cNvPr id="16388"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401465C-9258-4D62-9BA8-2FD750D1FA01}" type="slidenum">
              <a:rPr lang="ru-RU" smtClean="0"/>
              <a:pPr fontAlgn="base">
                <a:spcBef>
                  <a:spcPct val="0"/>
                </a:spcBef>
                <a:spcAft>
                  <a:spcPct val="0"/>
                </a:spcAft>
                <a:defRPr/>
              </a:pPr>
              <a:t>5</a:t>
            </a:fld>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ru-RU" altLang="ru-RU" smtClean="0"/>
              <a:t>Внимательно следуйте инструкции</a:t>
            </a:r>
          </a:p>
          <a:p>
            <a:pPr eaLnBrk="1" hangingPunct="1">
              <a:spcBef>
                <a:spcPct val="0"/>
              </a:spcBef>
            </a:pPr>
            <a:endParaRPr lang="ru-RU" altLang="ru-RU" smtClean="0"/>
          </a:p>
        </p:txBody>
      </p:sp>
      <p:sp>
        <p:nvSpPr>
          <p:cNvPr id="17412"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31A06-9E62-4505-863D-433BC583F142}" type="slidenum">
              <a:rPr lang="ru-RU" smtClean="0"/>
              <a:pPr fontAlgn="base">
                <a:spcBef>
                  <a:spcPct val="0"/>
                </a:spcBef>
                <a:spcAft>
                  <a:spcPct val="0"/>
                </a:spcAft>
                <a:defRPr/>
              </a:pPr>
              <a:t>6</a:t>
            </a:fld>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ru-RU" altLang="ru-RU" smtClean="0"/>
              <a:t>Внимательно следуйте инструкции</a:t>
            </a:r>
          </a:p>
          <a:p>
            <a:pPr eaLnBrk="1" hangingPunct="1">
              <a:spcBef>
                <a:spcPct val="0"/>
              </a:spcBef>
            </a:pPr>
            <a:endParaRPr lang="ru-RU" altLang="ru-RU" smtClean="0"/>
          </a:p>
        </p:txBody>
      </p:sp>
      <p:sp>
        <p:nvSpPr>
          <p:cNvPr id="1843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3EC355-F32E-4267-BBA2-E072A09A571B}" type="slidenum">
              <a:rPr lang="ru-RU" smtClean="0"/>
              <a:pPr fontAlgn="base">
                <a:spcBef>
                  <a:spcPct val="0"/>
                </a:spcBef>
                <a:spcAft>
                  <a:spcPct val="0"/>
                </a:spcAft>
                <a:defRPr/>
              </a:pPr>
              <a:t>7</a:t>
            </a:fld>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ru-RU" altLang="ru-RU" smtClean="0"/>
              <a:t>Внимательно следуйте инструкции</a:t>
            </a:r>
          </a:p>
          <a:p>
            <a:pPr eaLnBrk="1" hangingPunct="1">
              <a:spcBef>
                <a:spcPct val="0"/>
              </a:spcBef>
            </a:pPr>
            <a:endParaRPr lang="ru-RU" altLang="ru-RU" smtClean="0"/>
          </a:p>
        </p:txBody>
      </p:sp>
      <p:sp>
        <p:nvSpPr>
          <p:cNvPr id="1946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E875F97-8211-40C0-8490-01D4AA589B56}" type="slidenum">
              <a:rPr lang="ru-RU" smtClean="0"/>
              <a:pPr fontAlgn="base">
                <a:spcBef>
                  <a:spcPct val="0"/>
                </a:spcBef>
                <a:spcAft>
                  <a:spcPct val="0"/>
                </a:spcAft>
                <a:defRPr/>
              </a:pPr>
              <a:t>8</a:t>
            </a:fld>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ru-RU" altLang="ru-RU" smtClean="0"/>
              <a:t>Внимательно следуйте инструкции</a:t>
            </a:r>
          </a:p>
          <a:p>
            <a:pPr eaLnBrk="1" hangingPunct="1">
              <a:spcBef>
                <a:spcPct val="0"/>
              </a:spcBef>
            </a:pPr>
            <a:endParaRPr lang="ru-RU" altLang="ru-RU" smtClean="0"/>
          </a:p>
        </p:txBody>
      </p:sp>
      <p:sp>
        <p:nvSpPr>
          <p:cNvPr id="20484"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DC58718-FC7B-4B83-8EC7-8DE482CCE848}" type="slidenum">
              <a:rPr lang="ru-RU" smtClean="0"/>
              <a:pPr fontAlgn="base">
                <a:spcBef>
                  <a:spcPct val="0"/>
                </a:spcBef>
                <a:spcAft>
                  <a:spcPct val="0"/>
                </a:spcAft>
                <a:defRPr/>
              </a:pPr>
              <a:t>9</a:t>
            </a:fld>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ru-RU" altLang="ru-RU" smtClean="0"/>
              <a:t>Сначала начните с литературы, затем разместите ссылки на источники Интернета.</a:t>
            </a:r>
          </a:p>
        </p:txBody>
      </p:sp>
      <p:sp>
        <p:nvSpPr>
          <p:cNvPr id="21508"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0BA3A3-1F08-49DF-A697-A59218AF0F44}" type="slidenum">
              <a:rPr lang="ru-RU" smtClean="0"/>
              <a:pPr fontAlgn="base">
                <a:spcBef>
                  <a:spcPct val="0"/>
                </a:spcBef>
                <a:spcAft>
                  <a:spcPct val="0"/>
                </a:spcAft>
                <a:defRPr/>
              </a:pPr>
              <a:t>10</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ru-RU"/>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ru-RU"/>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ru-RU"/>
              </a:p>
            </p:txBody>
          </p:sp>
          <p:sp>
            <p:nvSpPr>
              <p:cNvPr id="1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ru-RU"/>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ru-RU"/>
            </a:p>
          </p:txBody>
        </p:sp>
        <p:sp>
          <p:nvSpPr>
            <p:cNvPr id="7" name="Freeform 10"/>
            <p:cNvSpPr>
              <a:spLocks/>
            </p:cNvSpPr>
            <p:nvPr/>
          </p:nvSpPr>
          <p:spPr bwMode="hidden">
            <a:xfrm>
              <a:off x="0" y="0"/>
              <a:ext cx="5758" cy="1776"/>
            </a:xfrm>
            <a:custGeom>
              <a:avLst/>
              <a:gdLst>
                <a:gd name="T0" fmla="*/ 0 w 5740"/>
                <a:gd name="T1" fmla="*/ 0 h 1906"/>
                <a:gd name="T2" fmla="*/ 0 w 5740"/>
                <a:gd name="T3" fmla="*/ 1655 h 1906"/>
                <a:gd name="T4" fmla="*/ 5776 w 5740"/>
                <a:gd name="T5" fmla="*/ 1655 h 1906"/>
                <a:gd name="T6" fmla="*/ 577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pic>
        <p:nvPicPr>
          <p:cNvPr id="13" name="Рисунок 2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5" name="Rectangle 11"/>
          <p:cNvSpPr>
            <a:spLocks noGrp="1" noChangeArrowheads="1"/>
          </p:cNvSpPr>
          <p:nvPr>
            <p:ph type="ctrTitle" sz="quarter"/>
          </p:nvPr>
        </p:nvSpPr>
        <p:spPr>
          <a:xfrm>
            <a:off x="685800" y="1736725"/>
            <a:ext cx="7772400" cy="1920875"/>
          </a:xfrm>
        </p:spPr>
        <p:txBody>
          <a:bodyPr/>
          <a:lstStyle>
            <a:lvl1pPr>
              <a:defRPr sz="6000"/>
            </a:lvl1pPr>
          </a:lstStyle>
          <a:p>
            <a:r>
              <a:rPr lang="ru-RU"/>
              <a:t>Образец заголовка</a:t>
            </a:r>
          </a:p>
        </p:txBody>
      </p:sp>
      <p:sp>
        <p:nvSpPr>
          <p:cNvPr id="9319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14" name="Rectangle 13"/>
          <p:cNvSpPr>
            <a:spLocks noGrp="1" noChangeArrowheads="1"/>
          </p:cNvSpPr>
          <p:nvPr>
            <p:ph type="dt" sz="quarter" idx="10"/>
          </p:nvPr>
        </p:nvSpPr>
        <p:spPr>
          <a:xfrm>
            <a:off x="457200" y="6248400"/>
            <a:ext cx="2133600" cy="476250"/>
          </a:xfrm>
        </p:spPr>
        <p:txBody>
          <a:bodyPr/>
          <a:lstStyle>
            <a:lvl1pPr>
              <a:defRPr/>
            </a:lvl1pPr>
          </a:lstStyle>
          <a:p>
            <a:pPr>
              <a:defRPr/>
            </a:pPr>
            <a:fld id="{7ED95402-9BC0-4A33-9D9D-01014D752851}" type="datetimeFigureOut">
              <a:rPr lang="ru-RU"/>
              <a:pPr>
                <a:defRPr/>
              </a:pPr>
              <a:t>05.05.2016</a:t>
            </a:fld>
            <a:endParaRPr lang="ru-RU"/>
          </a:p>
        </p:txBody>
      </p:sp>
      <p:sp>
        <p:nvSpPr>
          <p:cNvPr id="15"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ru-RU"/>
          </a:p>
        </p:txBody>
      </p:sp>
      <p:sp>
        <p:nvSpPr>
          <p:cNvPr id="16"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74C7518E-F5C8-48B4-B1B2-4CDD8FCC24B5}" type="slidenum">
              <a:rPr lang="ru-RU"/>
              <a:pPr>
                <a:defRPr/>
              </a:pPr>
              <a:t>‹#›</a:t>
            </a:fld>
            <a:endParaRPr lang="ru-RU"/>
          </a:p>
        </p:txBody>
      </p:sp>
    </p:spTree>
    <p:extLst>
      <p:ext uri="{BB962C8B-B14F-4D97-AF65-F5344CB8AC3E}">
        <p14:creationId xmlns:p14="http://schemas.microsoft.com/office/powerpoint/2010/main" val="1757072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dt" sz="half" idx="10"/>
          </p:nvPr>
        </p:nvSpPr>
        <p:spPr>
          <a:ln/>
        </p:spPr>
        <p:txBody>
          <a:bodyPr/>
          <a:lstStyle>
            <a:lvl1pPr>
              <a:defRPr/>
            </a:lvl1pPr>
          </a:lstStyle>
          <a:p>
            <a:pPr>
              <a:defRPr/>
            </a:pPr>
            <a:fld id="{773CFEAB-38AD-4385-A767-DFD95551D7F4}" type="datetimeFigureOut">
              <a:rPr lang="ru-RU"/>
              <a:pPr>
                <a:defRPr/>
              </a:pPr>
              <a:t>05.05.2016</a:t>
            </a:fld>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49E261DC-660B-4385-8756-3768CD6A2A54}" type="slidenum">
              <a:rPr lang="ru-RU"/>
              <a:pPr>
                <a:defRPr/>
              </a:pPr>
              <a:t>‹#›</a:t>
            </a:fld>
            <a:endParaRPr lang="ru-RU"/>
          </a:p>
        </p:txBody>
      </p:sp>
      <p:sp>
        <p:nvSpPr>
          <p:cNvPr id="6" name="Rectangle 14"/>
          <p:cNvSpPr>
            <a:spLocks noGrp="1" noChangeArrowheads="1"/>
          </p:cNvSpPr>
          <p:nvPr>
            <p:ph type="ftr" sz="quarter"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2418020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dt" sz="half" idx="10"/>
          </p:nvPr>
        </p:nvSpPr>
        <p:spPr>
          <a:ln/>
        </p:spPr>
        <p:txBody>
          <a:bodyPr/>
          <a:lstStyle>
            <a:lvl1pPr>
              <a:defRPr/>
            </a:lvl1pPr>
          </a:lstStyle>
          <a:p>
            <a:pPr>
              <a:defRPr/>
            </a:pPr>
            <a:fld id="{31F805F7-2176-48D2-8233-5F275A3B6339}" type="datetimeFigureOut">
              <a:rPr lang="ru-RU"/>
              <a:pPr>
                <a:defRPr/>
              </a:pPr>
              <a:t>05.05.2016</a:t>
            </a:fld>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9C8B616D-C911-4A8D-A939-64D0FD994152}" type="slidenum">
              <a:rPr lang="ru-RU"/>
              <a:pPr>
                <a:defRPr/>
              </a:pPr>
              <a:t>‹#›</a:t>
            </a:fld>
            <a:endParaRPr lang="ru-RU"/>
          </a:p>
        </p:txBody>
      </p:sp>
      <p:sp>
        <p:nvSpPr>
          <p:cNvPr id="6" name="Rectangle 14"/>
          <p:cNvSpPr>
            <a:spLocks noGrp="1" noChangeArrowheads="1"/>
          </p:cNvSpPr>
          <p:nvPr>
            <p:ph type="ftr" sz="quarter"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1099822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4" name="Рисунок 1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
          <p:cNvSpPr>
            <a:spLocks noGrp="1" noChangeArrowheads="1"/>
          </p:cNvSpPr>
          <p:nvPr>
            <p:ph type="dt" sz="half" idx="10"/>
          </p:nvPr>
        </p:nvSpPr>
        <p:spPr/>
        <p:txBody>
          <a:bodyPr/>
          <a:lstStyle>
            <a:lvl1pPr>
              <a:defRPr/>
            </a:lvl1pPr>
          </a:lstStyle>
          <a:p>
            <a:pPr>
              <a:defRPr/>
            </a:pPr>
            <a:fld id="{C0EF3241-7DAA-4868-85CB-B9C022DC0542}" type="datetimeFigureOut">
              <a:rPr lang="ru-RU"/>
              <a:pPr>
                <a:defRPr/>
              </a:pPr>
              <a:t>05.05.2016</a:t>
            </a:fld>
            <a:endParaRPr lang="ru-RU"/>
          </a:p>
        </p:txBody>
      </p:sp>
      <p:sp>
        <p:nvSpPr>
          <p:cNvPr id="6" name="Rectangle 3"/>
          <p:cNvSpPr>
            <a:spLocks noGrp="1" noChangeArrowheads="1"/>
          </p:cNvSpPr>
          <p:nvPr>
            <p:ph type="sldNum" sz="quarter" idx="11"/>
          </p:nvPr>
        </p:nvSpPr>
        <p:spPr/>
        <p:txBody>
          <a:bodyPr/>
          <a:lstStyle>
            <a:lvl1pPr>
              <a:defRPr/>
            </a:lvl1pPr>
          </a:lstStyle>
          <a:p>
            <a:pPr>
              <a:defRPr/>
            </a:pPr>
            <a:fld id="{BE2E94EE-9142-4538-B720-525AE33D6B5F}" type="slidenum">
              <a:rPr lang="ru-RU"/>
              <a:pPr>
                <a:defRPr/>
              </a:pPr>
              <a:t>‹#›</a:t>
            </a:fld>
            <a:endParaRPr lang="ru-RU"/>
          </a:p>
        </p:txBody>
      </p:sp>
      <p:sp>
        <p:nvSpPr>
          <p:cNvPr id="7" name="Rectangle 14"/>
          <p:cNvSpPr>
            <a:spLocks noGrp="1" noChangeArrowheads="1"/>
          </p:cNvSpPr>
          <p:nvPr>
            <p:ph type="ftr" sz="quarter" idx="12"/>
          </p:nvPr>
        </p:nvSpPr>
        <p:spPr/>
        <p:txBody>
          <a:bodyPr/>
          <a:lstStyle>
            <a:lvl1pPr>
              <a:defRPr/>
            </a:lvl1pPr>
          </a:lstStyle>
          <a:p>
            <a:pPr>
              <a:defRPr/>
            </a:pPr>
            <a:endParaRPr lang="ru-RU"/>
          </a:p>
        </p:txBody>
      </p:sp>
    </p:spTree>
    <p:extLst>
      <p:ext uri="{BB962C8B-B14F-4D97-AF65-F5344CB8AC3E}">
        <p14:creationId xmlns:p14="http://schemas.microsoft.com/office/powerpoint/2010/main" val="1215591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
          <p:cNvSpPr>
            <a:spLocks noGrp="1" noChangeArrowheads="1"/>
          </p:cNvSpPr>
          <p:nvPr>
            <p:ph type="dt" sz="half" idx="10"/>
          </p:nvPr>
        </p:nvSpPr>
        <p:spPr>
          <a:ln/>
        </p:spPr>
        <p:txBody>
          <a:bodyPr/>
          <a:lstStyle>
            <a:lvl1pPr>
              <a:defRPr/>
            </a:lvl1pPr>
          </a:lstStyle>
          <a:p>
            <a:pPr>
              <a:defRPr/>
            </a:pPr>
            <a:fld id="{DC9A6431-D437-4467-A480-A62DAD0E8B46}" type="datetimeFigureOut">
              <a:rPr lang="ru-RU"/>
              <a:pPr>
                <a:defRPr/>
              </a:pPr>
              <a:t>05.05.2016</a:t>
            </a:fld>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22A51AFD-59C8-4F79-A8D2-A93D13A8DE43}" type="slidenum">
              <a:rPr lang="ru-RU"/>
              <a:pPr>
                <a:defRPr/>
              </a:pPr>
              <a:t>‹#›</a:t>
            </a:fld>
            <a:endParaRPr lang="ru-RU"/>
          </a:p>
        </p:txBody>
      </p:sp>
      <p:sp>
        <p:nvSpPr>
          <p:cNvPr id="6" name="Rectangle 14"/>
          <p:cNvSpPr>
            <a:spLocks noGrp="1" noChangeArrowheads="1"/>
          </p:cNvSpPr>
          <p:nvPr>
            <p:ph type="ftr" sz="quarter"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1997756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
          <p:cNvSpPr>
            <a:spLocks noGrp="1" noChangeArrowheads="1"/>
          </p:cNvSpPr>
          <p:nvPr>
            <p:ph type="dt" sz="half" idx="10"/>
          </p:nvPr>
        </p:nvSpPr>
        <p:spPr>
          <a:ln/>
        </p:spPr>
        <p:txBody>
          <a:bodyPr/>
          <a:lstStyle>
            <a:lvl1pPr>
              <a:defRPr/>
            </a:lvl1pPr>
          </a:lstStyle>
          <a:p>
            <a:pPr>
              <a:defRPr/>
            </a:pPr>
            <a:fld id="{A546C69A-86C9-43CA-9AD6-0CEF4219F2E0}" type="datetimeFigureOut">
              <a:rPr lang="ru-RU"/>
              <a:pPr>
                <a:defRPr/>
              </a:pPr>
              <a:t>05.05.2016</a:t>
            </a:fld>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F2AFD161-F4DA-47C9-91CB-DCDBB68F2CDC}" type="slidenum">
              <a:rPr lang="ru-RU"/>
              <a:pPr>
                <a:defRPr/>
              </a:pPr>
              <a:t>‹#›</a:t>
            </a:fld>
            <a:endParaRPr lang="ru-RU"/>
          </a:p>
        </p:txBody>
      </p:sp>
      <p:sp>
        <p:nvSpPr>
          <p:cNvPr id="7" name="Rectangle 14"/>
          <p:cNvSpPr>
            <a:spLocks noGrp="1" noChangeArrowheads="1"/>
          </p:cNvSpPr>
          <p:nvPr>
            <p:ph type="ftr" sz="quarter"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536074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
          <p:cNvSpPr>
            <a:spLocks noGrp="1" noChangeArrowheads="1"/>
          </p:cNvSpPr>
          <p:nvPr>
            <p:ph type="dt" sz="half" idx="10"/>
          </p:nvPr>
        </p:nvSpPr>
        <p:spPr>
          <a:ln/>
        </p:spPr>
        <p:txBody>
          <a:bodyPr/>
          <a:lstStyle>
            <a:lvl1pPr>
              <a:defRPr/>
            </a:lvl1pPr>
          </a:lstStyle>
          <a:p>
            <a:pPr>
              <a:defRPr/>
            </a:pPr>
            <a:fld id="{F078B855-9420-49F4-8775-0FB3C3259F50}" type="datetimeFigureOut">
              <a:rPr lang="ru-RU"/>
              <a:pPr>
                <a:defRPr/>
              </a:pPr>
              <a:t>05.05.2016</a:t>
            </a:fld>
            <a:endParaRPr lang="ru-RU"/>
          </a:p>
        </p:txBody>
      </p:sp>
      <p:sp>
        <p:nvSpPr>
          <p:cNvPr id="8" name="Rectangle 3"/>
          <p:cNvSpPr>
            <a:spLocks noGrp="1" noChangeArrowheads="1"/>
          </p:cNvSpPr>
          <p:nvPr>
            <p:ph type="sldNum" sz="quarter" idx="11"/>
          </p:nvPr>
        </p:nvSpPr>
        <p:spPr>
          <a:ln/>
        </p:spPr>
        <p:txBody>
          <a:bodyPr/>
          <a:lstStyle>
            <a:lvl1pPr>
              <a:defRPr/>
            </a:lvl1pPr>
          </a:lstStyle>
          <a:p>
            <a:pPr>
              <a:defRPr/>
            </a:pPr>
            <a:fld id="{6ADBDCDF-C744-4EDA-934E-34F41C84CD15}" type="slidenum">
              <a:rPr lang="ru-RU"/>
              <a:pPr>
                <a:defRPr/>
              </a:pPr>
              <a:t>‹#›</a:t>
            </a:fld>
            <a:endParaRPr lang="ru-RU"/>
          </a:p>
        </p:txBody>
      </p:sp>
      <p:sp>
        <p:nvSpPr>
          <p:cNvPr id="9" name="Rectangle 14"/>
          <p:cNvSpPr>
            <a:spLocks noGrp="1" noChangeArrowheads="1"/>
          </p:cNvSpPr>
          <p:nvPr>
            <p:ph type="ftr" sz="quarter"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2077335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
          <p:cNvSpPr>
            <a:spLocks noGrp="1" noChangeArrowheads="1"/>
          </p:cNvSpPr>
          <p:nvPr>
            <p:ph type="dt" sz="half" idx="10"/>
          </p:nvPr>
        </p:nvSpPr>
        <p:spPr>
          <a:ln/>
        </p:spPr>
        <p:txBody>
          <a:bodyPr/>
          <a:lstStyle>
            <a:lvl1pPr>
              <a:defRPr/>
            </a:lvl1pPr>
          </a:lstStyle>
          <a:p>
            <a:pPr>
              <a:defRPr/>
            </a:pPr>
            <a:fld id="{12BCD0C2-7352-45C6-ABA6-9C8A0E204CBD}" type="datetimeFigureOut">
              <a:rPr lang="ru-RU"/>
              <a:pPr>
                <a:defRPr/>
              </a:pPr>
              <a:t>05.05.2016</a:t>
            </a:fld>
            <a:endParaRPr lang="ru-RU"/>
          </a:p>
        </p:txBody>
      </p:sp>
      <p:sp>
        <p:nvSpPr>
          <p:cNvPr id="4" name="Rectangle 3"/>
          <p:cNvSpPr>
            <a:spLocks noGrp="1" noChangeArrowheads="1"/>
          </p:cNvSpPr>
          <p:nvPr>
            <p:ph type="sldNum" sz="quarter" idx="11"/>
          </p:nvPr>
        </p:nvSpPr>
        <p:spPr>
          <a:ln/>
        </p:spPr>
        <p:txBody>
          <a:bodyPr/>
          <a:lstStyle>
            <a:lvl1pPr>
              <a:defRPr/>
            </a:lvl1pPr>
          </a:lstStyle>
          <a:p>
            <a:pPr>
              <a:defRPr/>
            </a:pPr>
            <a:fld id="{A7D65719-8B78-4D23-9C6D-839511B41A7B}" type="slidenum">
              <a:rPr lang="ru-RU"/>
              <a:pPr>
                <a:defRPr/>
              </a:pPr>
              <a:t>‹#›</a:t>
            </a:fld>
            <a:endParaRPr lang="ru-RU"/>
          </a:p>
        </p:txBody>
      </p:sp>
      <p:sp>
        <p:nvSpPr>
          <p:cNvPr id="5" name="Rectangle 14"/>
          <p:cNvSpPr>
            <a:spLocks noGrp="1" noChangeArrowheads="1"/>
          </p:cNvSpPr>
          <p:nvPr>
            <p:ph type="ftr" sz="quarter"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283986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fld id="{2C62C2F4-D7DB-4739-B804-216FD5A12F57}" type="datetimeFigureOut">
              <a:rPr lang="ru-RU"/>
              <a:pPr>
                <a:defRPr/>
              </a:pPr>
              <a:t>05.05.2016</a:t>
            </a:fld>
            <a:endParaRPr lang="ru-RU"/>
          </a:p>
        </p:txBody>
      </p:sp>
      <p:sp>
        <p:nvSpPr>
          <p:cNvPr id="3" name="Rectangle 3"/>
          <p:cNvSpPr>
            <a:spLocks noGrp="1" noChangeArrowheads="1"/>
          </p:cNvSpPr>
          <p:nvPr>
            <p:ph type="sldNum" sz="quarter" idx="11"/>
          </p:nvPr>
        </p:nvSpPr>
        <p:spPr>
          <a:ln/>
        </p:spPr>
        <p:txBody>
          <a:bodyPr/>
          <a:lstStyle>
            <a:lvl1pPr>
              <a:defRPr/>
            </a:lvl1pPr>
          </a:lstStyle>
          <a:p>
            <a:pPr>
              <a:defRPr/>
            </a:pPr>
            <a:fld id="{8EFB1DAF-3434-4DB0-837D-D753DC0B00E5}" type="slidenum">
              <a:rPr lang="ru-RU"/>
              <a:pPr>
                <a:defRPr/>
              </a:pPr>
              <a:t>‹#›</a:t>
            </a:fld>
            <a:endParaRPr lang="ru-RU"/>
          </a:p>
        </p:txBody>
      </p:sp>
      <p:sp>
        <p:nvSpPr>
          <p:cNvPr id="4" name="Rectangle 14"/>
          <p:cNvSpPr>
            <a:spLocks noGrp="1" noChangeArrowheads="1"/>
          </p:cNvSpPr>
          <p:nvPr>
            <p:ph type="ftr" sz="quarter"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1895093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dt" sz="half" idx="10"/>
          </p:nvPr>
        </p:nvSpPr>
        <p:spPr>
          <a:ln/>
        </p:spPr>
        <p:txBody>
          <a:bodyPr/>
          <a:lstStyle>
            <a:lvl1pPr>
              <a:defRPr/>
            </a:lvl1pPr>
          </a:lstStyle>
          <a:p>
            <a:pPr>
              <a:defRPr/>
            </a:pPr>
            <a:fld id="{91819EBC-FF48-4C74-BD10-709B49E01702}" type="datetimeFigureOut">
              <a:rPr lang="ru-RU"/>
              <a:pPr>
                <a:defRPr/>
              </a:pPr>
              <a:t>05.05.2016</a:t>
            </a:fld>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5F9F9AD6-DDAF-41FA-89A0-7EB13821D271}" type="slidenum">
              <a:rPr lang="ru-RU"/>
              <a:pPr>
                <a:defRPr/>
              </a:pPr>
              <a:t>‹#›</a:t>
            </a:fld>
            <a:endParaRPr lang="ru-RU"/>
          </a:p>
        </p:txBody>
      </p:sp>
      <p:sp>
        <p:nvSpPr>
          <p:cNvPr id="7" name="Rectangle 14"/>
          <p:cNvSpPr>
            <a:spLocks noGrp="1" noChangeArrowheads="1"/>
          </p:cNvSpPr>
          <p:nvPr>
            <p:ph type="ftr" sz="quarter"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41936238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dt" sz="half" idx="10"/>
          </p:nvPr>
        </p:nvSpPr>
        <p:spPr>
          <a:ln/>
        </p:spPr>
        <p:txBody>
          <a:bodyPr/>
          <a:lstStyle>
            <a:lvl1pPr>
              <a:defRPr/>
            </a:lvl1pPr>
          </a:lstStyle>
          <a:p>
            <a:pPr>
              <a:defRPr/>
            </a:pPr>
            <a:fld id="{29BB842B-5D13-4CF3-BCDB-BA8FCC78AFA5}" type="datetimeFigureOut">
              <a:rPr lang="ru-RU"/>
              <a:pPr>
                <a:defRPr/>
              </a:pPr>
              <a:t>05.05.2016</a:t>
            </a:fld>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6EF477FA-A536-4B18-AE11-9904DB5B2919}" type="slidenum">
              <a:rPr lang="ru-RU"/>
              <a:pPr>
                <a:defRPr/>
              </a:pPr>
              <a:t>‹#›</a:t>
            </a:fld>
            <a:endParaRPr lang="ru-RU"/>
          </a:p>
        </p:txBody>
      </p:sp>
      <p:sp>
        <p:nvSpPr>
          <p:cNvPr id="7" name="Rectangle 14"/>
          <p:cNvSpPr>
            <a:spLocks noGrp="1" noChangeArrowheads="1"/>
          </p:cNvSpPr>
          <p:nvPr>
            <p:ph type="ftr" sz="quarter"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759972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2"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fld id="{4150B08B-BAFF-46EC-B041-5909033C22C1}" type="datetimeFigureOut">
              <a:rPr lang="ru-RU"/>
              <a:pPr>
                <a:defRPr/>
              </a:pPr>
              <a:t>05.05.2016</a:t>
            </a:fld>
            <a:endParaRPr lang="ru-RU"/>
          </a:p>
        </p:txBody>
      </p:sp>
      <p:sp>
        <p:nvSpPr>
          <p:cNvPr id="92163"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07E45651-1B9C-4C96-95FB-8CF37A002C2D}" type="slidenum">
              <a:rPr lang="ru-RU"/>
              <a:pPr>
                <a:defRPr/>
              </a:pPr>
              <a:t>‹#›</a:t>
            </a:fld>
            <a:endParaRPr lang="ru-RU"/>
          </a:p>
        </p:txBody>
      </p:sp>
      <p:grpSp>
        <p:nvGrpSpPr>
          <p:cNvPr id="1028" name="Group 4"/>
          <p:cNvGrpSpPr>
            <a:grpSpLocks/>
          </p:cNvGrpSpPr>
          <p:nvPr/>
        </p:nvGrpSpPr>
        <p:grpSpPr bwMode="auto">
          <a:xfrm>
            <a:off x="0" y="0"/>
            <a:ext cx="9140825" cy="6850063"/>
            <a:chOff x="0" y="0"/>
            <a:chExt cx="5758" cy="4315"/>
          </a:xfrm>
        </p:grpSpPr>
        <p:grpSp>
          <p:nvGrpSpPr>
            <p:cNvPr id="1032" name="Group 5"/>
            <p:cNvGrpSpPr>
              <a:grpSpLocks/>
            </p:cNvGrpSpPr>
            <p:nvPr userDrawn="1"/>
          </p:nvGrpSpPr>
          <p:grpSpPr bwMode="auto">
            <a:xfrm>
              <a:off x="1728" y="2230"/>
              <a:ext cx="4027" cy="2085"/>
              <a:chOff x="1728" y="2230"/>
              <a:chExt cx="4027" cy="2085"/>
            </a:xfrm>
          </p:grpSpPr>
          <p:sp>
            <p:nvSpPr>
              <p:cNvPr id="92166"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ru-RU"/>
              </a:p>
            </p:txBody>
          </p:sp>
          <p:sp>
            <p:nvSpPr>
              <p:cNvPr id="92167"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ru-RU"/>
              </a:p>
            </p:txBody>
          </p:sp>
          <p:sp>
            <p:nvSpPr>
              <p:cNvPr id="92168"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ru-RU"/>
              </a:p>
            </p:txBody>
          </p:sp>
          <p:sp>
            <p:nvSpPr>
              <p:cNvPr id="1038"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92170"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ru-RU"/>
              </a:p>
            </p:txBody>
          </p:sp>
        </p:grpSp>
        <p:sp>
          <p:nvSpPr>
            <p:cNvPr id="92171"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ru-RU"/>
            </a:p>
          </p:txBody>
        </p:sp>
        <p:sp>
          <p:nvSpPr>
            <p:cNvPr id="1034" name="Freeform 12"/>
            <p:cNvSpPr>
              <a:spLocks/>
            </p:cNvSpPr>
            <p:nvPr/>
          </p:nvSpPr>
          <p:spPr bwMode="hidden">
            <a:xfrm>
              <a:off x="0" y="0"/>
              <a:ext cx="5758" cy="1776"/>
            </a:xfrm>
            <a:custGeom>
              <a:avLst/>
              <a:gdLst>
                <a:gd name="T0" fmla="*/ 0 w 5740"/>
                <a:gd name="T1" fmla="*/ 0 h 1906"/>
                <a:gd name="T2" fmla="*/ 0 w 5740"/>
                <a:gd name="T3" fmla="*/ 1655 h 1906"/>
                <a:gd name="T4" fmla="*/ 5776 w 5740"/>
                <a:gd name="T5" fmla="*/ 1655 h 1906"/>
                <a:gd name="T6" fmla="*/ 5776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92173"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92174"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ru-RU"/>
          </a:p>
        </p:txBody>
      </p:sp>
      <p:sp>
        <p:nvSpPr>
          <p:cNvPr id="92175"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787" r:id="rId1"/>
    <p:sldLayoutId id="2147483788"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slide" Target="slide7.xml"/><Relationship Id="rId18" Type="http://schemas.openxmlformats.org/officeDocument/2006/relationships/image" Target="../media/image7.jpeg"/><Relationship Id="rId3" Type="http://schemas.openxmlformats.org/officeDocument/2006/relationships/image" Target="../media/image4.png"/><Relationship Id="rId21" Type="http://schemas.openxmlformats.org/officeDocument/2006/relationships/image" Target="../media/image10.jpeg"/><Relationship Id="rId7" Type="http://schemas.openxmlformats.org/officeDocument/2006/relationships/diagramColors" Target="../diagrams/colors1.xml"/><Relationship Id="rId12" Type="http://schemas.openxmlformats.org/officeDocument/2006/relationships/slide" Target="slide6.xml"/><Relationship Id="rId17" Type="http://schemas.openxmlformats.org/officeDocument/2006/relationships/image" Target="../media/image6.jpeg"/><Relationship Id="rId2" Type="http://schemas.openxmlformats.org/officeDocument/2006/relationships/notesSlide" Target="../notesSlides/notesSlide1.xml"/><Relationship Id="rId16" Type="http://schemas.openxmlformats.org/officeDocument/2006/relationships/image" Target="../media/image5.jpeg"/><Relationship Id="rId20"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slide" Target="slide5.xml"/><Relationship Id="rId5" Type="http://schemas.openxmlformats.org/officeDocument/2006/relationships/diagramLayout" Target="../diagrams/layout1.xml"/><Relationship Id="rId15" Type="http://schemas.openxmlformats.org/officeDocument/2006/relationships/slide" Target="slide9.xml"/><Relationship Id="rId10" Type="http://schemas.openxmlformats.org/officeDocument/2006/relationships/slide" Target="slide4.xml"/><Relationship Id="rId19" Type="http://schemas.openxmlformats.org/officeDocument/2006/relationships/image" Target="../media/image8.jpeg"/><Relationship Id="rId4" Type="http://schemas.openxmlformats.org/officeDocument/2006/relationships/diagramData" Target="../diagrams/data1.xml"/><Relationship Id="rId9" Type="http://schemas.openxmlformats.org/officeDocument/2006/relationships/slide" Target="slide3.xml"/><Relationship Id="rId14" Type="http://schemas.openxmlformats.org/officeDocument/2006/relationships/slide" Target="slide8.xml"/><Relationship Id="rId22"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pic>
        <p:nvPicPr>
          <p:cNvPr id="4098" name="Рисунок 8" descr="mountains-map.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275" y="-23813"/>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Подзаголовок 2"/>
          <p:cNvSpPr>
            <a:spLocks noGrp="1"/>
          </p:cNvSpPr>
          <p:nvPr>
            <p:ph type="subTitle" sz="quarter" idx="1"/>
          </p:nvPr>
        </p:nvSpPr>
        <p:spPr>
          <a:xfrm>
            <a:off x="3419475" y="4149725"/>
            <a:ext cx="5724525" cy="1295400"/>
          </a:xfrm>
        </p:spPr>
        <p:txBody>
          <a:bodyPr/>
          <a:lstStyle/>
          <a:p>
            <a:pPr algn="r" eaLnBrk="1" hangingPunct="1">
              <a:defRPr/>
            </a:pPr>
            <a:r>
              <a:rPr lang="ru-RU" sz="3600" b="1" i="1" dirty="0" err="1" smtClean="0"/>
              <a:t>Микульшина</a:t>
            </a:r>
            <a:r>
              <a:rPr lang="ru-RU" sz="3600" b="1" i="1" dirty="0" smtClean="0"/>
              <a:t> Олеся</a:t>
            </a:r>
          </a:p>
          <a:p>
            <a:pPr algn="r" eaLnBrk="1" hangingPunct="1">
              <a:defRPr/>
            </a:pPr>
            <a:r>
              <a:rPr lang="ru-RU" sz="3600" b="1" i="1" dirty="0" smtClean="0"/>
              <a:t>7Г класс </a:t>
            </a:r>
          </a:p>
          <a:p>
            <a:pPr algn="r" eaLnBrk="1" hangingPunct="1">
              <a:defRPr/>
            </a:pPr>
            <a:endParaRPr lang="ru-RU" sz="3600" b="1" dirty="0" smtClean="0"/>
          </a:p>
          <a:p>
            <a:pPr algn="r" eaLnBrk="1" hangingPunct="1">
              <a:defRPr/>
            </a:pPr>
            <a:endParaRPr lang="ru-RU" sz="3600" b="1" dirty="0" smtClean="0"/>
          </a:p>
          <a:p>
            <a:pPr algn="r" eaLnBrk="1" hangingPunct="1">
              <a:defRPr/>
            </a:pPr>
            <a:endParaRPr lang="ru-RU" sz="3600" b="1" dirty="0" smtClean="0"/>
          </a:p>
        </p:txBody>
      </p:sp>
      <p:sp>
        <p:nvSpPr>
          <p:cNvPr id="7" name="Прямоугольник 6"/>
          <p:cNvSpPr/>
          <p:nvPr/>
        </p:nvSpPr>
        <p:spPr>
          <a:xfrm>
            <a:off x="0" y="1700808"/>
            <a:ext cx="9062835" cy="1200329"/>
          </a:xfrm>
          <a:prstGeom prst="rect">
            <a:avLst/>
          </a:prstGeom>
          <a:noFill/>
        </p:spPr>
        <p:txBody>
          <a:bodyPr>
            <a:spAutoFit/>
          </a:bodyPr>
          <a:lstStyle/>
          <a:p>
            <a:pPr algn="ctr" fontAlgn="auto">
              <a:spcBef>
                <a:spcPts val="0"/>
              </a:spcBef>
              <a:spcAft>
                <a:spcPts val="0"/>
              </a:spcAft>
              <a:defRPr/>
            </a:pPr>
            <a:r>
              <a:rPr lang="ru-RU" sz="7200" b="1" dirty="0">
                <a:ln w="17780" cmpd="sng">
                  <a:solidFill>
                    <a:srgbClr val="FFFFFF"/>
                  </a:solidFill>
                  <a:prstDash val="solid"/>
                  <a:miter lim="800000"/>
                </a:ln>
                <a:effectLst>
                  <a:outerShdw blurRad="50800" algn="tl" rotWithShape="0">
                    <a:srgbClr val="000000"/>
                  </a:outerShdw>
                </a:effectLst>
                <a:latin typeface="+mn-lt"/>
              </a:rPr>
              <a:t>Семь чудес Евразии</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14400" y="0"/>
            <a:ext cx="8229600" cy="490538"/>
          </a:xfrm>
        </p:spPr>
        <p:txBody>
          <a:bodyPr>
            <a:normAutofit fontScale="90000"/>
          </a:bodyPr>
          <a:lstStyle/>
          <a:p>
            <a:pPr eaLnBrk="1" hangingPunct="1">
              <a:defRPr/>
            </a:pPr>
            <a:r>
              <a:rPr lang="ru-RU" sz="4000" smtClean="0"/>
              <a:t>Источники информации</a:t>
            </a:r>
          </a:p>
        </p:txBody>
      </p:sp>
      <p:sp>
        <p:nvSpPr>
          <p:cNvPr id="11267" name="Объект 2"/>
          <p:cNvSpPr>
            <a:spLocks noGrp="1"/>
          </p:cNvSpPr>
          <p:nvPr>
            <p:ph idx="4294967295"/>
          </p:nvPr>
        </p:nvSpPr>
        <p:spPr>
          <a:xfrm>
            <a:off x="611188" y="692150"/>
            <a:ext cx="7618412" cy="5434013"/>
          </a:xfrm>
        </p:spPr>
        <p:txBody>
          <a:bodyPr/>
          <a:lstStyle/>
          <a:p>
            <a:pPr eaLnBrk="1" hangingPunct="1">
              <a:defRPr/>
            </a:pPr>
            <a:r>
              <a:rPr lang="ru-RU" dirty="0" smtClean="0"/>
              <a:t>Материалы Википедии</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3"/>
          <p:cNvGrpSpPr/>
          <p:nvPr/>
        </p:nvGrpSpPr>
        <p:grpSpPr>
          <a:xfrm>
            <a:off x="421217" y="71895"/>
            <a:ext cx="8640961" cy="536306"/>
            <a:chOff x="421217" y="71895"/>
            <a:chExt cx="8640961" cy="536306"/>
          </a:xfrm>
          <a:gradFill flip="none" rotWithShape="1">
            <a:gsLst>
              <a:gs pos="0">
                <a:srgbClr val="FFFFFF"/>
              </a:gs>
              <a:gs pos="7001">
                <a:srgbClr val="E6E6E6"/>
              </a:gs>
              <a:gs pos="32001">
                <a:srgbClr val="7D8496"/>
              </a:gs>
              <a:gs pos="47000">
                <a:srgbClr val="E6E6E6"/>
              </a:gs>
              <a:gs pos="85001">
                <a:srgbClr val="7D8496"/>
              </a:gs>
              <a:gs pos="100000">
                <a:srgbClr val="E6E6E6"/>
              </a:gs>
            </a:gsLst>
            <a:lin ang="13500000" scaled="1"/>
            <a:tileRect/>
          </a:gradFill>
        </p:grpSpPr>
        <p:sp>
          <p:nvSpPr>
            <p:cNvPr id="5" name="Прямоугольник с двумя вырезанными соседними углами 4"/>
            <p:cNvSpPr/>
            <p:nvPr/>
          </p:nvSpPr>
          <p:spPr>
            <a:xfrm flipV="1">
              <a:off x="421217" y="284165"/>
              <a:ext cx="8640961" cy="324036"/>
            </a:xfrm>
            <a:prstGeom prst="snip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 name="Прямоугольник с двумя вырезанными соседними углами 2"/>
            <p:cNvSpPr/>
            <p:nvPr/>
          </p:nvSpPr>
          <p:spPr>
            <a:xfrm>
              <a:off x="421217" y="71895"/>
              <a:ext cx="8615280" cy="288032"/>
            </a:xfrm>
            <a:prstGeom prst="snip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pic>
        <p:nvPicPr>
          <p:cNvPr id="1026" name="Рисунок 2"/>
          <p:cNvPicPr>
            <a:picLocks noChangeAspect="1" noChangeArrowheads="1"/>
          </p:cNvPicPr>
          <p:nvPr/>
        </p:nvPicPr>
        <p:blipFill>
          <a:blip r:embed="rId3" cstate="print">
            <a:clrChange>
              <a:clrFrom>
                <a:srgbClr val="000000"/>
              </a:clrFrom>
              <a:clrTo>
                <a:srgbClr val="000000">
                  <a:alpha val="0"/>
                </a:srgbClr>
              </a:clrTo>
            </a:clrChange>
            <a:duotone>
              <a:schemeClr val="accent5">
                <a:shade val="45000"/>
                <a:satMod val="135000"/>
              </a:schemeClr>
              <a:prstClr val="white"/>
            </a:duotone>
            <a:extLst/>
          </a:blip>
          <a:srcRect/>
          <a:stretch>
            <a:fillRect/>
          </a:stretch>
        </p:blipFill>
        <p:spPr bwMode="auto">
          <a:xfrm>
            <a:off x="0" y="8620"/>
            <a:ext cx="899592" cy="720080"/>
          </a:xfrm>
          <a:prstGeom prst="ellipse">
            <a:avLst/>
          </a:prstGeom>
          <a:ln>
            <a:noFill/>
          </a:ln>
          <a:effectLst>
            <a:outerShdw dist="35921" dir="2700000" algn="ctr" rotWithShape="0">
              <a:schemeClr val="bg2"/>
            </a:outerShdw>
          </a:effectLst>
          <a:extLst/>
        </p:spPr>
      </p:pic>
      <p:graphicFrame>
        <p:nvGraphicFramePr>
          <p:cNvPr id="6" name="Схема 5"/>
          <p:cNvGraphicFramePr/>
          <p:nvPr/>
        </p:nvGraphicFramePr>
        <p:xfrm>
          <a:off x="1524000" y="608201"/>
          <a:ext cx="6096000" cy="6249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Прямоугольник 7"/>
          <p:cNvSpPr/>
          <p:nvPr/>
        </p:nvSpPr>
        <p:spPr>
          <a:xfrm>
            <a:off x="2243057" y="-35493"/>
            <a:ext cx="4363695" cy="646331"/>
          </a:xfrm>
          <a:prstGeom prst="rect">
            <a:avLst/>
          </a:prstGeom>
          <a:noFill/>
        </p:spPr>
        <p:txBody>
          <a:bodyPr wrap="none">
            <a:spAutoFit/>
          </a:bodyPr>
          <a:lstStyle/>
          <a:p>
            <a:pPr algn="ctr" fontAlgn="auto">
              <a:spcBef>
                <a:spcPts val="0"/>
              </a:spcBef>
              <a:spcAft>
                <a:spcPts val="0"/>
              </a:spcAft>
              <a:defRPr/>
            </a:pPr>
            <a:r>
              <a:rPr lang="ru-RU" sz="3600" b="1" dirty="0">
                <a:ln w="17780" cmpd="sng">
                  <a:solidFill>
                    <a:srgbClr val="FFFFFF"/>
                  </a:solidFill>
                  <a:prstDash val="solid"/>
                  <a:miter lim="800000"/>
                </a:ln>
                <a:effectLst>
                  <a:outerShdw blurRad="50800" algn="tl" rotWithShape="0">
                    <a:srgbClr val="000000"/>
                  </a:outerShdw>
                </a:effectLst>
                <a:latin typeface="+mn-lt"/>
              </a:rPr>
              <a:t>Семь чудес Евразии</a:t>
            </a:r>
          </a:p>
        </p:txBody>
      </p:sp>
      <p:sp>
        <p:nvSpPr>
          <p:cNvPr id="10" name="Скругленный прямоугольник 9">
            <a:hlinkClick r:id="rId9" action="ppaction://hlinksldjump"/>
          </p:cNvPr>
          <p:cNvSpPr/>
          <p:nvPr/>
        </p:nvSpPr>
        <p:spPr>
          <a:xfrm>
            <a:off x="2339975" y="692150"/>
            <a:ext cx="5976938" cy="801688"/>
          </a:xfrm>
          <a:prstGeom prst="round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 name="Скругленный прямоугольник 13">
            <a:hlinkClick r:id="rId10" action="ppaction://hlinksldjump"/>
          </p:cNvPr>
          <p:cNvSpPr/>
          <p:nvPr/>
        </p:nvSpPr>
        <p:spPr>
          <a:xfrm>
            <a:off x="2411413" y="1470025"/>
            <a:ext cx="5184775" cy="803275"/>
          </a:xfrm>
          <a:prstGeom prst="round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Скругленный прямоугольник 14">
            <a:hlinkClick r:id="rId11" action="ppaction://hlinksldjump"/>
          </p:cNvPr>
          <p:cNvSpPr/>
          <p:nvPr/>
        </p:nvSpPr>
        <p:spPr>
          <a:xfrm>
            <a:off x="2411413" y="2413000"/>
            <a:ext cx="5183187" cy="801688"/>
          </a:xfrm>
          <a:prstGeom prst="round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 name="Скругленный прямоугольник 15">
            <a:hlinkClick r:id="rId12" action="ppaction://hlinksldjump"/>
          </p:cNvPr>
          <p:cNvSpPr/>
          <p:nvPr/>
        </p:nvSpPr>
        <p:spPr>
          <a:xfrm>
            <a:off x="2411413" y="3357563"/>
            <a:ext cx="5184775" cy="801687"/>
          </a:xfrm>
          <a:prstGeom prst="round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7" name="Скругленный прямоугольник 16">
            <a:hlinkClick r:id="rId13" action="ppaction://hlinksldjump"/>
          </p:cNvPr>
          <p:cNvSpPr/>
          <p:nvPr/>
        </p:nvSpPr>
        <p:spPr>
          <a:xfrm>
            <a:off x="2411413" y="4292600"/>
            <a:ext cx="5200650" cy="801688"/>
          </a:xfrm>
          <a:prstGeom prst="round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8" name="Скругленный прямоугольник 17">
            <a:hlinkClick r:id="rId14" action="ppaction://hlinksldjump"/>
          </p:cNvPr>
          <p:cNvSpPr/>
          <p:nvPr/>
        </p:nvSpPr>
        <p:spPr>
          <a:xfrm>
            <a:off x="2411413" y="5094288"/>
            <a:ext cx="5162550" cy="801687"/>
          </a:xfrm>
          <a:prstGeom prst="round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 name="Скругленный прямоугольник 18">
            <a:hlinkClick r:id="rId15" action="ppaction://hlinksldjump"/>
          </p:cNvPr>
          <p:cNvSpPr/>
          <p:nvPr/>
        </p:nvSpPr>
        <p:spPr>
          <a:xfrm>
            <a:off x="2411413" y="6056313"/>
            <a:ext cx="5200650" cy="801687"/>
          </a:xfrm>
          <a:prstGeom prst="round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5133" name="Picture 18" descr="250px-Ganga_at_Kaudiayala"/>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547813" y="692150"/>
            <a:ext cx="792162"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4" name="WordArt 19">
            <a:hlinkClick r:id="rId9" action="ppaction://hlinksldjump"/>
          </p:cNvPr>
          <p:cNvSpPr>
            <a:spLocks noChangeArrowheads="1" noChangeShapeType="1" noTextEdit="1"/>
          </p:cNvSpPr>
          <p:nvPr/>
        </p:nvSpPr>
        <p:spPr bwMode="auto">
          <a:xfrm>
            <a:off x="4500563" y="836613"/>
            <a:ext cx="2663825" cy="400050"/>
          </a:xfrm>
          <a:prstGeom prst="rect">
            <a:avLst/>
          </a:prstGeom>
        </p:spPr>
        <p:txBody>
          <a:bodyPr wrap="none" fromWordArt="1">
            <a:prstTxWarp prst="textPlain">
              <a:avLst>
                <a:gd name="adj" fmla="val 50000"/>
              </a:avLst>
            </a:prstTxWarp>
          </a:bodyPr>
          <a:lstStyle/>
          <a:p>
            <a:pPr algn="ctr"/>
            <a:r>
              <a:rPr lang="ru-RU" sz="2800" kern="10">
                <a:ln w="9525">
                  <a:solidFill>
                    <a:srgbClr val="000000"/>
                  </a:solidFill>
                  <a:round/>
                  <a:headEnd/>
                  <a:tailEnd/>
                </a:ln>
                <a:solidFill>
                  <a:srgbClr val="FF0000"/>
                </a:solidFill>
                <a:latin typeface="Arial"/>
                <a:cs typeface="Arial"/>
              </a:rPr>
              <a:t>Река Ганг</a:t>
            </a:r>
          </a:p>
        </p:txBody>
      </p:sp>
      <p:pic>
        <p:nvPicPr>
          <p:cNvPr id="5135" name="Picture 20" descr="f_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47813" y="1557338"/>
            <a:ext cx="8636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6" name="WordArt 21">
            <a:hlinkClick r:id="rId10" action="ppaction://hlinksldjump"/>
          </p:cNvPr>
          <p:cNvSpPr>
            <a:spLocks noChangeArrowheads="1" noChangeShapeType="1" noTextEdit="1"/>
          </p:cNvSpPr>
          <p:nvPr/>
        </p:nvSpPr>
        <p:spPr bwMode="auto">
          <a:xfrm>
            <a:off x="4427538" y="1628775"/>
            <a:ext cx="2933700"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FF0000"/>
                </a:solidFill>
                <a:latin typeface="Arial"/>
                <a:cs typeface="Arial"/>
              </a:rPr>
              <a:t>Гора Эверест</a:t>
            </a:r>
          </a:p>
        </p:txBody>
      </p:sp>
      <p:pic>
        <p:nvPicPr>
          <p:cNvPr id="5137" name="Picture 23" descr="images"/>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547813" y="2492375"/>
            <a:ext cx="8636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WordArt 24">
            <a:hlinkClick r:id="rId11" action="ppaction://hlinksldjump"/>
          </p:cNvPr>
          <p:cNvSpPr>
            <a:spLocks noChangeArrowheads="1" noChangeShapeType="1" noTextEdit="1"/>
          </p:cNvSpPr>
          <p:nvPr/>
        </p:nvSpPr>
        <p:spPr bwMode="auto">
          <a:xfrm>
            <a:off x="4356100" y="2565400"/>
            <a:ext cx="288607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FF0000"/>
                </a:solidFill>
                <a:latin typeface="Arial"/>
                <a:cs typeface="Arial"/>
              </a:rPr>
              <a:t>Черапунджи</a:t>
            </a:r>
          </a:p>
        </p:txBody>
      </p:sp>
      <p:sp>
        <p:nvSpPr>
          <p:cNvPr id="5139" name="WordArt 25">
            <a:hlinkClick r:id="rId12" action="ppaction://hlinksldjump"/>
          </p:cNvPr>
          <p:cNvSpPr>
            <a:spLocks noChangeArrowheads="1" noChangeShapeType="1" noTextEdit="1"/>
          </p:cNvSpPr>
          <p:nvPr/>
        </p:nvSpPr>
        <p:spPr bwMode="auto">
          <a:xfrm>
            <a:off x="4356100" y="3500438"/>
            <a:ext cx="3067050"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FF0000"/>
                </a:solidFill>
                <a:latin typeface="Arial"/>
                <a:cs typeface="Arial"/>
              </a:rPr>
              <a:t>Мертвое море</a:t>
            </a:r>
          </a:p>
        </p:txBody>
      </p:sp>
      <p:pic>
        <p:nvPicPr>
          <p:cNvPr id="5140" name="Picture 26" descr="1000355_PH034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547813" y="3357563"/>
            <a:ext cx="86360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1" name="WordArt 27">
            <a:hlinkClick r:id="rId13" action="ppaction://hlinksldjump"/>
          </p:cNvPr>
          <p:cNvSpPr>
            <a:spLocks noChangeArrowheads="1" noChangeShapeType="1" noTextEdit="1"/>
          </p:cNvSpPr>
          <p:nvPr/>
        </p:nvSpPr>
        <p:spPr bwMode="auto">
          <a:xfrm>
            <a:off x="4427538" y="4365625"/>
            <a:ext cx="300037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FF0000"/>
                </a:solidFill>
                <a:latin typeface="Arial"/>
                <a:cs typeface="Arial"/>
              </a:rPr>
              <a:t>Озеро Байкал</a:t>
            </a:r>
          </a:p>
        </p:txBody>
      </p:sp>
      <p:pic>
        <p:nvPicPr>
          <p:cNvPr id="5142" name="Picture 29" descr="baykal_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565275" y="4267200"/>
            <a:ext cx="8636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3" name="WordArt 30">
            <a:hlinkClick r:id="rId15" action="ppaction://hlinksldjump"/>
          </p:cNvPr>
          <p:cNvSpPr>
            <a:spLocks noChangeArrowheads="1" noChangeShapeType="1" noTextEdit="1"/>
          </p:cNvSpPr>
          <p:nvPr/>
        </p:nvSpPr>
        <p:spPr bwMode="auto">
          <a:xfrm>
            <a:off x="4284663" y="6165850"/>
            <a:ext cx="3313112" cy="692150"/>
          </a:xfrm>
          <a:prstGeom prst="rect">
            <a:avLst/>
          </a:prstGeom>
        </p:spPr>
        <p:txBody>
          <a:bodyPr wrap="none" fromWordArt="1">
            <a:prstTxWarp prst="textPlain">
              <a:avLst>
                <a:gd name="adj" fmla="val 50000"/>
              </a:avLst>
            </a:prstTxWarp>
          </a:bodyPr>
          <a:lstStyle/>
          <a:p>
            <a:pPr algn="ctr"/>
            <a:r>
              <a:rPr lang="ru-RU" sz="1400" kern="10">
                <a:ln w="9525">
                  <a:solidFill>
                    <a:srgbClr val="000000"/>
                  </a:solidFill>
                  <a:round/>
                  <a:headEnd/>
                  <a:tailEnd/>
                </a:ln>
                <a:solidFill>
                  <a:srgbClr val="FF0000"/>
                </a:solidFill>
                <a:latin typeface="Arial Narrow"/>
              </a:rPr>
              <a:t>Каспийское море</a:t>
            </a:r>
          </a:p>
        </p:txBody>
      </p:sp>
      <p:pic>
        <p:nvPicPr>
          <p:cNvPr id="5144" name="Picture 31" descr="icon15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547813" y="6056313"/>
            <a:ext cx="8636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5" name="WordArt 32">
            <a:hlinkClick r:id="rId14" action="ppaction://hlinksldjump"/>
          </p:cNvPr>
          <p:cNvSpPr>
            <a:spLocks noChangeArrowheads="1" noChangeShapeType="1" noTextEdit="1"/>
          </p:cNvSpPr>
          <p:nvPr/>
        </p:nvSpPr>
        <p:spPr bwMode="auto">
          <a:xfrm>
            <a:off x="4572000" y="5229225"/>
            <a:ext cx="2733675" cy="52387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FF0000"/>
                </a:solidFill>
                <a:latin typeface="Arial"/>
                <a:cs typeface="Arial"/>
              </a:rPr>
              <a:t>Пустыня Тар</a:t>
            </a:r>
          </a:p>
        </p:txBody>
      </p:sp>
      <p:pic>
        <p:nvPicPr>
          <p:cNvPr id="5146" name="Picture 33" descr="222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47813" y="5157788"/>
            <a:ext cx="881062"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Прямоугольник 4"/>
          <p:cNvSpPr/>
          <p:nvPr/>
        </p:nvSpPr>
        <p:spPr>
          <a:xfrm>
            <a:off x="5500688" y="285750"/>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6147" name="TextBox 2"/>
          <p:cNvSpPr txBox="1">
            <a:spLocks noChangeArrowheads="1"/>
          </p:cNvSpPr>
          <p:nvPr/>
        </p:nvSpPr>
        <p:spPr bwMode="auto">
          <a:xfrm>
            <a:off x="746125" y="115888"/>
            <a:ext cx="47863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0"/>
              </a:spcBef>
              <a:buClrTx/>
              <a:buSzTx/>
              <a:buFontTx/>
              <a:buNone/>
            </a:pPr>
            <a:r>
              <a:rPr lang="ru-RU" altLang="ru-RU" sz="2800" b="1">
                <a:latin typeface="Arial" charset="0"/>
              </a:rPr>
              <a:t>Река Ганг</a:t>
            </a:r>
          </a:p>
        </p:txBody>
      </p:sp>
      <p:sp>
        <p:nvSpPr>
          <p:cNvPr id="2" name="Управляющая кнопка: настраиваемая 1">
            <a:hlinkClick r:id="rId3" action="ppaction://hlinksldjump" highlightClick="1"/>
          </p:cNvPr>
          <p:cNvSpPr/>
          <p:nvPr/>
        </p:nvSpPr>
        <p:spPr>
          <a:xfrm>
            <a:off x="8101013" y="6467475"/>
            <a:ext cx="900112" cy="260350"/>
          </a:xfrm>
          <a:prstGeom prst="actionButtonBlank">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ru-RU" dirty="0">
                <a:hlinkClick r:id="rId3" action="ppaction://hlinksldjump"/>
              </a:rPr>
              <a:t>назад</a:t>
            </a:r>
            <a:endParaRPr lang="ru-RU" dirty="0"/>
          </a:p>
        </p:txBody>
      </p:sp>
      <p:pic>
        <p:nvPicPr>
          <p:cNvPr id="6149" name="Picture 9" descr="ganga-ri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663" y="260350"/>
            <a:ext cx="4679950"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Text Box 10"/>
          <p:cNvSpPr txBox="1">
            <a:spLocks noChangeArrowheads="1"/>
          </p:cNvSpPr>
          <p:nvPr/>
        </p:nvSpPr>
        <p:spPr bwMode="auto">
          <a:xfrm>
            <a:off x="250825" y="908050"/>
            <a:ext cx="381635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0"/>
              </a:spcBef>
              <a:buClrTx/>
              <a:buSzTx/>
              <a:buFontTx/>
              <a:buNone/>
            </a:pPr>
            <a:r>
              <a:rPr lang="ru-RU" altLang="ru-RU" sz="1800" b="1">
                <a:latin typeface="Comic Sans MS" pitchFamily="66" charset="0"/>
              </a:rPr>
              <a:t>Одна из самых полноводных рек Южной Азии, священная для индуистов.</a:t>
            </a:r>
          </a:p>
          <a:p>
            <a:pPr eaLnBrk="1" hangingPunct="1">
              <a:spcBef>
                <a:spcPct val="0"/>
              </a:spcBef>
              <a:buClrTx/>
              <a:buSzTx/>
              <a:buFontTx/>
              <a:buNone/>
            </a:pPr>
            <a:r>
              <a:rPr lang="ru-RU" altLang="ru-RU" sz="1800" b="1">
                <a:latin typeface="Comic Sans MS" pitchFamily="66" charset="0"/>
              </a:rPr>
              <a:t>Занимает особое место в индуисткой мифологии.</a:t>
            </a:r>
          </a:p>
          <a:p>
            <a:pPr eaLnBrk="1" hangingPunct="1">
              <a:spcBef>
                <a:spcPct val="0"/>
              </a:spcBef>
              <a:buClrTx/>
              <a:buSzTx/>
              <a:buFontTx/>
              <a:buNone/>
            </a:pPr>
            <a:r>
              <a:rPr lang="ru-RU" altLang="ru-RU" sz="1800" b="1">
                <a:latin typeface="Comic Sans MS" pitchFamily="66" charset="0"/>
              </a:rPr>
              <a:t>Ганг - небесная река, которая спустилась на землю и стала рекой Ганг.</a:t>
            </a:r>
          </a:p>
          <a:p>
            <a:pPr eaLnBrk="1" hangingPunct="1">
              <a:spcBef>
                <a:spcPct val="50000"/>
              </a:spcBef>
              <a:buClrTx/>
              <a:buSzTx/>
              <a:buFontTx/>
              <a:buNone/>
            </a:pPr>
            <a:endParaRPr lang="ru-RU" altLang="ru-RU" sz="1800">
              <a:latin typeface="Comic Sans MS" pitchFamily="66" charset="0"/>
            </a:endParaRPr>
          </a:p>
        </p:txBody>
      </p:sp>
      <p:pic>
        <p:nvPicPr>
          <p:cNvPr id="6151" name="Picture 11" descr="1193137222_0620"/>
          <p:cNvPicPr>
            <a:picLocks noChangeAspect="1" noChangeArrowheads="1"/>
          </p:cNvPicPr>
          <p:nvPr/>
        </p:nvPicPr>
        <p:blipFill>
          <a:blip r:embed="rId5">
            <a:extLst>
              <a:ext uri="{28A0092B-C50C-407E-A947-70E740481C1C}">
                <a14:useLocalDpi xmlns:a14="http://schemas.microsoft.com/office/drawing/2010/main" val="0"/>
              </a:ext>
            </a:extLst>
          </a:blip>
          <a:srcRect b="8888"/>
          <a:stretch>
            <a:fillRect/>
          </a:stretch>
        </p:blipFill>
        <p:spPr bwMode="auto">
          <a:xfrm>
            <a:off x="179388" y="3429000"/>
            <a:ext cx="2555875"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Text Box 12"/>
          <p:cNvSpPr txBox="1">
            <a:spLocks noChangeArrowheads="1"/>
          </p:cNvSpPr>
          <p:nvPr/>
        </p:nvSpPr>
        <p:spPr bwMode="auto">
          <a:xfrm>
            <a:off x="3059113" y="4508500"/>
            <a:ext cx="5976937"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0"/>
              </a:spcBef>
              <a:buClrTx/>
              <a:buSzTx/>
              <a:buFontTx/>
              <a:buNone/>
            </a:pPr>
            <a:r>
              <a:rPr lang="ru-RU" altLang="ru-RU" sz="1800" b="1">
                <a:latin typeface="Comic Sans MS" pitchFamily="66" charset="0"/>
              </a:rPr>
              <a:t>Индуисты совершают к ней паломничества. На её берегах проходят кремации.</a:t>
            </a:r>
          </a:p>
          <a:p>
            <a:pPr eaLnBrk="1" hangingPunct="1">
              <a:spcBef>
                <a:spcPct val="0"/>
              </a:spcBef>
              <a:buClrTx/>
              <a:buSzTx/>
              <a:buFontTx/>
              <a:buNone/>
            </a:pPr>
            <a:r>
              <a:rPr lang="ru-RU" altLang="ru-RU" sz="1800" b="1">
                <a:latin typeface="Comic Sans MS" pitchFamily="66" charset="0"/>
              </a:rPr>
              <a:t>В воде рассеивается прах умерших индуистов, проходят ритуальные омовения. </a:t>
            </a:r>
          </a:p>
          <a:p>
            <a:pPr eaLnBrk="1" hangingPunct="1">
              <a:spcBef>
                <a:spcPct val="0"/>
              </a:spcBef>
              <a:buClrTx/>
              <a:buSzTx/>
              <a:buFontTx/>
              <a:buNone/>
            </a:pPr>
            <a:r>
              <a:rPr lang="ru-RU" altLang="ru-RU" sz="1800" b="1">
                <a:latin typeface="Comic Sans MS" pitchFamily="66" charset="0"/>
              </a:rPr>
              <a:t>Река используется для орошения</a:t>
            </a:r>
            <a:endParaRPr lang="ru-RU" altLang="ru-RU" sz="1800" b="1"/>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Прямоугольник 3"/>
          <p:cNvSpPr/>
          <p:nvPr/>
        </p:nvSpPr>
        <p:spPr>
          <a:xfrm>
            <a:off x="285750" y="3857625"/>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5" name="Прямоугольник 4"/>
          <p:cNvSpPr/>
          <p:nvPr/>
        </p:nvSpPr>
        <p:spPr>
          <a:xfrm>
            <a:off x="5500688" y="285750"/>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7172" name="TextBox 2"/>
          <p:cNvSpPr txBox="1">
            <a:spLocks noChangeArrowheads="1"/>
          </p:cNvSpPr>
          <p:nvPr/>
        </p:nvSpPr>
        <p:spPr bwMode="auto">
          <a:xfrm>
            <a:off x="714375" y="23813"/>
            <a:ext cx="47863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0"/>
              </a:spcBef>
              <a:buClrTx/>
              <a:buSzTx/>
              <a:buFontTx/>
              <a:buNone/>
            </a:pPr>
            <a:r>
              <a:rPr lang="ru-RU" altLang="ru-RU" sz="2800" b="1">
                <a:latin typeface="Calibri" pitchFamily="34" charset="0"/>
              </a:rPr>
              <a:t>Гора Эверест</a:t>
            </a:r>
          </a:p>
        </p:txBody>
      </p:sp>
      <p:sp>
        <p:nvSpPr>
          <p:cNvPr id="2" name="Управляющая кнопка: настраиваемая 1">
            <a:hlinkClick r:id="rId3" action="ppaction://hlinksldjump" highlightClick="1"/>
          </p:cNvPr>
          <p:cNvSpPr/>
          <p:nvPr/>
        </p:nvSpPr>
        <p:spPr>
          <a:xfrm>
            <a:off x="8101013" y="6467475"/>
            <a:ext cx="900112" cy="260350"/>
          </a:xfrm>
          <a:prstGeom prst="actionButtonBlank">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ru-RU" dirty="0">
                <a:hlinkClick r:id="rId3" action="ppaction://hlinksldjump"/>
              </a:rPr>
              <a:t>назад</a:t>
            </a:r>
            <a:endParaRPr lang="ru-RU" dirty="0"/>
          </a:p>
        </p:txBody>
      </p:sp>
      <p:pic>
        <p:nvPicPr>
          <p:cNvPr id="7174" name="Picture 9" descr="2092079213_c226c00d59_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188913"/>
            <a:ext cx="3665538"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10" descr="everes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3789363"/>
            <a:ext cx="3744912" cy="264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 Box 11"/>
          <p:cNvSpPr txBox="1">
            <a:spLocks noChangeArrowheads="1"/>
          </p:cNvSpPr>
          <p:nvPr/>
        </p:nvSpPr>
        <p:spPr bwMode="auto">
          <a:xfrm>
            <a:off x="395288" y="981075"/>
            <a:ext cx="4105275"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Эверест (Джомолунгма) – высочайшая вершина мира.  Ее высота составляет 8848 м. В переводе с Тибетского «Джомолунгма» означает «Божественная мать жизни». Ежегодно Эверест привлекает к себе тысячи туристов. </a:t>
            </a:r>
          </a:p>
        </p:txBody>
      </p:sp>
      <p:sp>
        <p:nvSpPr>
          <p:cNvPr id="7177" name="Text Box 12"/>
          <p:cNvSpPr txBox="1">
            <a:spLocks noChangeArrowheads="1"/>
          </p:cNvSpPr>
          <p:nvPr/>
        </p:nvSpPr>
        <p:spPr bwMode="auto">
          <a:xfrm>
            <a:off x="4572000" y="3644900"/>
            <a:ext cx="4321175"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Существует предположение, что за последние 90 лет количество льда на вершине значительно уменьшилось. На склонах значительно увеличилось количество мусора, ежегодно оставляемого туристами. Именно по этому Эверест называют «Самой высокогорной свалкой мира»</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Прямоугольник 3"/>
          <p:cNvSpPr/>
          <p:nvPr/>
        </p:nvSpPr>
        <p:spPr>
          <a:xfrm>
            <a:off x="285750" y="3857625"/>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5" name="Прямоугольник 4"/>
          <p:cNvSpPr/>
          <p:nvPr/>
        </p:nvSpPr>
        <p:spPr>
          <a:xfrm>
            <a:off x="5500688" y="285750"/>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8196" name="TextBox 2"/>
          <p:cNvSpPr txBox="1">
            <a:spLocks noChangeArrowheads="1"/>
          </p:cNvSpPr>
          <p:nvPr/>
        </p:nvSpPr>
        <p:spPr bwMode="auto">
          <a:xfrm>
            <a:off x="700088" y="23813"/>
            <a:ext cx="47863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0"/>
              </a:spcBef>
              <a:buClrTx/>
              <a:buSzTx/>
              <a:buFontTx/>
              <a:buNone/>
            </a:pPr>
            <a:r>
              <a:rPr lang="ru-RU" altLang="ru-RU" sz="2800" b="1">
                <a:latin typeface="Calibri" pitchFamily="34" charset="0"/>
              </a:rPr>
              <a:t>Черапунджи</a:t>
            </a:r>
          </a:p>
        </p:txBody>
      </p:sp>
      <p:sp>
        <p:nvSpPr>
          <p:cNvPr id="2" name="Управляющая кнопка: настраиваемая 1">
            <a:hlinkClick r:id="rId3" action="ppaction://hlinksldjump" highlightClick="1"/>
          </p:cNvPr>
          <p:cNvSpPr/>
          <p:nvPr/>
        </p:nvSpPr>
        <p:spPr>
          <a:xfrm>
            <a:off x="8101013" y="6467475"/>
            <a:ext cx="900112" cy="260350"/>
          </a:xfrm>
          <a:prstGeom prst="actionButtonBlank">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ru-RU" dirty="0">
                <a:hlinkClick r:id="rId3" action="ppaction://hlinksldjump"/>
              </a:rPr>
              <a:t>назад</a:t>
            </a:r>
            <a:endParaRPr lang="ru-RU" dirty="0"/>
          </a:p>
        </p:txBody>
      </p:sp>
      <p:pic>
        <p:nvPicPr>
          <p:cNvPr id="8198" name="Picture 9" descr="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825" y="260350"/>
            <a:ext cx="3851275"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10" descr="1-10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3789363"/>
            <a:ext cx="4176712" cy="277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Text Box 11"/>
          <p:cNvSpPr txBox="1">
            <a:spLocks noChangeArrowheads="1"/>
          </p:cNvSpPr>
          <p:nvPr/>
        </p:nvSpPr>
        <p:spPr bwMode="auto">
          <a:xfrm>
            <a:off x="395288" y="908050"/>
            <a:ext cx="4176712"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 Черапунджи – небольшой город в Индии. Является самым влажным местом в мире. Ежегодное количество осадков 11 777 мм в год. В черапунджи зарегистрированы метеорологические рекорды:</a:t>
            </a:r>
          </a:p>
        </p:txBody>
      </p:sp>
      <p:sp>
        <p:nvSpPr>
          <p:cNvPr id="8201" name="Text Box 12"/>
          <p:cNvSpPr txBox="1">
            <a:spLocks noChangeArrowheads="1"/>
          </p:cNvSpPr>
          <p:nvPr/>
        </p:nvSpPr>
        <p:spPr bwMode="auto">
          <a:xfrm>
            <a:off x="4859338" y="3357563"/>
            <a:ext cx="3816350" cy="284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1). Самое большое количество осадков в течении года (22987мм)</a:t>
            </a:r>
          </a:p>
          <a:p>
            <a:pPr eaLnBrk="1" hangingPunct="1">
              <a:spcBef>
                <a:spcPct val="50000"/>
              </a:spcBef>
              <a:buClrTx/>
              <a:buSzTx/>
              <a:buFontTx/>
              <a:buNone/>
            </a:pPr>
            <a:r>
              <a:rPr lang="ru-RU" altLang="ru-RU" sz="1800">
                <a:latin typeface="Comic Sans MS" pitchFamily="66" charset="0"/>
              </a:rPr>
              <a:t>2). Самое большое количество осадков за месяц (9299мм)</a:t>
            </a:r>
          </a:p>
          <a:p>
            <a:pPr eaLnBrk="1" hangingPunct="1">
              <a:spcBef>
                <a:spcPct val="50000"/>
              </a:spcBef>
              <a:buClrTx/>
              <a:buSzTx/>
              <a:buFontTx/>
              <a:buNone/>
            </a:pPr>
            <a:r>
              <a:rPr lang="ru-RU" altLang="ru-RU" sz="1800">
                <a:latin typeface="Comic Sans MS" pitchFamily="66" charset="0"/>
              </a:rPr>
              <a:t>    Почвы бедны, вымываются дождями. Близ Черапунджи идёт добыча известняка и каменного угля.</a:t>
            </a: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Прямоугольник 3"/>
          <p:cNvSpPr/>
          <p:nvPr/>
        </p:nvSpPr>
        <p:spPr>
          <a:xfrm>
            <a:off x="285750" y="3857625"/>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5" name="Прямоугольник 4"/>
          <p:cNvSpPr/>
          <p:nvPr/>
        </p:nvSpPr>
        <p:spPr>
          <a:xfrm>
            <a:off x="5500688" y="285750"/>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9220" name="TextBox 2"/>
          <p:cNvSpPr txBox="1">
            <a:spLocks noChangeArrowheads="1"/>
          </p:cNvSpPr>
          <p:nvPr/>
        </p:nvSpPr>
        <p:spPr bwMode="auto">
          <a:xfrm>
            <a:off x="714375" y="23813"/>
            <a:ext cx="47863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0"/>
              </a:spcBef>
              <a:buClrTx/>
              <a:buSzTx/>
              <a:buFontTx/>
              <a:buNone/>
            </a:pPr>
            <a:r>
              <a:rPr lang="ru-RU" altLang="ru-RU" sz="2800" b="1">
                <a:latin typeface="Calibri" pitchFamily="34" charset="0"/>
              </a:rPr>
              <a:t>Мертвое море</a:t>
            </a:r>
          </a:p>
        </p:txBody>
      </p:sp>
      <p:sp>
        <p:nvSpPr>
          <p:cNvPr id="2" name="Управляющая кнопка: настраиваемая 1">
            <a:hlinkClick r:id="rId3" action="ppaction://hlinksldjump" highlightClick="1"/>
          </p:cNvPr>
          <p:cNvSpPr/>
          <p:nvPr/>
        </p:nvSpPr>
        <p:spPr>
          <a:xfrm>
            <a:off x="8101013" y="6467475"/>
            <a:ext cx="900112" cy="260350"/>
          </a:xfrm>
          <a:prstGeom prst="actionButtonBlank">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ru-RU" dirty="0">
                <a:hlinkClick r:id="rId3" action="ppaction://hlinksldjump"/>
              </a:rPr>
              <a:t>назад</a:t>
            </a:r>
            <a:endParaRPr lang="ru-RU" dirty="0"/>
          </a:p>
        </p:txBody>
      </p:sp>
      <p:pic>
        <p:nvPicPr>
          <p:cNvPr id="9222" name="Picture 9" descr="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260350"/>
            <a:ext cx="3744913" cy="261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10" descr="1283372129_more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25" y="3716338"/>
            <a:ext cx="4033838" cy="268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Text Box 11"/>
          <p:cNvSpPr txBox="1">
            <a:spLocks noChangeArrowheads="1"/>
          </p:cNvSpPr>
          <p:nvPr/>
        </p:nvSpPr>
        <p:spPr bwMode="auto">
          <a:xfrm>
            <a:off x="539750" y="836613"/>
            <a:ext cx="3960813"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Мертвое море является самой низкой точкой в мире. Уровень воды в нём на 425 м ниже уровня моря. А так же мертвое море одно из самых соленых водоемов на Земле (37% соли) В нем не обитает ни рыба ни другие организмы.</a:t>
            </a:r>
          </a:p>
        </p:txBody>
      </p:sp>
      <p:sp>
        <p:nvSpPr>
          <p:cNvPr id="9225" name="Text Box 12"/>
          <p:cNvSpPr txBox="1">
            <a:spLocks noChangeArrowheads="1"/>
          </p:cNvSpPr>
          <p:nvPr/>
        </p:nvSpPr>
        <p:spPr bwMode="auto">
          <a:xfrm>
            <a:off x="4643438" y="3429000"/>
            <a:ext cx="4176712"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Мертвое море является отличной приманкой для туристов, ведь солёная вода в нём является лечебной. Люди даже могут лежать на поверхности воды. Очень много соли откладывается на камнях и скалах, может показаться, что это не соль, а снег.  </a:t>
            </a: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Прямоугольник 3"/>
          <p:cNvSpPr/>
          <p:nvPr/>
        </p:nvSpPr>
        <p:spPr>
          <a:xfrm>
            <a:off x="285750" y="3857625"/>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5" name="Прямоугольник 4"/>
          <p:cNvSpPr/>
          <p:nvPr/>
        </p:nvSpPr>
        <p:spPr>
          <a:xfrm>
            <a:off x="5500688" y="285750"/>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10244" name="TextBox 2"/>
          <p:cNvSpPr txBox="1">
            <a:spLocks noChangeArrowheads="1"/>
          </p:cNvSpPr>
          <p:nvPr/>
        </p:nvSpPr>
        <p:spPr bwMode="auto">
          <a:xfrm>
            <a:off x="725488" y="115888"/>
            <a:ext cx="47863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0"/>
              </a:spcBef>
              <a:buClrTx/>
              <a:buSzTx/>
              <a:buFontTx/>
              <a:buNone/>
            </a:pPr>
            <a:r>
              <a:rPr lang="ru-RU" altLang="ru-RU" sz="2800" b="1">
                <a:latin typeface="Calibri" pitchFamily="34" charset="0"/>
              </a:rPr>
              <a:t>Озеро Байкал</a:t>
            </a:r>
          </a:p>
        </p:txBody>
      </p:sp>
      <p:sp>
        <p:nvSpPr>
          <p:cNvPr id="2" name="Управляющая кнопка: настраиваемая 1">
            <a:hlinkClick r:id="rId3" action="ppaction://hlinksldjump" highlightClick="1"/>
          </p:cNvPr>
          <p:cNvSpPr/>
          <p:nvPr/>
        </p:nvSpPr>
        <p:spPr>
          <a:xfrm>
            <a:off x="8101013" y="6467475"/>
            <a:ext cx="900112" cy="260350"/>
          </a:xfrm>
          <a:prstGeom prst="actionButtonBlank">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ru-RU" dirty="0">
                <a:hlinkClick r:id="rId3" action="ppaction://hlinksldjump"/>
              </a:rPr>
              <a:t>назад</a:t>
            </a:r>
            <a:endParaRPr lang="ru-RU" dirty="0"/>
          </a:p>
        </p:txBody>
      </p:sp>
      <p:pic>
        <p:nvPicPr>
          <p:cNvPr id="10246" name="Picture 10" descr="закат_на_байкал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3860800"/>
            <a:ext cx="4176712"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 Box 11"/>
          <p:cNvSpPr txBox="1">
            <a:spLocks noChangeArrowheads="1"/>
          </p:cNvSpPr>
          <p:nvPr/>
        </p:nvSpPr>
        <p:spPr bwMode="auto">
          <a:xfrm>
            <a:off x="468313" y="981075"/>
            <a:ext cx="3959225"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Байкал – самое глубокое озеро на планете. А так же самый крупный природный резервуар пресной воды. Само озеро и его природные зоны отличаются разнообразием флоры и фауны. Вода в Байкале холодная, прозрачная, чистая.</a:t>
            </a:r>
          </a:p>
        </p:txBody>
      </p:sp>
      <p:sp>
        <p:nvSpPr>
          <p:cNvPr id="10248" name="Text Box 12"/>
          <p:cNvSpPr txBox="1">
            <a:spLocks noChangeArrowheads="1"/>
          </p:cNvSpPr>
          <p:nvPr/>
        </p:nvSpPr>
        <p:spPr bwMode="auto">
          <a:xfrm>
            <a:off x="4716463" y="3860800"/>
            <a:ext cx="4176712"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Особое очарование озеро приобретает зимой. Оно замерзает полностью. Лед чистый, прозрачный. Именно из-за своей природной чистоты оно и привлекает многочисленных туристов. </a:t>
            </a:r>
          </a:p>
        </p:txBody>
      </p:sp>
      <p:pic>
        <p:nvPicPr>
          <p:cNvPr id="10249" name="Picture 13" descr="f2285a8119df3b298a9fefe6bd69e05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825" y="188913"/>
            <a:ext cx="3835400" cy="268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Прямоугольник 3"/>
          <p:cNvSpPr/>
          <p:nvPr/>
        </p:nvSpPr>
        <p:spPr>
          <a:xfrm>
            <a:off x="285750" y="3857625"/>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5" name="Прямоугольник 4"/>
          <p:cNvSpPr/>
          <p:nvPr/>
        </p:nvSpPr>
        <p:spPr>
          <a:xfrm>
            <a:off x="5500688" y="285750"/>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11268" name="TextBox 2"/>
          <p:cNvSpPr txBox="1">
            <a:spLocks noChangeArrowheads="1"/>
          </p:cNvSpPr>
          <p:nvPr/>
        </p:nvSpPr>
        <p:spPr bwMode="auto">
          <a:xfrm>
            <a:off x="725488" y="115888"/>
            <a:ext cx="47863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0"/>
              </a:spcBef>
              <a:buClrTx/>
              <a:buSzTx/>
              <a:buFontTx/>
              <a:buNone/>
            </a:pPr>
            <a:r>
              <a:rPr lang="ru-RU" altLang="ru-RU" sz="2800" b="1">
                <a:latin typeface="Calibri" pitchFamily="34" charset="0"/>
              </a:rPr>
              <a:t>Пустыня Тар</a:t>
            </a:r>
          </a:p>
        </p:txBody>
      </p:sp>
      <p:sp>
        <p:nvSpPr>
          <p:cNvPr id="2" name="Управляющая кнопка: настраиваемая 1">
            <a:hlinkClick r:id="rId3" action="ppaction://hlinksldjump" highlightClick="1"/>
          </p:cNvPr>
          <p:cNvSpPr/>
          <p:nvPr/>
        </p:nvSpPr>
        <p:spPr>
          <a:xfrm>
            <a:off x="8101013" y="6467475"/>
            <a:ext cx="900112" cy="260350"/>
          </a:xfrm>
          <a:prstGeom prst="actionButtonBlank">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ru-RU" dirty="0">
                <a:hlinkClick r:id="rId3" action="ppaction://hlinksldjump"/>
              </a:rPr>
              <a:t>назад</a:t>
            </a:r>
            <a:endParaRPr lang="ru-RU" dirty="0"/>
          </a:p>
        </p:txBody>
      </p:sp>
      <p:pic>
        <p:nvPicPr>
          <p:cNvPr id="11270" name="Picture 9" descr="4063_1_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3800" y="188913"/>
            <a:ext cx="3881438" cy="291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10" descr="1000397_PH050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 y="3860800"/>
            <a:ext cx="3863975" cy="25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Text Box 11"/>
          <p:cNvSpPr txBox="1">
            <a:spLocks noChangeArrowheads="1"/>
          </p:cNvSpPr>
          <p:nvPr/>
        </p:nvSpPr>
        <p:spPr bwMode="auto">
          <a:xfrm>
            <a:off x="323850" y="908050"/>
            <a:ext cx="3960813"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Пустыня Тар является самым жарким местом Евразии (53 градуса) В рельефе преобладают дюны, барханы, гряды. Климат тропический. Часты пыльные бури. Вдоль реки Инд многочисленны оазисы.</a:t>
            </a:r>
          </a:p>
        </p:txBody>
      </p:sp>
      <p:sp>
        <p:nvSpPr>
          <p:cNvPr id="11273" name="Text Box 12"/>
          <p:cNvSpPr txBox="1">
            <a:spLocks noChangeArrowheads="1"/>
          </p:cNvSpPr>
          <p:nvPr/>
        </p:nvSpPr>
        <p:spPr bwMode="auto">
          <a:xfrm>
            <a:off x="4356100" y="3573463"/>
            <a:ext cx="4392613"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Пустыня Тар – рукотворная пустыня. Она образованна из-за нерациональной сельскохозяйственной деятельности. Иногда встречаются акации, кустарники. Но в основном же преобладают безжизненные пески.</a:t>
            </a: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Прямоугольник 3"/>
          <p:cNvSpPr/>
          <p:nvPr/>
        </p:nvSpPr>
        <p:spPr>
          <a:xfrm>
            <a:off x="285750" y="3857625"/>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5" name="Прямоугольник 4"/>
          <p:cNvSpPr/>
          <p:nvPr/>
        </p:nvSpPr>
        <p:spPr>
          <a:xfrm>
            <a:off x="5500688" y="285750"/>
            <a:ext cx="3143250" cy="25003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Место для иллюстрации</a:t>
            </a:r>
          </a:p>
        </p:txBody>
      </p:sp>
      <p:sp>
        <p:nvSpPr>
          <p:cNvPr id="12292" name="TextBox 2"/>
          <p:cNvSpPr txBox="1">
            <a:spLocks noChangeArrowheads="1"/>
          </p:cNvSpPr>
          <p:nvPr/>
        </p:nvSpPr>
        <p:spPr bwMode="auto">
          <a:xfrm>
            <a:off x="725488" y="115888"/>
            <a:ext cx="47863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0"/>
              </a:spcBef>
              <a:buClrTx/>
              <a:buSzTx/>
              <a:buFontTx/>
              <a:buNone/>
            </a:pPr>
            <a:r>
              <a:rPr lang="ru-RU" altLang="ru-RU" sz="2800" b="1">
                <a:latin typeface="Calibri" pitchFamily="34" charset="0"/>
              </a:rPr>
              <a:t>Каспийское море</a:t>
            </a:r>
          </a:p>
        </p:txBody>
      </p:sp>
      <p:sp>
        <p:nvSpPr>
          <p:cNvPr id="2" name="Управляющая кнопка: настраиваемая 1">
            <a:hlinkClick r:id="rId3" action="ppaction://hlinksldjump" highlightClick="1"/>
          </p:cNvPr>
          <p:cNvSpPr/>
          <p:nvPr/>
        </p:nvSpPr>
        <p:spPr>
          <a:xfrm>
            <a:off x="8101013" y="6467475"/>
            <a:ext cx="900112" cy="260350"/>
          </a:xfrm>
          <a:prstGeom prst="actionButtonBlank">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ru-RU" dirty="0">
                <a:hlinkClick r:id="rId3" action="ppaction://hlinksldjump"/>
              </a:rPr>
              <a:t>назад</a:t>
            </a:r>
            <a:endParaRPr lang="ru-RU" dirty="0"/>
          </a:p>
        </p:txBody>
      </p:sp>
      <p:pic>
        <p:nvPicPr>
          <p:cNvPr id="12294" name="Picture 9" descr="dsc_18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825" y="260350"/>
            <a:ext cx="3902075"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10" descr="957563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3860800"/>
            <a:ext cx="3851275" cy="256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6" name="Text Box 11"/>
          <p:cNvSpPr txBox="1">
            <a:spLocks noChangeArrowheads="1"/>
          </p:cNvSpPr>
          <p:nvPr/>
        </p:nvSpPr>
        <p:spPr bwMode="auto">
          <a:xfrm>
            <a:off x="323850" y="1052513"/>
            <a:ext cx="424815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Каспийское море – самое большое бессточное озеро в мире. Его площадь 390тыс. Км. Каспийское море расположено на стыке Европы и Азии.  Берега Каспия в основном низменные и гладкие. Каспийское море расположено на территории 5 стран.</a:t>
            </a:r>
          </a:p>
        </p:txBody>
      </p:sp>
      <p:sp>
        <p:nvSpPr>
          <p:cNvPr id="12297" name="Text Box 12"/>
          <p:cNvSpPr txBox="1">
            <a:spLocks noChangeArrowheads="1"/>
          </p:cNvSpPr>
          <p:nvPr/>
        </p:nvSpPr>
        <p:spPr bwMode="auto">
          <a:xfrm>
            <a:off x="4356100" y="3357563"/>
            <a:ext cx="4032250" cy="256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70000"/>
              <a:buFont typeface="Wingdings" pitchFamily="2" charset="2"/>
              <a:buChar char="n"/>
              <a:defRPr sz="32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buChar char="n"/>
              <a:defRPr sz="28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buChar char="n"/>
              <a:defRPr sz="24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buChar char="n"/>
              <a:defRPr sz="2000">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Garamond" pitchFamily="18" charset="0"/>
              </a:defRPr>
            </a:lvl9pPr>
          </a:lstStyle>
          <a:p>
            <a:pPr eaLnBrk="1" hangingPunct="1">
              <a:spcBef>
                <a:spcPct val="50000"/>
              </a:spcBef>
              <a:buClrTx/>
              <a:buSzTx/>
              <a:buFontTx/>
              <a:buNone/>
            </a:pPr>
            <a:r>
              <a:rPr lang="ru-RU" altLang="ru-RU" sz="1800">
                <a:latin typeface="Comic Sans MS" pitchFamily="66" charset="0"/>
              </a:rPr>
              <a:t>В Каспии добывают большое количество нефти. С этим связаны экологические проблемы Каспия. Животный мир очень разнообразен. Тут сосредоточено большинство мировых запасов осетровых рыб. Так же здесь обитает морское млекопитающее – каспийский тюлень.</a:t>
            </a: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Течение">
  <a:themeElements>
    <a:clrScheme name="Течение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Течение">
      <a:majorFont>
        <a:latin typeface="Garamond"/>
        <a:ea typeface=""/>
        <a:cs typeface=""/>
      </a:majorFont>
      <a:minorFont>
        <a:latin typeface="Garamond"/>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ечение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Течение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Течение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Течение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Течение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Течение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Течение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Течение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Течение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225</TotalTime>
  <Words>675</Words>
  <Application>Microsoft Office PowerPoint</Application>
  <PresentationFormat>Экран (4:3)</PresentationFormat>
  <Paragraphs>88</Paragraphs>
  <Slides>10</Slides>
  <Notes>9</Notes>
  <HiddenSlides>7</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Garamond</vt:lpstr>
      <vt:lpstr>Arial</vt:lpstr>
      <vt:lpstr>Wingdings</vt:lpstr>
      <vt:lpstr>Calibri</vt:lpstr>
      <vt:lpstr>Comic Sans MS</vt:lpstr>
      <vt:lpstr>Течение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Источники информации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чудес Евразии</dc:title>
  <dc:subject>7 класс</dc:subject>
  <dc:creator>Микульшина</dc:creator>
  <cp:lastModifiedBy>Dell</cp:lastModifiedBy>
  <cp:revision>14</cp:revision>
  <dcterms:created xsi:type="dcterms:W3CDTF">2010-03-31T09:30:34Z</dcterms:created>
  <dcterms:modified xsi:type="dcterms:W3CDTF">2016-05-05T15:43:37Z</dcterms:modified>
</cp:coreProperties>
</file>