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5210" autoAdjust="0"/>
  </p:normalViewPr>
  <p:slideViewPr>
    <p:cSldViewPr>
      <p:cViewPr varScale="1">
        <p:scale>
          <a:sx n="70" d="100"/>
          <a:sy n="7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1D6AF9-B61A-42C1-98C3-EBA551B26885}" type="doc">
      <dgm:prSet loTypeId="urn:microsoft.com/office/officeart/2005/8/layout/vList4#3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442A9225-F968-4C5A-BBE2-D9C5F10553A1}">
      <dgm:prSet phldrT="[Текст]"/>
      <dgm:spPr/>
      <dgm:t>
        <a:bodyPr/>
        <a:lstStyle/>
        <a:p>
          <a:r>
            <a:rPr lang="ru-RU" b="1" dirty="0" smtClean="0"/>
            <a:t>1.Средиземное море</a:t>
          </a:r>
          <a:endParaRPr lang="ru-RU" dirty="0"/>
        </a:p>
      </dgm:t>
    </dgm:pt>
    <dgm:pt modelId="{343320B1-81E0-4948-9482-D4C7851CDA35}" type="parTrans" cxnId="{BC7D7E7D-48B6-45AD-B74C-0E1FEAF0A48D}">
      <dgm:prSet/>
      <dgm:spPr/>
      <dgm:t>
        <a:bodyPr/>
        <a:lstStyle/>
        <a:p>
          <a:endParaRPr lang="ru-RU"/>
        </a:p>
      </dgm:t>
    </dgm:pt>
    <dgm:pt modelId="{0F5C7FEA-2679-44A8-8AA3-F6675C3E4544}" type="sibTrans" cxnId="{BC7D7E7D-48B6-45AD-B74C-0E1FEAF0A48D}">
      <dgm:prSet/>
      <dgm:spPr/>
      <dgm:t>
        <a:bodyPr/>
        <a:lstStyle/>
        <a:p>
          <a:endParaRPr lang="ru-RU"/>
        </a:p>
      </dgm:t>
    </dgm:pt>
    <dgm:pt modelId="{A5EBD0AE-9A8D-4D00-8676-C4B78F84EDE0}">
      <dgm:prSet phldrT="[Текст]"/>
      <dgm:spPr/>
      <dgm:t>
        <a:bodyPr/>
        <a:lstStyle/>
        <a:p>
          <a:r>
            <a:rPr lang="ru-RU" b="1" dirty="0" smtClean="0"/>
            <a:t>2. </a:t>
          </a:r>
          <a:endParaRPr lang="ru-RU" b="1" dirty="0"/>
        </a:p>
      </dgm:t>
    </dgm:pt>
    <dgm:pt modelId="{A2558A31-0ECA-4D70-8326-BBE13C1EA8EB}" type="parTrans" cxnId="{6FEE0B95-FDDF-41D7-95EF-34F07F26A330}">
      <dgm:prSet/>
      <dgm:spPr/>
      <dgm:t>
        <a:bodyPr/>
        <a:lstStyle/>
        <a:p>
          <a:endParaRPr lang="ru-RU"/>
        </a:p>
      </dgm:t>
    </dgm:pt>
    <dgm:pt modelId="{5691BC41-17AD-412A-A6A9-158FD9447DCA}" type="sibTrans" cxnId="{6FEE0B95-FDDF-41D7-95EF-34F07F26A330}">
      <dgm:prSet/>
      <dgm:spPr/>
      <dgm:t>
        <a:bodyPr/>
        <a:lstStyle/>
        <a:p>
          <a:endParaRPr lang="ru-RU"/>
        </a:p>
      </dgm:t>
    </dgm:pt>
    <dgm:pt modelId="{72F95AD6-78D9-40A8-A8B1-79E39A33215E}">
      <dgm:prSet phldrT="[Текст]"/>
      <dgm:spPr/>
      <dgm:t>
        <a:bodyPr/>
        <a:lstStyle/>
        <a:p>
          <a:r>
            <a:rPr lang="ru-RU" b="1" dirty="0" smtClean="0"/>
            <a:t>3. Азовское море </a:t>
          </a:r>
          <a:endParaRPr lang="ru-RU" b="1" dirty="0"/>
        </a:p>
      </dgm:t>
    </dgm:pt>
    <dgm:pt modelId="{82C9DE7E-B111-44EA-9DDE-E9830C391728}" type="parTrans" cxnId="{C4EE157F-A20F-4F2B-A7AA-68D116586D59}">
      <dgm:prSet/>
      <dgm:spPr/>
      <dgm:t>
        <a:bodyPr/>
        <a:lstStyle/>
        <a:p>
          <a:endParaRPr lang="ru-RU"/>
        </a:p>
      </dgm:t>
    </dgm:pt>
    <dgm:pt modelId="{710D0663-43C5-43AD-BC2F-625C37D83FEA}" type="sibTrans" cxnId="{C4EE157F-A20F-4F2B-A7AA-68D116586D59}">
      <dgm:prSet/>
      <dgm:spPr/>
      <dgm:t>
        <a:bodyPr/>
        <a:lstStyle/>
        <a:p>
          <a:endParaRPr lang="ru-RU"/>
        </a:p>
      </dgm:t>
    </dgm:pt>
    <dgm:pt modelId="{481423DE-3644-449D-B78F-346FC22B1D93}">
      <dgm:prSet phldrT="[Текст]"/>
      <dgm:spPr/>
      <dgm:t>
        <a:bodyPr/>
        <a:lstStyle/>
        <a:p>
          <a:r>
            <a:rPr lang="ru-RU" b="1" dirty="0" smtClean="0"/>
            <a:t>4. Черное море</a:t>
          </a:r>
          <a:endParaRPr lang="ru-RU" b="1" dirty="0"/>
        </a:p>
      </dgm:t>
    </dgm:pt>
    <dgm:pt modelId="{7FE7B101-1045-4171-8400-53908C6D24B9}" type="parTrans" cxnId="{F727014A-DB9F-496C-B022-847B6F6E213B}">
      <dgm:prSet/>
      <dgm:spPr/>
      <dgm:t>
        <a:bodyPr/>
        <a:lstStyle/>
        <a:p>
          <a:endParaRPr lang="ru-RU"/>
        </a:p>
      </dgm:t>
    </dgm:pt>
    <dgm:pt modelId="{1A1AC5DE-AEBD-4154-B76B-7C3619E763B5}" type="sibTrans" cxnId="{F727014A-DB9F-496C-B022-847B6F6E213B}">
      <dgm:prSet/>
      <dgm:spPr/>
      <dgm:t>
        <a:bodyPr/>
        <a:lstStyle/>
        <a:p>
          <a:endParaRPr lang="ru-RU"/>
        </a:p>
      </dgm:t>
    </dgm:pt>
    <dgm:pt modelId="{40174567-0F61-4489-96EC-5BB11C688A0C}">
      <dgm:prSet phldrT="[Текст]"/>
      <dgm:spPr/>
      <dgm:t>
        <a:bodyPr/>
        <a:lstStyle/>
        <a:p>
          <a:r>
            <a:rPr lang="ru-RU" b="1" dirty="0" smtClean="0"/>
            <a:t>5. Белое море</a:t>
          </a:r>
          <a:endParaRPr lang="ru-RU" b="1" dirty="0"/>
        </a:p>
      </dgm:t>
    </dgm:pt>
    <dgm:pt modelId="{E4D5EA3D-6733-4E0F-BB68-C2D9BEF1AEAF}" type="parTrans" cxnId="{33E79706-7B60-493A-9CF1-6BF64B5D5391}">
      <dgm:prSet/>
      <dgm:spPr/>
      <dgm:t>
        <a:bodyPr/>
        <a:lstStyle/>
        <a:p>
          <a:endParaRPr lang="ru-RU"/>
        </a:p>
      </dgm:t>
    </dgm:pt>
    <dgm:pt modelId="{D9F7ABF0-2359-4706-AB62-659659801886}" type="sibTrans" cxnId="{33E79706-7B60-493A-9CF1-6BF64B5D5391}">
      <dgm:prSet/>
      <dgm:spPr/>
      <dgm:t>
        <a:bodyPr/>
        <a:lstStyle/>
        <a:p>
          <a:endParaRPr lang="ru-RU"/>
        </a:p>
      </dgm:t>
    </dgm:pt>
    <dgm:pt modelId="{30221570-7EDB-4005-B0D2-C1FF9997596E}">
      <dgm:prSet phldrT="[Текст]"/>
      <dgm:spPr/>
      <dgm:t>
        <a:bodyPr/>
        <a:lstStyle/>
        <a:p>
          <a:r>
            <a:rPr lang="ru-RU" b="1" dirty="0" smtClean="0"/>
            <a:t>7. Желтое море</a:t>
          </a:r>
          <a:endParaRPr lang="ru-RU" b="1" dirty="0"/>
        </a:p>
      </dgm:t>
    </dgm:pt>
    <dgm:pt modelId="{B0252407-B655-4CED-B432-8A0B74B54DC0}" type="parTrans" cxnId="{27724468-203A-474E-BFBF-3E6D5B9B31B4}">
      <dgm:prSet/>
      <dgm:spPr/>
      <dgm:t>
        <a:bodyPr/>
        <a:lstStyle/>
        <a:p>
          <a:endParaRPr lang="ru-RU"/>
        </a:p>
      </dgm:t>
    </dgm:pt>
    <dgm:pt modelId="{700305BC-2967-45B5-BE8F-517FEF179A32}" type="sibTrans" cxnId="{27724468-203A-474E-BFBF-3E6D5B9B31B4}">
      <dgm:prSet/>
      <dgm:spPr/>
      <dgm:t>
        <a:bodyPr/>
        <a:lstStyle/>
        <a:p>
          <a:endParaRPr lang="ru-RU"/>
        </a:p>
      </dgm:t>
    </dgm:pt>
    <dgm:pt modelId="{F5A55627-49F6-4A43-A9A6-70552FD49638}">
      <dgm:prSet phldrT="[Текст]"/>
      <dgm:spPr/>
      <dgm:t>
        <a:bodyPr/>
        <a:lstStyle/>
        <a:p>
          <a:r>
            <a:rPr lang="ru-RU" b="1" dirty="0" smtClean="0"/>
            <a:t>6. Красное море </a:t>
          </a:r>
          <a:endParaRPr lang="ru-RU" b="1" dirty="0"/>
        </a:p>
      </dgm:t>
    </dgm:pt>
    <dgm:pt modelId="{CD41BE5B-BE49-403D-B98F-85E23B8FC092}" type="parTrans" cxnId="{1A067ADD-58B9-4E39-B941-8ED4760755C5}">
      <dgm:prSet/>
      <dgm:spPr/>
      <dgm:t>
        <a:bodyPr/>
        <a:lstStyle/>
        <a:p>
          <a:endParaRPr lang="ru-RU"/>
        </a:p>
      </dgm:t>
    </dgm:pt>
    <dgm:pt modelId="{DE4C5270-AE86-4717-A436-F37A9C4D61F2}" type="sibTrans" cxnId="{1A067ADD-58B9-4E39-B941-8ED4760755C5}">
      <dgm:prSet/>
      <dgm:spPr/>
      <dgm:t>
        <a:bodyPr/>
        <a:lstStyle/>
        <a:p>
          <a:endParaRPr lang="ru-RU"/>
        </a:p>
      </dgm:t>
    </dgm:pt>
    <dgm:pt modelId="{CAB13AE9-8763-48CA-B48A-53A236CA298E}" type="pres">
      <dgm:prSet presAssocID="{B81D6AF9-B61A-42C1-98C3-EBA551B2688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78E2BE-8E37-4646-84F3-11D9A03157DE}" type="pres">
      <dgm:prSet presAssocID="{442A9225-F968-4C5A-BBE2-D9C5F10553A1}" presName="comp" presStyleCnt="0"/>
      <dgm:spPr/>
    </dgm:pt>
    <dgm:pt modelId="{B82E15D0-DD33-453E-AB64-783454EF2860}" type="pres">
      <dgm:prSet presAssocID="{442A9225-F968-4C5A-BBE2-D9C5F10553A1}" presName="box" presStyleLbl="node1" presStyleIdx="0" presStyleCnt="7" custLinFactNeighborX="1963" custLinFactNeighborY="1521"/>
      <dgm:spPr/>
      <dgm:t>
        <a:bodyPr/>
        <a:lstStyle/>
        <a:p>
          <a:endParaRPr lang="ru-RU"/>
        </a:p>
      </dgm:t>
    </dgm:pt>
    <dgm:pt modelId="{9C85FC7D-F20E-4754-BBEE-9269E763B010}" type="pres">
      <dgm:prSet presAssocID="{442A9225-F968-4C5A-BBE2-D9C5F10553A1}" presName="img" presStyleLbl="fgImgPlace1" presStyleIdx="0" presStyleCnt="7" custScaleX="67601" custLinFactNeighborX="-20659" custLinFactNeighborY="-146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512BE6D-43CE-4C2A-BF41-D2379EE2B8A9}" type="pres">
      <dgm:prSet presAssocID="{442A9225-F968-4C5A-BBE2-D9C5F10553A1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831F91-6FF6-4240-B205-6A9364D9E61C}" type="pres">
      <dgm:prSet presAssocID="{0F5C7FEA-2679-44A8-8AA3-F6675C3E4544}" presName="spacer" presStyleCnt="0"/>
      <dgm:spPr/>
    </dgm:pt>
    <dgm:pt modelId="{F2F8FFCB-E9D9-49FD-801F-D9C007763615}" type="pres">
      <dgm:prSet presAssocID="{A5EBD0AE-9A8D-4D00-8676-C4B78F84EDE0}" presName="comp" presStyleCnt="0"/>
      <dgm:spPr/>
    </dgm:pt>
    <dgm:pt modelId="{2F4D9304-8A30-4677-B7B5-D14879CF7C70}" type="pres">
      <dgm:prSet presAssocID="{A5EBD0AE-9A8D-4D00-8676-C4B78F84EDE0}" presName="box" presStyleLbl="node1" presStyleIdx="1" presStyleCnt="7"/>
      <dgm:spPr/>
      <dgm:t>
        <a:bodyPr/>
        <a:lstStyle/>
        <a:p>
          <a:endParaRPr lang="ru-RU"/>
        </a:p>
      </dgm:t>
    </dgm:pt>
    <dgm:pt modelId="{FA7075DE-8BDD-4F6D-A20A-1C89F7EF034F}" type="pres">
      <dgm:prSet presAssocID="{A5EBD0AE-9A8D-4D00-8676-C4B78F84EDE0}" presName="img" presStyleLbl="fgImgPlace1" presStyleIdx="1" presStyleCnt="7" custScaleX="67601" custLinFactNeighborX="-20659" custLinFactNeighborY="-146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C06352-A647-44F2-A9B8-EE0ABF9070E5}" type="pres">
      <dgm:prSet presAssocID="{A5EBD0AE-9A8D-4D00-8676-C4B78F84EDE0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3A4ED4-C387-4446-B371-13EEFAD2B517}" type="pres">
      <dgm:prSet presAssocID="{5691BC41-17AD-412A-A6A9-158FD9447DCA}" presName="spacer" presStyleCnt="0"/>
      <dgm:spPr/>
    </dgm:pt>
    <dgm:pt modelId="{FDE7BAA5-38AC-44BB-8C93-41A0C87736C1}" type="pres">
      <dgm:prSet presAssocID="{72F95AD6-78D9-40A8-A8B1-79E39A33215E}" presName="comp" presStyleCnt="0"/>
      <dgm:spPr/>
    </dgm:pt>
    <dgm:pt modelId="{5795587D-ADA3-4B37-AB2C-123B8A49995D}" type="pres">
      <dgm:prSet presAssocID="{72F95AD6-78D9-40A8-A8B1-79E39A33215E}" presName="box" presStyleLbl="node1" presStyleIdx="2" presStyleCnt="7" custLinFactNeighborY="818"/>
      <dgm:spPr/>
      <dgm:t>
        <a:bodyPr/>
        <a:lstStyle/>
        <a:p>
          <a:endParaRPr lang="ru-RU"/>
        </a:p>
      </dgm:t>
    </dgm:pt>
    <dgm:pt modelId="{F63CD9DB-BD22-4F62-BF00-8311D5B97281}" type="pres">
      <dgm:prSet presAssocID="{72F95AD6-78D9-40A8-A8B1-79E39A33215E}" presName="img" presStyleLbl="fgImgPlace1" presStyleIdx="2" presStyleCnt="7" custScaleX="67601" custLinFactNeighborX="-20659" custLinFactNeighborY="-146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5059B54-53FB-4A11-AA82-B13810CA4BDE}" type="pres">
      <dgm:prSet presAssocID="{72F95AD6-78D9-40A8-A8B1-79E39A33215E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E94CA-A4CA-4FC1-B6D6-D2824EF5E2EC}" type="pres">
      <dgm:prSet presAssocID="{710D0663-43C5-43AD-BC2F-625C37D83FEA}" presName="spacer" presStyleCnt="0"/>
      <dgm:spPr/>
    </dgm:pt>
    <dgm:pt modelId="{47552C3D-D670-4762-AF47-26AFCD536C9C}" type="pres">
      <dgm:prSet presAssocID="{481423DE-3644-449D-B78F-346FC22B1D93}" presName="comp" presStyleCnt="0"/>
      <dgm:spPr/>
    </dgm:pt>
    <dgm:pt modelId="{A0500998-D3C1-4A8D-AF15-D4BA258ED80C}" type="pres">
      <dgm:prSet presAssocID="{481423DE-3644-449D-B78F-346FC22B1D93}" presName="box" presStyleLbl="node1" presStyleIdx="3" presStyleCnt="7"/>
      <dgm:spPr/>
      <dgm:t>
        <a:bodyPr/>
        <a:lstStyle/>
        <a:p>
          <a:endParaRPr lang="ru-RU"/>
        </a:p>
      </dgm:t>
    </dgm:pt>
    <dgm:pt modelId="{4BFD6767-860A-4B3F-9C40-27097ED70B1E}" type="pres">
      <dgm:prSet presAssocID="{481423DE-3644-449D-B78F-346FC22B1D93}" presName="img" presStyleLbl="fgImgPlace1" presStyleIdx="3" presStyleCnt="7" custScaleX="67601" custLinFactNeighborX="-20659" custLinFactNeighborY="-146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60109D7-0BC5-4B76-82FF-F1A6BE56D2A7}" type="pres">
      <dgm:prSet presAssocID="{481423DE-3644-449D-B78F-346FC22B1D93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6B1754-296A-4067-AC88-193D451100BE}" type="pres">
      <dgm:prSet presAssocID="{1A1AC5DE-AEBD-4154-B76B-7C3619E763B5}" presName="spacer" presStyleCnt="0"/>
      <dgm:spPr/>
    </dgm:pt>
    <dgm:pt modelId="{EE661AB0-A48B-4C4F-B1FF-4B8CB02E1590}" type="pres">
      <dgm:prSet presAssocID="{40174567-0F61-4489-96EC-5BB11C688A0C}" presName="comp" presStyleCnt="0"/>
      <dgm:spPr/>
    </dgm:pt>
    <dgm:pt modelId="{D619D59B-D9F9-4453-B545-F20CEBC3B9A0}" type="pres">
      <dgm:prSet presAssocID="{40174567-0F61-4489-96EC-5BB11C688A0C}" presName="box" presStyleLbl="node1" presStyleIdx="4" presStyleCnt="7"/>
      <dgm:spPr/>
      <dgm:t>
        <a:bodyPr/>
        <a:lstStyle/>
        <a:p>
          <a:endParaRPr lang="ru-RU"/>
        </a:p>
      </dgm:t>
    </dgm:pt>
    <dgm:pt modelId="{596BA433-B119-400D-8BF0-3C1C5D121309}" type="pres">
      <dgm:prSet presAssocID="{40174567-0F61-4489-96EC-5BB11C688A0C}" presName="img" presStyleLbl="fgImgPlace1" presStyleIdx="4" presStyleCnt="7" custScaleX="67601" custLinFactNeighborX="-20659" custLinFactNeighborY="-146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55455D0-182E-462F-9437-13FF88075498}" type="pres">
      <dgm:prSet presAssocID="{40174567-0F61-4489-96EC-5BB11C688A0C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F0076-D4CB-4ABB-9A87-17951715981C}" type="pres">
      <dgm:prSet presAssocID="{D9F7ABF0-2359-4706-AB62-659659801886}" presName="spacer" presStyleCnt="0"/>
      <dgm:spPr/>
    </dgm:pt>
    <dgm:pt modelId="{13FEFBC9-43AB-44E2-9DDA-4966295827E3}" type="pres">
      <dgm:prSet presAssocID="{F5A55627-49F6-4A43-A9A6-70552FD49638}" presName="comp" presStyleCnt="0"/>
      <dgm:spPr/>
    </dgm:pt>
    <dgm:pt modelId="{61158C18-1BB0-4735-99CB-1E348E199000}" type="pres">
      <dgm:prSet presAssocID="{F5A55627-49F6-4A43-A9A6-70552FD49638}" presName="box" presStyleLbl="node1" presStyleIdx="5" presStyleCnt="7"/>
      <dgm:spPr/>
      <dgm:t>
        <a:bodyPr/>
        <a:lstStyle/>
        <a:p>
          <a:endParaRPr lang="ru-RU"/>
        </a:p>
      </dgm:t>
    </dgm:pt>
    <dgm:pt modelId="{E7ED79C3-731F-4C06-80CA-FACF7C69D964}" type="pres">
      <dgm:prSet presAssocID="{F5A55627-49F6-4A43-A9A6-70552FD49638}" presName="img" presStyleLbl="fgImgPlace1" presStyleIdx="5" presStyleCnt="7" custScaleX="67601" custLinFactNeighborX="-20659" custLinFactNeighborY="-146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0C154B9-AD1D-494E-AE0B-40CC496F0460}" type="pres">
      <dgm:prSet presAssocID="{F5A55627-49F6-4A43-A9A6-70552FD49638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5B338F-92A5-46B8-B9F9-E2FB2D3DFF5F}" type="pres">
      <dgm:prSet presAssocID="{DE4C5270-AE86-4717-A436-F37A9C4D61F2}" presName="spacer" presStyleCnt="0"/>
      <dgm:spPr/>
    </dgm:pt>
    <dgm:pt modelId="{17DC4845-5A90-478D-9C58-914303B0D5CE}" type="pres">
      <dgm:prSet presAssocID="{30221570-7EDB-4005-B0D2-C1FF9997596E}" presName="comp" presStyleCnt="0"/>
      <dgm:spPr/>
    </dgm:pt>
    <dgm:pt modelId="{ACABC5A1-B296-4419-ACD8-6D383C218286}" type="pres">
      <dgm:prSet presAssocID="{30221570-7EDB-4005-B0D2-C1FF9997596E}" presName="box" presStyleLbl="node1" presStyleIdx="6" presStyleCnt="7"/>
      <dgm:spPr/>
      <dgm:t>
        <a:bodyPr/>
        <a:lstStyle/>
        <a:p>
          <a:endParaRPr lang="ru-RU"/>
        </a:p>
      </dgm:t>
    </dgm:pt>
    <dgm:pt modelId="{C45CA660-A324-4DFE-9B67-3B1E0B1E0CB8}" type="pres">
      <dgm:prSet presAssocID="{30221570-7EDB-4005-B0D2-C1FF9997596E}" presName="img" presStyleLbl="fgImgPlace1" presStyleIdx="6" presStyleCnt="7" custScaleX="67601" custLinFactNeighborX="-20659" custLinFactNeighborY="-1461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FAB0C47-A7C1-4315-AE42-889C5E695FDD}" type="pres">
      <dgm:prSet presAssocID="{30221570-7EDB-4005-B0D2-C1FF9997596E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4161C4-34D3-446C-BC0D-9B8850B641F2}" type="presOf" srcId="{F5A55627-49F6-4A43-A9A6-70552FD49638}" destId="{61158C18-1BB0-4735-99CB-1E348E199000}" srcOrd="0" destOrd="0" presId="urn:microsoft.com/office/officeart/2005/8/layout/vList4#3"/>
    <dgm:cxn modelId="{F727014A-DB9F-496C-B022-847B6F6E213B}" srcId="{B81D6AF9-B61A-42C1-98C3-EBA551B26885}" destId="{481423DE-3644-449D-B78F-346FC22B1D93}" srcOrd="3" destOrd="0" parTransId="{7FE7B101-1045-4171-8400-53908C6D24B9}" sibTransId="{1A1AC5DE-AEBD-4154-B76B-7C3619E763B5}"/>
    <dgm:cxn modelId="{FB19E93E-7A1C-4B16-BCE1-F240113532D5}" type="presOf" srcId="{30221570-7EDB-4005-B0D2-C1FF9997596E}" destId="{6FAB0C47-A7C1-4315-AE42-889C5E695FDD}" srcOrd="1" destOrd="0" presId="urn:microsoft.com/office/officeart/2005/8/layout/vList4#3"/>
    <dgm:cxn modelId="{E5BF79C0-4DC4-4938-8074-10E2E127F9BE}" type="presOf" srcId="{A5EBD0AE-9A8D-4D00-8676-C4B78F84EDE0}" destId="{2F4D9304-8A30-4677-B7B5-D14879CF7C70}" srcOrd="0" destOrd="0" presId="urn:microsoft.com/office/officeart/2005/8/layout/vList4#3"/>
    <dgm:cxn modelId="{71B34C13-7010-4798-8992-E708328541CE}" type="presOf" srcId="{A5EBD0AE-9A8D-4D00-8676-C4B78F84EDE0}" destId="{9CC06352-A647-44F2-A9B8-EE0ABF9070E5}" srcOrd="1" destOrd="0" presId="urn:microsoft.com/office/officeart/2005/8/layout/vList4#3"/>
    <dgm:cxn modelId="{913D1E8C-5B22-4E82-906A-0FD3CE5F287A}" type="presOf" srcId="{442A9225-F968-4C5A-BBE2-D9C5F10553A1}" destId="{1512BE6D-43CE-4C2A-BF41-D2379EE2B8A9}" srcOrd="1" destOrd="0" presId="urn:microsoft.com/office/officeart/2005/8/layout/vList4#3"/>
    <dgm:cxn modelId="{C9FF3F4B-7993-4A1A-B290-4B6CBA06AB20}" type="presOf" srcId="{481423DE-3644-449D-B78F-346FC22B1D93}" destId="{660109D7-0BC5-4B76-82FF-F1A6BE56D2A7}" srcOrd="1" destOrd="0" presId="urn:microsoft.com/office/officeart/2005/8/layout/vList4#3"/>
    <dgm:cxn modelId="{4E7F7F5A-0C6A-4B56-9186-1550B2AAB5E7}" type="presOf" srcId="{72F95AD6-78D9-40A8-A8B1-79E39A33215E}" destId="{5795587D-ADA3-4B37-AB2C-123B8A49995D}" srcOrd="0" destOrd="0" presId="urn:microsoft.com/office/officeart/2005/8/layout/vList4#3"/>
    <dgm:cxn modelId="{27724468-203A-474E-BFBF-3E6D5B9B31B4}" srcId="{B81D6AF9-B61A-42C1-98C3-EBA551B26885}" destId="{30221570-7EDB-4005-B0D2-C1FF9997596E}" srcOrd="6" destOrd="0" parTransId="{B0252407-B655-4CED-B432-8A0B74B54DC0}" sibTransId="{700305BC-2967-45B5-BE8F-517FEF179A32}"/>
    <dgm:cxn modelId="{1A067ADD-58B9-4E39-B941-8ED4760755C5}" srcId="{B81D6AF9-B61A-42C1-98C3-EBA551B26885}" destId="{F5A55627-49F6-4A43-A9A6-70552FD49638}" srcOrd="5" destOrd="0" parTransId="{CD41BE5B-BE49-403D-B98F-85E23B8FC092}" sibTransId="{DE4C5270-AE86-4717-A436-F37A9C4D61F2}"/>
    <dgm:cxn modelId="{6FEE0B95-FDDF-41D7-95EF-34F07F26A330}" srcId="{B81D6AF9-B61A-42C1-98C3-EBA551B26885}" destId="{A5EBD0AE-9A8D-4D00-8676-C4B78F84EDE0}" srcOrd="1" destOrd="0" parTransId="{A2558A31-0ECA-4D70-8326-BBE13C1EA8EB}" sibTransId="{5691BC41-17AD-412A-A6A9-158FD9447DCA}"/>
    <dgm:cxn modelId="{BA5E4466-F6A7-486F-9846-6B6E37947EF4}" type="presOf" srcId="{40174567-0F61-4489-96EC-5BB11C688A0C}" destId="{755455D0-182E-462F-9437-13FF88075498}" srcOrd="1" destOrd="0" presId="urn:microsoft.com/office/officeart/2005/8/layout/vList4#3"/>
    <dgm:cxn modelId="{889454AB-FD7C-4B85-A46A-9643C28547B8}" type="presOf" srcId="{30221570-7EDB-4005-B0D2-C1FF9997596E}" destId="{ACABC5A1-B296-4419-ACD8-6D383C218286}" srcOrd="0" destOrd="0" presId="urn:microsoft.com/office/officeart/2005/8/layout/vList4#3"/>
    <dgm:cxn modelId="{C4EE157F-A20F-4F2B-A7AA-68D116586D59}" srcId="{B81D6AF9-B61A-42C1-98C3-EBA551B26885}" destId="{72F95AD6-78D9-40A8-A8B1-79E39A33215E}" srcOrd="2" destOrd="0" parTransId="{82C9DE7E-B111-44EA-9DDE-E9830C391728}" sibTransId="{710D0663-43C5-43AD-BC2F-625C37D83FEA}"/>
    <dgm:cxn modelId="{6CBF6674-285D-41FD-B8D7-9B71EED6FEDC}" type="presOf" srcId="{442A9225-F968-4C5A-BBE2-D9C5F10553A1}" destId="{B82E15D0-DD33-453E-AB64-783454EF2860}" srcOrd="0" destOrd="0" presId="urn:microsoft.com/office/officeart/2005/8/layout/vList4#3"/>
    <dgm:cxn modelId="{86F08BCF-4B23-47F7-9D46-A040AE1B4A1E}" type="presOf" srcId="{F5A55627-49F6-4A43-A9A6-70552FD49638}" destId="{30C154B9-AD1D-494E-AE0B-40CC496F0460}" srcOrd="1" destOrd="0" presId="urn:microsoft.com/office/officeart/2005/8/layout/vList4#3"/>
    <dgm:cxn modelId="{20718C01-5724-4A3D-AB34-5043389EC3A1}" type="presOf" srcId="{B81D6AF9-B61A-42C1-98C3-EBA551B26885}" destId="{CAB13AE9-8763-48CA-B48A-53A236CA298E}" srcOrd="0" destOrd="0" presId="urn:microsoft.com/office/officeart/2005/8/layout/vList4#3"/>
    <dgm:cxn modelId="{94F708BB-9C96-4703-AA68-44992981ACF9}" type="presOf" srcId="{72F95AD6-78D9-40A8-A8B1-79E39A33215E}" destId="{65059B54-53FB-4A11-AA82-B13810CA4BDE}" srcOrd="1" destOrd="0" presId="urn:microsoft.com/office/officeart/2005/8/layout/vList4#3"/>
    <dgm:cxn modelId="{B7D647A6-C7FA-4ED9-85BE-FBC06A945486}" type="presOf" srcId="{40174567-0F61-4489-96EC-5BB11C688A0C}" destId="{D619D59B-D9F9-4453-B545-F20CEBC3B9A0}" srcOrd="0" destOrd="0" presId="urn:microsoft.com/office/officeart/2005/8/layout/vList4#3"/>
    <dgm:cxn modelId="{BC7D7E7D-48B6-45AD-B74C-0E1FEAF0A48D}" srcId="{B81D6AF9-B61A-42C1-98C3-EBA551B26885}" destId="{442A9225-F968-4C5A-BBE2-D9C5F10553A1}" srcOrd="0" destOrd="0" parTransId="{343320B1-81E0-4948-9482-D4C7851CDA35}" sibTransId="{0F5C7FEA-2679-44A8-8AA3-F6675C3E4544}"/>
    <dgm:cxn modelId="{33E79706-7B60-493A-9CF1-6BF64B5D5391}" srcId="{B81D6AF9-B61A-42C1-98C3-EBA551B26885}" destId="{40174567-0F61-4489-96EC-5BB11C688A0C}" srcOrd="4" destOrd="0" parTransId="{E4D5EA3D-6733-4E0F-BB68-C2D9BEF1AEAF}" sibTransId="{D9F7ABF0-2359-4706-AB62-659659801886}"/>
    <dgm:cxn modelId="{8AF2AE73-60CD-45B7-B03F-2A2EA60270EB}" type="presOf" srcId="{481423DE-3644-449D-B78F-346FC22B1D93}" destId="{A0500998-D3C1-4A8D-AF15-D4BA258ED80C}" srcOrd="0" destOrd="0" presId="urn:microsoft.com/office/officeart/2005/8/layout/vList4#3"/>
    <dgm:cxn modelId="{50DC0A8F-ED8D-4D81-9DF4-9F5EC59A939C}" type="presParOf" srcId="{CAB13AE9-8763-48CA-B48A-53A236CA298E}" destId="{7E78E2BE-8E37-4646-84F3-11D9A03157DE}" srcOrd="0" destOrd="0" presId="urn:microsoft.com/office/officeart/2005/8/layout/vList4#3"/>
    <dgm:cxn modelId="{BF570DF1-002E-46FE-AE62-5F5FD82E51BF}" type="presParOf" srcId="{7E78E2BE-8E37-4646-84F3-11D9A03157DE}" destId="{B82E15D0-DD33-453E-AB64-783454EF2860}" srcOrd="0" destOrd="0" presId="urn:microsoft.com/office/officeart/2005/8/layout/vList4#3"/>
    <dgm:cxn modelId="{0E37E503-B139-45A2-AA77-E996C48EAAF2}" type="presParOf" srcId="{7E78E2BE-8E37-4646-84F3-11D9A03157DE}" destId="{9C85FC7D-F20E-4754-BBEE-9269E763B010}" srcOrd="1" destOrd="0" presId="urn:microsoft.com/office/officeart/2005/8/layout/vList4#3"/>
    <dgm:cxn modelId="{DBC0E932-1852-4344-839E-49266F1AACAB}" type="presParOf" srcId="{7E78E2BE-8E37-4646-84F3-11D9A03157DE}" destId="{1512BE6D-43CE-4C2A-BF41-D2379EE2B8A9}" srcOrd="2" destOrd="0" presId="urn:microsoft.com/office/officeart/2005/8/layout/vList4#3"/>
    <dgm:cxn modelId="{8F2EE42C-EF84-4DC1-A9FE-6FDB066BA8EF}" type="presParOf" srcId="{CAB13AE9-8763-48CA-B48A-53A236CA298E}" destId="{F9831F91-6FF6-4240-B205-6A9364D9E61C}" srcOrd="1" destOrd="0" presId="urn:microsoft.com/office/officeart/2005/8/layout/vList4#3"/>
    <dgm:cxn modelId="{37D4A2B5-A571-4C67-BEF4-167300717540}" type="presParOf" srcId="{CAB13AE9-8763-48CA-B48A-53A236CA298E}" destId="{F2F8FFCB-E9D9-49FD-801F-D9C007763615}" srcOrd="2" destOrd="0" presId="urn:microsoft.com/office/officeart/2005/8/layout/vList4#3"/>
    <dgm:cxn modelId="{3EB8EE9F-B742-4C81-91E0-8B7BE5D319AA}" type="presParOf" srcId="{F2F8FFCB-E9D9-49FD-801F-D9C007763615}" destId="{2F4D9304-8A30-4677-B7B5-D14879CF7C70}" srcOrd="0" destOrd="0" presId="urn:microsoft.com/office/officeart/2005/8/layout/vList4#3"/>
    <dgm:cxn modelId="{BD88BE33-D4B0-4AE3-B7A3-39E5282A7F8F}" type="presParOf" srcId="{F2F8FFCB-E9D9-49FD-801F-D9C007763615}" destId="{FA7075DE-8BDD-4F6D-A20A-1C89F7EF034F}" srcOrd="1" destOrd="0" presId="urn:microsoft.com/office/officeart/2005/8/layout/vList4#3"/>
    <dgm:cxn modelId="{862927F6-0B9D-4B46-86D5-52ACDE5BF86B}" type="presParOf" srcId="{F2F8FFCB-E9D9-49FD-801F-D9C007763615}" destId="{9CC06352-A647-44F2-A9B8-EE0ABF9070E5}" srcOrd="2" destOrd="0" presId="urn:microsoft.com/office/officeart/2005/8/layout/vList4#3"/>
    <dgm:cxn modelId="{0F7DDCA3-8AAB-419D-A1C4-C780A04E683A}" type="presParOf" srcId="{CAB13AE9-8763-48CA-B48A-53A236CA298E}" destId="{AE3A4ED4-C387-4446-B371-13EEFAD2B517}" srcOrd="3" destOrd="0" presId="urn:microsoft.com/office/officeart/2005/8/layout/vList4#3"/>
    <dgm:cxn modelId="{1D6C576C-8B01-4961-8B05-989A171ACE8C}" type="presParOf" srcId="{CAB13AE9-8763-48CA-B48A-53A236CA298E}" destId="{FDE7BAA5-38AC-44BB-8C93-41A0C87736C1}" srcOrd="4" destOrd="0" presId="urn:microsoft.com/office/officeart/2005/8/layout/vList4#3"/>
    <dgm:cxn modelId="{17FF70EC-9BB8-432A-9173-8F9D4DBB17BF}" type="presParOf" srcId="{FDE7BAA5-38AC-44BB-8C93-41A0C87736C1}" destId="{5795587D-ADA3-4B37-AB2C-123B8A49995D}" srcOrd="0" destOrd="0" presId="urn:microsoft.com/office/officeart/2005/8/layout/vList4#3"/>
    <dgm:cxn modelId="{CA18CEBB-B6E9-433F-BA5A-3CDCD4C84082}" type="presParOf" srcId="{FDE7BAA5-38AC-44BB-8C93-41A0C87736C1}" destId="{F63CD9DB-BD22-4F62-BF00-8311D5B97281}" srcOrd="1" destOrd="0" presId="urn:microsoft.com/office/officeart/2005/8/layout/vList4#3"/>
    <dgm:cxn modelId="{0B0392F4-3FAE-4D52-BC60-07376912CA36}" type="presParOf" srcId="{FDE7BAA5-38AC-44BB-8C93-41A0C87736C1}" destId="{65059B54-53FB-4A11-AA82-B13810CA4BDE}" srcOrd="2" destOrd="0" presId="urn:microsoft.com/office/officeart/2005/8/layout/vList4#3"/>
    <dgm:cxn modelId="{4BFB1278-D35E-4809-A0B9-50ED6D600E7B}" type="presParOf" srcId="{CAB13AE9-8763-48CA-B48A-53A236CA298E}" destId="{447E94CA-A4CA-4FC1-B6D6-D2824EF5E2EC}" srcOrd="5" destOrd="0" presId="urn:microsoft.com/office/officeart/2005/8/layout/vList4#3"/>
    <dgm:cxn modelId="{DAFEF7E2-F6CC-4EE5-9694-E1994CEC36E5}" type="presParOf" srcId="{CAB13AE9-8763-48CA-B48A-53A236CA298E}" destId="{47552C3D-D670-4762-AF47-26AFCD536C9C}" srcOrd="6" destOrd="0" presId="urn:microsoft.com/office/officeart/2005/8/layout/vList4#3"/>
    <dgm:cxn modelId="{A7263AAB-0F4C-4777-8253-3EBA2BE11BFC}" type="presParOf" srcId="{47552C3D-D670-4762-AF47-26AFCD536C9C}" destId="{A0500998-D3C1-4A8D-AF15-D4BA258ED80C}" srcOrd="0" destOrd="0" presId="urn:microsoft.com/office/officeart/2005/8/layout/vList4#3"/>
    <dgm:cxn modelId="{3B928CD1-8ED3-4B92-AF5F-1502418B4416}" type="presParOf" srcId="{47552C3D-D670-4762-AF47-26AFCD536C9C}" destId="{4BFD6767-860A-4B3F-9C40-27097ED70B1E}" srcOrd="1" destOrd="0" presId="urn:microsoft.com/office/officeart/2005/8/layout/vList4#3"/>
    <dgm:cxn modelId="{E203B0D1-9645-4C2D-AB11-1D60EEB8C59F}" type="presParOf" srcId="{47552C3D-D670-4762-AF47-26AFCD536C9C}" destId="{660109D7-0BC5-4B76-82FF-F1A6BE56D2A7}" srcOrd="2" destOrd="0" presId="urn:microsoft.com/office/officeart/2005/8/layout/vList4#3"/>
    <dgm:cxn modelId="{DFFD76AB-E213-4E49-9CB2-BD6F813F576B}" type="presParOf" srcId="{CAB13AE9-8763-48CA-B48A-53A236CA298E}" destId="{396B1754-296A-4067-AC88-193D451100BE}" srcOrd="7" destOrd="0" presId="urn:microsoft.com/office/officeart/2005/8/layout/vList4#3"/>
    <dgm:cxn modelId="{E798D7E2-D729-43B1-B308-008A8477D929}" type="presParOf" srcId="{CAB13AE9-8763-48CA-B48A-53A236CA298E}" destId="{EE661AB0-A48B-4C4F-B1FF-4B8CB02E1590}" srcOrd="8" destOrd="0" presId="urn:microsoft.com/office/officeart/2005/8/layout/vList4#3"/>
    <dgm:cxn modelId="{28542B99-0AC8-4554-A1D5-F2DFB64897C5}" type="presParOf" srcId="{EE661AB0-A48B-4C4F-B1FF-4B8CB02E1590}" destId="{D619D59B-D9F9-4453-B545-F20CEBC3B9A0}" srcOrd="0" destOrd="0" presId="urn:microsoft.com/office/officeart/2005/8/layout/vList4#3"/>
    <dgm:cxn modelId="{80F21E24-CD66-4265-B947-1220E43BAA11}" type="presParOf" srcId="{EE661AB0-A48B-4C4F-B1FF-4B8CB02E1590}" destId="{596BA433-B119-400D-8BF0-3C1C5D121309}" srcOrd="1" destOrd="0" presId="urn:microsoft.com/office/officeart/2005/8/layout/vList4#3"/>
    <dgm:cxn modelId="{388CE8C3-48FE-42C0-BFA6-F3FFE0965250}" type="presParOf" srcId="{EE661AB0-A48B-4C4F-B1FF-4B8CB02E1590}" destId="{755455D0-182E-462F-9437-13FF88075498}" srcOrd="2" destOrd="0" presId="urn:microsoft.com/office/officeart/2005/8/layout/vList4#3"/>
    <dgm:cxn modelId="{E1E063D9-EA3B-44B3-B040-F470901A7C61}" type="presParOf" srcId="{CAB13AE9-8763-48CA-B48A-53A236CA298E}" destId="{284F0076-D4CB-4ABB-9A87-17951715981C}" srcOrd="9" destOrd="0" presId="urn:microsoft.com/office/officeart/2005/8/layout/vList4#3"/>
    <dgm:cxn modelId="{6622C4BB-B6C8-44E2-A7DD-D7734EFB83E0}" type="presParOf" srcId="{CAB13AE9-8763-48CA-B48A-53A236CA298E}" destId="{13FEFBC9-43AB-44E2-9DDA-4966295827E3}" srcOrd="10" destOrd="0" presId="urn:microsoft.com/office/officeart/2005/8/layout/vList4#3"/>
    <dgm:cxn modelId="{D22152E3-4866-421E-87A2-5AD07518597C}" type="presParOf" srcId="{13FEFBC9-43AB-44E2-9DDA-4966295827E3}" destId="{61158C18-1BB0-4735-99CB-1E348E199000}" srcOrd="0" destOrd="0" presId="urn:microsoft.com/office/officeart/2005/8/layout/vList4#3"/>
    <dgm:cxn modelId="{FC5070F1-940C-4233-875B-B5FEF640B494}" type="presParOf" srcId="{13FEFBC9-43AB-44E2-9DDA-4966295827E3}" destId="{E7ED79C3-731F-4C06-80CA-FACF7C69D964}" srcOrd="1" destOrd="0" presId="urn:microsoft.com/office/officeart/2005/8/layout/vList4#3"/>
    <dgm:cxn modelId="{8924C0F3-3077-4390-8964-C3F47546E428}" type="presParOf" srcId="{13FEFBC9-43AB-44E2-9DDA-4966295827E3}" destId="{30C154B9-AD1D-494E-AE0B-40CC496F0460}" srcOrd="2" destOrd="0" presId="urn:microsoft.com/office/officeart/2005/8/layout/vList4#3"/>
    <dgm:cxn modelId="{A85A4EBB-7F92-48B1-8207-67CE211AA64D}" type="presParOf" srcId="{CAB13AE9-8763-48CA-B48A-53A236CA298E}" destId="{325B338F-92A5-46B8-B9F9-E2FB2D3DFF5F}" srcOrd="11" destOrd="0" presId="urn:microsoft.com/office/officeart/2005/8/layout/vList4#3"/>
    <dgm:cxn modelId="{5A509ECA-556E-4EBC-A547-4474A157322A}" type="presParOf" srcId="{CAB13AE9-8763-48CA-B48A-53A236CA298E}" destId="{17DC4845-5A90-478D-9C58-914303B0D5CE}" srcOrd="12" destOrd="0" presId="urn:microsoft.com/office/officeart/2005/8/layout/vList4#3"/>
    <dgm:cxn modelId="{FA26896B-3EB7-4D4E-AA7F-2E4B6F6F4BEA}" type="presParOf" srcId="{17DC4845-5A90-478D-9C58-914303B0D5CE}" destId="{ACABC5A1-B296-4419-ACD8-6D383C218286}" srcOrd="0" destOrd="0" presId="urn:microsoft.com/office/officeart/2005/8/layout/vList4#3"/>
    <dgm:cxn modelId="{4D009D89-FAB2-4E87-A340-760FB79D2542}" type="presParOf" srcId="{17DC4845-5A90-478D-9C58-914303B0D5CE}" destId="{C45CA660-A324-4DFE-9B67-3B1E0B1E0CB8}" srcOrd="1" destOrd="0" presId="urn:microsoft.com/office/officeart/2005/8/layout/vList4#3"/>
    <dgm:cxn modelId="{82E799A7-CD9F-498E-BC11-0D56C0FAB872}" type="presParOf" srcId="{17DC4845-5A90-478D-9C58-914303B0D5CE}" destId="{6FAB0C47-A7C1-4315-AE42-889C5E695FDD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2E15D0-DD33-453E-AB64-783454EF2860}">
      <dsp:nvSpPr>
        <dsp:cNvPr id="0" name=""/>
        <dsp:cNvSpPr/>
      </dsp:nvSpPr>
      <dsp:spPr>
        <a:xfrm>
          <a:off x="0" y="12485"/>
          <a:ext cx="9144000" cy="8208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/>
            <a:t>1.Средиземное море</a:t>
          </a:r>
          <a:endParaRPr lang="ru-RU" sz="3900" kern="1200" dirty="0"/>
        </a:p>
      </dsp:txBody>
      <dsp:txXfrm>
        <a:off x="1910889" y="12485"/>
        <a:ext cx="7233110" cy="820896"/>
      </dsp:txXfrm>
    </dsp:sp>
    <dsp:sp modelId="{9C85FC7D-F20E-4754-BBEE-9269E763B010}">
      <dsp:nvSpPr>
        <dsp:cNvPr id="0" name=""/>
        <dsp:cNvSpPr/>
      </dsp:nvSpPr>
      <dsp:spPr>
        <a:xfrm>
          <a:off x="534" y="72495"/>
          <a:ext cx="1236287" cy="65671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4D9304-8A30-4677-B7B5-D14879CF7C70}">
      <dsp:nvSpPr>
        <dsp:cNvPr id="0" name=""/>
        <dsp:cNvSpPr/>
      </dsp:nvSpPr>
      <dsp:spPr>
        <a:xfrm>
          <a:off x="0" y="902986"/>
          <a:ext cx="9144000" cy="8208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/>
            <a:t>2. </a:t>
          </a:r>
          <a:endParaRPr lang="ru-RU" sz="3900" b="1" kern="1200" dirty="0"/>
        </a:p>
      </dsp:txBody>
      <dsp:txXfrm>
        <a:off x="1910889" y="902986"/>
        <a:ext cx="7233110" cy="820896"/>
      </dsp:txXfrm>
    </dsp:sp>
    <dsp:sp modelId="{FA7075DE-8BDD-4F6D-A20A-1C89F7EF034F}">
      <dsp:nvSpPr>
        <dsp:cNvPr id="0" name=""/>
        <dsp:cNvSpPr/>
      </dsp:nvSpPr>
      <dsp:spPr>
        <a:xfrm>
          <a:off x="534" y="975481"/>
          <a:ext cx="1236287" cy="65671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95587D-ADA3-4B37-AB2C-123B8A49995D}">
      <dsp:nvSpPr>
        <dsp:cNvPr id="0" name=""/>
        <dsp:cNvSpPr/>
      </dsp:nvSpPr>
      <dsp:spPr>
        <a:xfrm>
          <a:off x="0" y="1812687"/>
          <a:ext cx="9144000" cy="8208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/>
            <a:t>3. Азовское море </a:t>
          </a:r>
          <a:endParaRPr lang="ru-RU" sz="3900" b="1" kern="1200" dirty="0"/>
        </a:p>
      </dsp:txBody>
      <dsp:txXfrm>
        <a:off x="1910889" y="1812687"/>
        <a:ext cx="7233110" cy="820896"/>
      </dsp:txXfrm>
    </dsp:sp>
    <dsp:sp modelId="{F63CD9DB-BD22-4F62-BF00-8311D5B97281}">
      <dsp:nvSpPr>
        <dsp:cNvPr id="0" name=""/>
        <dsp:cNvSpPr/>
      </dsp:nvSpPr>
      <dsp:spPr>
        <a:xfrm>
          <a:off x="534" y="1878467"/>
          <a:ext cx="1236287" cy="65671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500998-D3C1-4A8D-AF15-D4BA258ED80C}">
      <dsp:nvSpPr>
        <dsp:cNvPr id="0" name=""/>
        <dsp:cNvSpPr/>
      </dsp:nvSpPr>
      <dsp:spPr>
        <a:xfrm>
          <a:off x="0" y="2708958"/>
          <a:ext cx="9144000" cy="8208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/>
            <a:t>4. Черное море</a:t>
          </a:r>
          <a:endParaRPr lang="ru-RU" sz="3900" b="1" kern="1200" dirty="0"/>
        </a:p>
      </dsp:txBody>
      <dsp:txXfrm>
        <a:off x="1910889" y="2708958"/>
        <a:ext cx="7233110" cy="820896"/>
      </dsp:txXfrm>
    </dsp:sp>
    <dsp:sp modelId="{4BFD6767-860A-4B3F-9C40-27097ED70B1E}">
      <dsp:nvSpPr>
        <dsp:cNvPr id="0" name=""/>
        <dsp:cNvSpPr/>
      </dsp:nvSpPr>
      <dsp:spPr>
        <a:xfrm>
          <a:off x="534" y="2781453"/>
          <a:ext cx="1236287" cy="65671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19D59B-D9F9-4453-B545-F20CEBC3B9A0}">
      <dsp:nvSpPr>
        <dsp:cNvPr id="0" name=""/>
        <dsp:cNvSpPr/>
      </dsp:nvSpPr>
      <dsp:spPr>
        <a:xfrm>
          <a:off x="0" y="3611944"/>
          <a:ext cx="9144000" cy="8208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/>
            <a:t>5. Белое море</a:t>
          </a:r>
          <a:endParaRPr lang="ru-RU" sz="3900" b="1" kern="1200" dirty="0"/>
        </a:p>
      </dsp:txBody>
      <dsp:txXfrm>
        <a:off x="1910889" y="3611944"/>
        <a:ext cx="7233110" cy="820896"/>
      </dsp:txXfrm>
    </dsp:sp>
    <dsp:sp modelId="{596BA433-B119-400D-8BF0-3C1C5D121309}">
      <dsp:nvSpPr>
        <dsp:cNvPr id="0" name=""/>
        <dsp:cNvSpPr/>
      </dsp:nvSpPr>
      <dsp:spPr>
        <a:xfrm>
          <a:off x="534" y="3684439"/>
          <a:ext cx="1236287" cy="65671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158C18-1BB0-4735-99CB-1E348E199000}">
      <dsp:nvSpPr>
        <dsp:cNvPr id="0" name=""/>
        <dsp:cNvSpPr/>
      </dsp:nvSpPr>
      <dsp:spPr>
        <a:xfrm>
          <a:off x="0" y="4514930"/>
          <a:ext cx="9144000" cy="8208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/>
            <a:t>6. Красное море </a:t>
          </a:r>
          <a:endParaRPr lang="ru-RU" sz="3900" b="1" kern="1200" dirty="0"/>
        </a:p>
      </dsp:txBody>
      <dsp:txXfrm>
        <a:off x="1910889" y="4514930"/>
        <a:ext cx="7233110" cy="820896"/>
      </dsp:txXfrm>
    </dsp:sp>
    <dsp:sp modelId="{E7ED79C3-731F-4C06-80CA-FACF7C69D964}">
      <dsp:nvSpPr>
        <dsp:cNvPr id="0" name=""/>
        <dsp:cNvSpPr/>
      </dsp:nvSpPr>
      <dsp:spPr>
        <a:xfrm>
          <a:off x="534" y="4587425"/>
          <a:ext cx="1236287" cy="65671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ABC5A1-B296-4419-ACD8-6D383C218286}">
      <dsp:nvSpPr>
        <dsp:cNvPr id="0" name=""/>
        <dsp:cNvSpPr/>
      </dsp:nvSpPr>
      <dsp:spPr>
        <a:xfrm>
          <a:off x="0" y="5417916"/>
          <a:ext cx="9144000" cy="8208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/>
            <a:t>7. Желтое море</a:t>
          </a:r>
          <a:endParaRPr lang="ru-RU" sz="3900" b="1" kern="1200" dirty="0"/>
        </a:p>
      </dsp:txBody>
      <dsp:txXfrm>
        <a:off x="1910889" y="5417916"/>
        <a:ext cx="7233110" cy="820896"/>
      </dsp:txXfrm>
    </dsp:sp>
    <dsp:sp modelId="{C45CA660-A324-4DFE-9B67-3B1E0B1E0CB8}">
      <dsp:nvSpPr>
        <dsp:cNvPr id="0" name=""/>
        <dsp:cNvSpPr/>
      </dsp:nvSpPr>
      <dsp:spPr>
        <a:xfrm>
          <a:off x="534" y="5490411"/>
          <a:ext cx="1236287" cy="65671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91D520-9BDF-4AC4-95F5-8D6676792E01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0A69473-272C-42BA-824E-E41BB9221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995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Для того. Чтобы вставить фото нажмите на этот скругленный квадрат и выберите иллюстрацию.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mtClean="0"/>
              <a:t>Затем удалите все эти рекомендации.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mtClean="0"/>
              <a:t>Схему открытьможно, если слева нажать на 2 треугольника, направленных в разные стороны.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45B150-C21D-4688-80FB-23DE62ECA82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Внимательно следуйте инструкции</a:t>
            </a:r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14FA34-7ABF-4E84-84CE-2AA79B0B04B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Внимательно следуйте инструкции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A840D3-B63E-4C40-A6B2-8F3DB8C192E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Внимательно следуйте инструкции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5B2791-7A2A-4036-8AA3-C92086568E4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Внимательно следуйте инструкции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5E1C14-5C58-430E-A6D1-10857D80365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Внимательно следуйте инструкции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E35756-6EE4-4787-BC9B-64AF085342A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Внимательно следуйте инструкции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A91441-5E53-46EF-92BB-CBFA4B4FC60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Внимательно следуйте инструкции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9AEC9D-33FF-42F9-A3D2-F210A6991B3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Сначала начните с литературы, затем разместите ссылки на источники Интернета.</a:t>
            </a:r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5E4D25-691F-4464-B568-B96D832F03E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4B423-13EA-4BB7-86CB-75BDAC838A6D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8C898-B666-4C9A-BF24-72F65CBFC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767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1D5FE-9CE7-4B5D-A5F1-BBB0B9579939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8490D-3CA2-4B7C-9887-70419E494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525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0364A-A5B5-4107-B44F-14D87DD5B052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2BF26-8691-4847-9946-875965BC37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948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36E9A-A10D-4AE3-A640-829F685E0BB5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ADBF1-EDBB-4774-9842-5842076AD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863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C7DF1-7B62-44D2-B175-9676E603EA61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B7F95-7658-4868-8AD5-B62EABF8C8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840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F660F-227C-40F6-A9CC-9A077E0C2F4C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4A05E-E1AD-46BE-87C7-CF0E965C6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29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372DD-84B1-4A00-A928-0F7385C06451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5696D-0136-4CDE-BEE1-C940E89FE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797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A9BF4-A6B6-4B98-98DD-0485E0E20E9B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F5726-753D-4A5E-9641-CC6692DBE1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960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33D5F-20F4-4DF2-A7C0-DD4593CE06B7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6A671-040C-4154-9710-D3C7A7D92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352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07434-5F0F-4E40-992A-533FEEE9D784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E2A98-5C7D-4A99-A3A9-3E847BF44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107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4539E-490D-47BD-A13B-8DC79C8D6BFB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D58C5-14A9-48D9-A0C5-3A89EE8843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997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2938A9-0F65-4276-90F5-DD503555DD64}" type="datetimeFigureOut">
              <a:rPr lang="ru-RU"/>
              <a:pPr>
                <a:defRPr/>
              </a:pPr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A87B42-6557-402A-9FD6-B4979BE55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slide" Target="slide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12" Type="http://schemas.openxmlformats.org/officeDocument/2006/relationships/slide" Target="slide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slide" Target="slide5.xml"/><Relationship Id="rId5" Type="http://schemas.openxmlformats.org/officeDocument/2006/relationships/diagramLayout" Target="../diagrams/layout1.xml"/><Relationship Id="rId15" Type="http://schemas.openxmlformats.org/officeDocument/2006/relationships/slide" Target="slide9.xml"/><Relationship Id="rId10" Type="http://schemas.openxmlformats.org/officeDocument/2006/relationships/slide" Target="slide4.xml"/><Relationship Id="rId4" Type="http://schemas.openxmlformats.org/officeDocument/2006/relationships/diagramData" Target="../diagrams/data1.xml"/><Relationship Id="rId9" Type="http://schemas.openxmlformats.org/officeDocument/2006/relationships/slide" Target="slide3.xml"/><Relationship Id="rId1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 descr="1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7304088" cy="1273175"/>
          </a:xfrm>
        </p:spPr>
        <p:txBody>
          <a:bodyPr/>
          <a:lstStyle/>
          <a:p>
            <a:pPr algn="r" eaLnBrk="1" hangingPunct="1">
              <a:spcBef>
                <a:spcPts val="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Рябов Никита </a:t>
            </a:r>
          </a:p>
          <a:p>
            <a:pPr algn="r" eaLnBrk="1" hangingPunct="1">
              <a:spcBef>
                <a:spcPts val="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7Г класс</a:t>
            </a:r>
          </a:p>
          <a:p>
            <a:pPr algn="r" eaLnBrk="1" hangingPunct="1">
              <a:spcBef>
                <a:spcPts val="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экономический лицей</a:t>
            </a:r>
          </a:p>
          <a:p>
            <a:pPr algn="r" eaLnBrk="1" hangingPunct="1">
              <a:spcBef>
                <a:spcPts val="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города Актау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0"/>
            <a:ext cx="8208912" cy="38164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Семь чудес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Евразии: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моря Евразии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4905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Источники информации</a:t>
            </a:r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mtClean="0"/>
              <a:t>Википедия и другие материалы Интернета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421217" y="71895"/>
            <a:ext cx="8640961" cy="536306"/>
            <a:chOff x="421217" y="71895"/>
            <a:chExt cx="8640961" cy="536306"/>
          </a:xfr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13500000" scaled="1"/>
            <a:tileRect/>
          </a:gradFill>
        </p:grpSpPr>
        <p:sp>
          <p:nvSpPr>
            <p:cNvPr id="5" name="Прямоугольник с двумя вырезанными соседними углами 4"/>
            <p:cNvSpPr/>
            <p:nvPr/>
          </p:nvSpPr>
          <p:spPr>
            <a:xfrm flipV="1">
              <a:off x="421217" y="284165"/>
              <a:ext cx="8640961" cy="324036"/>
            </a:xfrm>
            <a:prstGeom prst="snip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" name="Прямоугольник с двумя вырезанными соседними углами 2"/>
            <p:cNvSpPr/>
            <p:nvPr/>
          </p:nvSpPr>
          <p:spPr>
            <a:xfrm>
              <a:off x="421217" y="71895"/>
              <a:ext cx="8615280" cy="288032"/>
            </a:xfrm>
            <a:prstGeom prst="snip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1026" name="Рисунок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0" y="8620"/>
            <a:ext cx="899592" cy="720080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</p:pic>
      <p:graphicFrame>
        <p:nvGraphicFramePr>
          <p:cNvPr id="6" name="Схема 5"/>
          <p:cNvGraphicFramePr/>
          <p:nvPr/>
        </p:nvGraphicFramePr>
        <p:xfrm>
          <a:off x="0" y="608201"/>
          <a:ext cx="9144000" cy="6249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355794" y="-35493"/>
            <a:ext cx="613822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Семь чудес Евразии</a:t>
            </a:r>
          </a:p>
        </p:txBody>
      </p:sp>
      <p:sp>
        <p:nvSpPr>
          <p:cNvPr id="10" name="Скругленный прямоугольник 9">
            <a:hlinkClick r:id="rId9" action="ppaction://hlinksldjump"/>
          </p:cNvPr>
          <p:cNvSpPr/>
          <p:nvPr/>
        </p:nvSpPr>
        <p:spPr>
          <a:xfrm>
            <a:off x="2411413" y="608013"/>
            <a:ext cx="6732587" cy="80168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Скругленный прямоугольник 13">
            <a:hlinkClick r:id="rId10" action="ppaction://hlinksldjump"/>
          </p:cNvPr>
          <p:cNvSpPr/>
          <p:nvPr/>
        </p:nvSpPr>
        <p:spPr>
          <a:xfrm>
            <a:off x="1835150" y="1470025"/>
            <a:ext cx="5761038" cy="8032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/>
              <a:t>2        </a:t>
            </a:r>
            <a:r>
              <a:rPr lang="ru-RU" sz="4000" b="1" dirty="0">
                <a:solidFill>
                  <a:schemeClr val="tx1"/>
                </a:solidFill>
              </a:rPr>
              <a:t>Мраморное море </a:t>
            </a:r>
          </a:p>
        </p:txBody>
      </p:sp>
      <p:sp>
        <p:nvSpPr>
          <p:cNvPr id="15" name="Скругленный прямоугольник 14">
            <a:hlinkClick r:id="rId11" action="ppaction://hlinksldjump"/>
          </p:cNvPr>
          <p:cNvSpPr/>
          <p:nvPr/>
        </p:nvSpPr>
        <p:spPr>
          <a:xfrm>
            <a:off x="1908175" y="2492375"/>
            <a:ext cx="7235825" cy="80168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кругленный прямоугольник 15">
            <a:hlinkClick r:id="rId12" action="ppaction://hlinksldjump"/>
          </p:cNvPr>
          <p:cNvSpPr/>
          <p:nvPr/>
        </p:nvSpPr>
        <p:spPr>
          <a:xfrm>
            <a:off x="1763713" y="3357563"/>
            <a:ext cx="5832475" cy="80168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кругленный прямоугольник 16">
            <a:hlinkClick r:id="rId13" action="ppaction://hlinksldjump"/>
          </p:cNvPr>
          <p:cNvSpPr/>
          <p:nvPr/>
        </p:nvSpPr>
        <p:spPr>
          <a:xfrm>
            <a:off x="2051050" y="4292600"/>
            <a:ext cx="7577138" cy="80168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кругленный прямоугольник 17">
            <a:hlinkClick r:id="rId14" action="ppaction://hlinksldjump"/>
          </p:cNvPr>
          <p:cNvSpPr/>
          <p:nvPr/>
        </p:nvSpPr>
        <p:spPr>
          <a:xfrm>
            <a:off x="1979613" y="5094288"/>
            <a:ext cx="5594350" cy="80168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кругленный прямоугольник 18">
            <a:hlinkClick r:id="rId15" action="ppaction://hlinksldjump"/>
          </p:cNvPr>
          <p:cNvSpPr/>
          <p:nvPr/>
        </p:nvSpPr>
        <p:spPr>
          <a:xfrm>
            <a:off x="1979613" y="6056313"/>
            <a:ext cx="5632450" cy="80168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50" y="3857625"/>
            <a:ext cx="31432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11863" y="285750"/>
            <a:ext cx="2632075" cy="2063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4100" name="Прямоугольник 1"/>
          <p:cNvSpPr>
            <a:spLocks noChangeArrowheads="1"/>
          </p:cNvSpPr>
          <p:nvPr/>
        </p:nvSpPr>
        <p:spPr bwMode="auto">
          <a:xfrm>
            <a:off x="3994150" y="3141663"/>
            <a:ext cx="514985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cs typeface="Arial" charset="0"/>
              </a:rPr>
              <a:t>   Розовые осьминоги, королевские креветки, гринды, морские ёжики, устрицы, мидии, тунцы  и дельфины.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cs typeface="Arial" charset="0"/>
              </a:rPr>
              <a:t>Роскошны медузы, особенно светящаяся фиолетовая.</a:t>
            </a:r>
          </a:p>
        </p:txBody>
      </p:sp>
      <p:sp>
        <p:nvSpPr>
          <p:cNvPr id="4102" name="TextBox 2"/>
          <p:cNvSpPr txBox="1">
            <a:spLocks noChangeArrowheads="1"/>
          </p:cNvSpPr>
          <p:nvPr/>
        </p:nvSpPr>
        <p:spPr bwMode="auto">
          <a:xfrm>
            <a:off x="179388" y="115888"/>
            <a:ext cx="525621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algn="ctr">
              <a:buFontTx/>
              <a:buAutoNum type="arabicPeriod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СРЕДИЗЕМНОЕ МОРЕ </a:t>
            </a:r>
          </a:p>
          <a:p>
            <a:pPr>
              <a:defRPr/>
            </a:pPr>
            <a:r>
              <a:rPr lang="ru-RU" sz="2800" b="1" dirty="0">
                <a:latin typeface="+mn-lt"/>
              </a:rPr>
              <a:t>  Самое большое в мире внутреннее море</a:t>
            </a:r>
          </a:p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 У Средиземного моря возникли  мировые религии как иудаизм, ислам и христианство.  </a:t>
            </a:r>
          </a:p>
        </p:txBody>
      </p:sp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8101013" y="6467475"/>
            <a:ext cx="900112" cy="260350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назад</a:t>
            </a:r>
          </a:p>
        </p:txBody>
      </p:sp>
      <p:pic>
        <p:nvPicPr>
          <p:cNvPr id="4103" name="Picture 11" descr="http://4.bp.blogspot.com/-iugyJWCgUlw/TzlexfTHHKI/AAAAAAAAATs/AmIqFyj4izI/s1600/mediterranean_sea_ma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57563"/>
            <a:ext cx="345757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9" descr="http://www.dekatop.com/wp-content/uploads/2009/08/sea_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0"/>
            <a:ext cx="3384550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250825" y="549275"/>
            <a:ext cx="51847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   Самое маленькое море  на Земле.</a:t>
            </a:r>
          </a:p>
          <a:p>
            <a:pPr>
              <a:defRPr/>
            </a:pPr>
            <a:r>
              <a:rPr lang="ru-RU" sz="2800" b="1" dirty="0">
                <a:latin typeface="+mn-lt"/>
              </a:rPr>
              <a:t>   Его название происходит от острова </a:t>
            </a:r>
            <a:r>
              <a:rPr lang="ru-RU" sz="2800" b="1" dirty="0" err="1">
                <a:latin typeface="+mn-lt"/>
              </a:rPr>
              <a:t>Мармара</a:t>
            </a:r>
            <a:r>
              <a:rPr lang="ru-RU" sz="2800" b="1" dirty="0">
                <a:latin typeface="+mn-lt"/>
              </a:rPr>
              <a:t>, где когда-то осуществлялись крупные разработки белого мрамора.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50" y="3857625"/>
            <a:ext cx="31432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0688" y="285750"/>
            <a:ext cx="31432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5125" name="Прямоугольник 1"/>
          <p:cNvSpPr>
            <a:spLocks noChangeArrowheads="1"/>
          </p:cNvSpPr>
          <p:nvPr/>
        </p:nvSpPr>
        <p:spPr bwMode="auto">
          <a:xfrm>
            <a:off x="4284663" y="3429000"/>
            <a:ext cx="471646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  Побережье водоема достаточно густо заселено еще с давних пор, на берегу находится множество курортных городов. </a:t>
            </a:r>
          </a:p>
        </p:txBody>
      </p:sp>
      <p:sp>
        <p:nvSpPr>
          <p:cNvPr id="5126" name="TextBox 2"/>
          <p:cNvSpPr txBox="1">
            <a:spLocks noChangeArrowheads="1"/>
          </p:cNvSpPr>
          <p:nvPr/>
        </p:nvSpPr>
        <p:spPr bwMode="auto">
          <a:xfrm>
            <a:off x="714375" y="23813"/>
            <a:ext cx="4786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2. МРАМОРНОЕ МОРЕ</a:t>
            </a:r>
          </a:p>
        </p:txBody>
      </p:sp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8101013" y="6467475"/>
            <a:ext cx="900112" cy="260350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назад</a:t>
            </a:r>
          </a:p>
        </p:txBody>
      </p:sp>
      <p:pic>
        <p:nvPicPr>
          <p:cNvPr id="5128" name="Рисунок 8" descr="marmara5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16338"/>
            <a:ext cx="3744913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http://ftkimmeriya.ru/wp-content/uploads/2012/01/marmar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88913"/>
            <a:ext cx="3408363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50" y="3857625"/>
            <a:ext cx="31432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0688" y="285750"/>
            <a:ext cx="31432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6149" name="Прямоугольник 1"/>
          <p:cNvSpPr>
            <a:spLocks noChangeArrowheads="1"/>
          </p:cNvSpPr>
          <p:nvPr/>
        </p:nvSpPr>
        <p:spPr bwMode="auto">
          <a:xfrm>
            <a:off x="4067175" y="2852738"/>
            <a:ext cx="507682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Это следствие бурного развития мельчайших растительных и животных организмов, и  вода приобретает ярко-зеленую окраску. Это явление называется "цветением" моря.</a:t>
            </a:r>
          </a:p>
        </p:txBody>
      </p:sp>
      <p:sp>
        <p:nvSpPr>
          <p:cNvPr id="6150" name="TextBox 2"/>
          <p:cNvSpPr txBox="1">
            <a:spLocks noChangeArrowheads="1"/>
          </p:cNvSpPr>
          <p:nvPr/>
        </p:nvSpPr>
        <p:spPr bwMode="auto">
          <a:xfrm>
            <a:off x="0" y="23813"/>
            <a:ext cx="5486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3. АЗОВСКОЕ МОРЕ</a:t>
            </a:r>
          </a:p>
        </p:txBody>
      </p:sp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8101013" y="6467475"/>
            <a:ext cx="900112" cy="260350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назад</a:t>
            </a:r>
          </a:p>
        </p:txBody>
      </p:sp>
      <p:pic>
        <p:nvPicPr>
          <p:cNvPr id="6151" name="Picture 11" descr="http://t2.gstatic.com/images?q=tbn:ANd9GcSxVw8GXAn8TlevKPApsuQ7NOW9eghgQVT0zlDj9RwVdQKa1c4hozmqD9y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60350"/>
            <a:ext cx="3457575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3" descr="http://img1.liveinternet.ru/images/attach/c/2/73/790/73790323_3972648_f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84538"/>
            <a:ext cx="3600450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50825" y="549275"/>
            <a:ext cx="5113338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n-lt"/>
              </a:rPr>
              <a:t>Самое мелкое море в мире, его максимальная глубина - 13,5 метров. Средняя глубина около 7,4 м.</a:t>
            </a:r>
          </a:p>
          <a:p>
            <a:pPr>
              <a:defRPr/>
            </a:pPr>
            <a:r>
              <a:rPr lang="ru-RU" sz="2800" b="1" dirty="0">
                <a:latin typeface="+mn-lt"/>
              </a:rPr>
              <a:t>Вода здесь зеленовато-голубого цвета.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50" y="3857625"/>
            <a:ext cx="31432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7171" name="Прямоугольник 1"/>
          <p:cNvSpPr>
            <a:spLocks noChangeArrowheads="1"/>
          </p:cNvSpPr>
          <p:nvPr/>
        </p:nvSpPr>
        <p:spPr bwMode="auto">
          <a:xfrm>
            <a:off x="3708400" y="2852738"/>
            <a:ext cx="543560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cs typeface="Arial" charset="0"/>
              </a:rPr>
              <a:t>Полностью отсутствует жизнь на глубинах свыше 150--200 м за счет насыщенности воды сероводородом. Растительный мир - 270 видов многоклеточных зелёных, бурых, красных донных водорослей. </a:t>
            </a:r>
          </a:p>
        </p:txBody>
      </p:sp>
      <p:sp>
        <p:nvSpPr>
          <p:cNvPr id="7174" name="TextBox 2"/>
          <p:cNvSpPr txBox="1">
            <a:spLocks noChangeArrowheads="1"/>
          </p:cNvSpPr>
          <p:nvPr/>
        </p:nvSpPr>
        <p:spPr bwMode="auto">
          <a:xfrm>
            <a:off x="250825" y="23813"/>
            <a:ext cx="5545138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4. ЧЕРНОЕ МОРЕ - </a:t>
            </a:r>
          </a:p>
          <a:p>
            <a:pPr>
              <a:defRPr/>
            </a:pPr>
            <a:r>
              <a:rPr lang="ru-RU" sz="2800" b="1" dirty="0">
                <a:latin typeface="+mn-lt"/>
              </a:rPr>
              <a:t>внутреннее море бассейна Атлантического океана. </a:t>
            </a:r>
          </a:p>
          <a:p>
            <a:pPr>
              <a:defRPr/>
            </a:pPr>
            <a:r>
              <a:rPr lang="ru-RU" sz="2800" b="1" dirty="0">
                <a:latin typeface="+mn-lt"/>
              </a:rPr>
              <a:t>Его берега изрезаны мало. Единственный крупный полуостров - Крымский.</a:t>
            </a:r>
            <a:endParaRPr lang="ru-RU" sz="2800" b="1" dirty="0">
              <a:latin typeface="+mn-lt"/>
              <a:cs typeface="Arial" pitchFamily="34" charset="0"/>
            </a:endParaRPr>
          </a:p>
          <a:p>
            <a:pPr>
              <a:defRPr/>
            </a:pP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8101013" y="6467475"/>
            <a:ext cx="900112" cy="260350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назад</a:t>
            </a:r>
          </a:p>
        </p:txBody>
      </p:sp>
      <p:pic>
        <p:nvPicPr>
          <p:cNvPr id="3" name="Рисунок 8" descr="P103059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81300"/>
            <a:ext cx="32416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Рисунок 14" descr="черное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60350"/>
            <a:ext cx="3636963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50" y="3857625"/>
            <a:ext cx="31432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0688" y="285750"/>
            <a:ext cx="31432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8196" name="Прямоугольник 1"/>
          <p:cNvSpPr>
            <a:spLocks noChangeArrowheads="1"/>
          </p:cNvSpPr>
          <p:nvPr/>
        </p:nvSpPr>
        <p:spPr bwMode="auto">
          <a:xfrm>
            <a:off x="3635375" y="3573463"/>
            <a:ext cx="5365750" cy="384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cs typeface="Arial" charset="0"/>
              </a:rPr>
              <a:t>  Каждую зиму Белое море покрывается плавучим льдом, который полностью исчезает весной, но иногда полное очищение моря происходит только в середине июня.</a:t>
            </a:r>
            <a:br>
              <a:rPr lang="ru-RU" altLang="ru-RU" sz="2800" b="1">
                <a:cs typeface="Arial" charset="0"/>
              </a:rPr>
            </a:br>
            <a:r>
              <a:rPr lang="ru-RU" altLang="ru-RU" sz="2400" b="1">
                <a:cs typeface="Arial" charset="0"/>
              </a:rPr>
              <a:t/>
            </a:r>
            <a:br>
              <a:rPr lang="ru-RU" altLang="ru-RU" sz="2400" b="1">
                <a:cs typeface="Arial" charset="0"/>
              </a:rPr>
            </a:br>
            <a:endParaRPr lang="ru-RU" altLang="ru-RU" sz="2400" b="1">
              <a:cs typeface="Arial" charset="0"/>
            </a:endParaRPr>
          </a:p>
        </p:txBody>
      </p:sp>
      <p:sp>
        <p:nvSpPr>
          <p:cNvPr id="8198" name="TextBox 2"/>
          <p:cNvSpPr txBox="1">
            <a:spLocks noChangeArrowheads="1"/>
          </p:cNvSpPr>
          <p:nvPr/>
        </p:nvSpPr>
        <p:spPr bwMode="auto">
          <a:xfrm>
            <a:off x="250825" y="115888"/>
            <a:ext cx="52609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5.  БЕЛОЕ МОРЕ</a:t>
            </a:r>
          </a:p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 Белое море - священное море Севера, таит в себе много неразгаданных тайн. Название Белое море получило от цвета белого снега и льдов, покрывающих его. </a:t>
            </a:r>
            <a:endParaRPr lang="ru-RU" sz="2800" b="1" dirty="0"/>
          </a:p>
        </p:txBody>
      </p:sp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8101013" y="6467475"/>
            <a:ext cx="900112" cy="260350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назад</a:t>
            </a:r>
          </a:p>
        </p:txBody>
      </p:sp>
      <p:pic>
        <p:nvPicPr>
          <p:cNvPr id="8199" name="Рисунок 7" descr="Pochemu-Beloye-mor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88913"/>
            <a:ext cx="3529012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Рисунок 8" descr="белое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860800"/>
            <a:ext cx="32416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50" y="3857625"/>
            <a:ext cx="31432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00750" y="260350"/>
            <a:ext cx="31432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9221" name="Прямоугольник 1"/>
          <p:cNvSpPr>
            <a:spLocks noChangeArrowheads="1"/>
          </p:cNvSpPr>
          <p:nvPr/>
        </p:nvSpPr>
        <p:spPr bwMode="auto">
          <a:xfrm>
            <a:off x="3492500" y="3357563"/>
            <a:ext cx="5903913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   Красное море – самое соленое море на земле (в 1 литере воды</a:t>
            </a:r>
          </a:p>
          <a:p>
            <a:pPr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 41 грамм соли).</a:t>
            </a:r>
          </a:p>
          <a:p>
            <a:pPr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   </a:t>
            </a:r>
            <a:r>
              <a:rPr lang="ru-RU" sz="2400" b="1" dirty="0">
                <a:latin typeface="+mn-lt"/>
              </a:rPr>
              <a:t>По качеству и разнообразию кораллов, морской флоры и фауны Красному морю нет равных в Северном полушарии</a:t>
            </a:r>
            <a:r>
              <a:rPr lang="ru-RU" sz="2400" dirty="0"/>
              <a:t>. 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22" name="TextBox 2"/>
          <p:cNvSpPr txBox="1">
            <a:spLocks noChangeArrowheads="1"/>
          </p:cNvSpPr>
          <p:nvPr/>
        </p:nvSpPr>
        <p:spPr bwMode="auto">
          <a:xfrm>
            <a:off x="179388" y="115888"/>
            <a:ext cx="65532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algn="ctr">
              <a:buFontTx/>
              <a:buAutoNum type="arabicPeriod" startAt="6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КРАСНОЕ МОРЕ</a:t>
            </a:r>
          </a:p>
          <a:p>
            <a:pPr marL="514350" indent="-514350">
              <a:defRPr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514350" indent="-514350">
              <a:defRPr/>
            </a:pP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pPr marL="514350" indent="-514350">
              <a:defRPr/>
            </a:pPr>
            <a:endParaRPr lang="ru-RU" sz="2800" b="1" dirty="0"/>
          </a:p>
        </p:txBody>
      </p:sp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8101013" y="6467475"/>
            <a:ext cx="900112" cy="260350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назад</a:t>
            </a:r>
          </a:p>
        </p:txBody>
      </p:sp>
      <p:pic>
        <p:nvPicPr>
          <p:cNvPr id="9223" name="Рисунок 7" descr="240px-Red_Sea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913" y="260350"/>
            <a:ext cx="3240087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Рисунок 8" descr="кр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63963"/>
            <a:ext cx="3179763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50825" y="476250"/>
            <a:ext cx="6049963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+mn-lt"/>
              </a:rPr>
              <a:t>  Название происходит от арабское «</a:t>
            </a:r>
            <a:r>
              <a:rPr lang="ru-RU" sz="2400" b="1" dirty="0" err="1">
                <a:latin typeface="+mn-lt"/>
              </a:rPr>
              <a:t>ахмар</a:t>
            </a:r>
            <a:r>
              <a:rPr lang="ru-RU" sz="2400" b="1" dirty="0">
                <a:latin typeface="+mn-lt"/>
              </a:rPr>
              <a:t>» - красный.</a:t>
            </a:r>
          </a:p>
          <a:p>
            <a:pPr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   В Красное  море  не впадает ни одна река, а реки несут ил и песок, которые снижают прозрачность морской воды.  Поэтому вода в Красном море кристально чиста.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250825" y="692150"/>
            <a:ext cx="5616575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rial" charset="0"/>
              </a:rPr>
              <a:t>   Название дано по цвету воды, вызванному наносами китайских рек и в меньшей степени пыльными бурями.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rial" charset="0"/>
              </a:rPr>
              <a:t>   Весной жёлтые пыльные бури бывают настолько сильны, что судам приходится прекращать движение.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50" y="3857625"/>
            <a:ext cx="31432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84888" y="285750"/>
            <a:ext cx="2559050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Место для иллюстрации</a:t>
            </a:r>
          </a:p>
        </p:txBody>
      </p:sp>
      <p:sp>
        <p:nvSpPr>
          <p:cNvPr id="10245" name="Прямоугольник 1"/>
          <p:cNvSpPr>
            <a:spLocks noChangeArrowheads="1"/>
          </p:cNvSpPr>
          <p:nvPr/>
        </p:nvSpPr>
        <p:spPr bwMode="auto">
          <a:xfrm>
            <a:off x="3708400" y="3500438"/>
            <a:ext cx="5435600" cy="360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Calibri" pitchFamily="34" charset="0"/>
              </a:rPr>
              <a:t>    </a:t>
            </a:r>
            <a:r>
              <a:rPr lang="ru-RU" altLang="ru-RU" sz="2400" b="1">
                <a:cs typeface="Arial" charset="0"/>
              </a:rPr>
              <a:t>Цвет воды меняется от зеленовато-жёлтого до зеленовато-голубого. 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rial" charset="0"/>
              </a:rPr>
              <a:t>   Жёлтое море вдаётся в сушу Азии и омывает берега Китая, КНДР и Республики Корея.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rial" charset="0"/>
              </a:rPr>
              <a:t>   В море обитает больше 300 видов рыб.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Calibri" pitchFamily="34" charset="0"/>
              </a:rPr>
              <a:t>  </a:t>
            </a:r>
          </a:p>
        </p:txBody>
      </p:sp>
      <p:sp>
        <p:nvSpPr>
          <p:cNvPr id="10246" name="TextBox 2"/>
          <p:cNvSpPr txBox="1">
            <a:spLocks noChangeArrowheads="1"/>
          </p:cNvSpPr>
          <p:nvPr/>
        </p:nvSpPr>
        <p:spPr bwMode="auto">
          <a:xfrm>
            <a:off x="0" y="115888"/>
            <a:ext cx="551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/>
              <a:t>7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 ЖЕЛТОЕ МОРЕ</a:t>
            </a:r>
          </a:p>
        </p:txBody>
      </p:sp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8101013" y="6467475"/>
            <a:ext cx="900112" cy="260350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назад</a:t>
            </a:r>
          </a:p>
        </p:txBody>
      </p:sp>
      <p:pic>
        <p:nvPicPr>
          <p:cNvPr id="10248" name="Рисунок 7" descr="76289522_large_3925073_weed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89363"/>
            <a:ext cx="3313113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Рисунок 8" descr="yellow.sea_map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88913"/>
            <a:ext cx="2986088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ОРЯ ЕВРАЗИ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МОРЯ ЕВРАЗИИ</Template>
  <TotalTime>0</TotalTime>
  <Words>529</Words>
  <Application>Microsoft Office PowerPoint</Application>
  <PresentationFormat>Экран (4:3)</PresentationFormat>
  <Paragraphs>93</Paragraphs>
  <Slides>10</Slides>
  <Notes>9</Notes>
  <HiddenSlides>7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Arial</vt:lpstr>
      <vt:lpstr>Arial Narrow</vt:lpstr>
      <vt:lpstr>МОРЯ ЕВРАЗИИ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информации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 ЧУДЕС СВЕТА</dc:title>
  <dc:subject>МОРЯ ЕВРАЗИИ</dc:subject>
  <dc:creator>НИКИТОС</dc:creator>
  <cp:keywords>НИКИТА</cp:keywords>
  <cp:lastModifiedBy>Dell</cp:lastModifiedBy>
  <cp:revision>1</cp:revision>
  <dcterms:created xsi:type="dcterms:W3CDTF">2016-05-05T15:32:46Z</dcterms:created>
  <dcterms:modified xsi:type="dcterms:W3CDTF">2016-05-05T15:33:39Z</dcterms:modified>
  <cp:category>РАБОТЫ УЧЕНИКОВ</cp:category>
</cp:coreProperties>
</file>