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0" r:id="rId2"/>
    <p:sldId id="289" r:id="rId3"/>
    <p:sldId id="291" r:id="rId4"/>
    <p:sldId id="293" r:id="rId5"/>
    <p:sldId id="292" r:id="rId6"/>
    <p:sldId id="264" r:id="rId7"/>
    <p:sldId id="259" r:id="rId8"/>
    <p:sldId id="262" r:id="rId9"/>
    <p:sldId id="263" r:id="rId10"/>
    <p:sldId id="280" r:id="rId11"/>
    <p:sldId id="282" r:id="rId12"/>
    <p:sldId id="283" r:id="rId13"/>
    <p:sldId id="284" r:id="rId14"/>
    <p:sldId id="285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A7CAE-EEB7-4E3F-A7FF-D7131B4CB64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3BEBA-3412-45A5-85CF-61DCA8650833}">
      <dgm:prSet phldrT="[Текст]" custT="1"/>
      <dgm:spPr/>
      <dgm:t>
        <a:bodyPr/>
        <a:lstStyle/>
        <a:p>
          <a:r>
            <a:rPr lang="ru-RU" sz="2500" dirty="0" smtClean="0"/>
            <a:t>1 лицо</a:t>
          </a:r>
          <a:endParaRPr lang="ru-RU" sz="2500" dirty="0"/>
        </a:p>
      </dgm:t>
    </dgm:pt>
    <dgm:pt modelId="{83A83B22-63E6-49EA-89E7-A58725DB633D}" type="parTrans" cxnId="{D3699F3E-2BAA-4581-8226-CFCD890E832A}">
      <dgm:prSet/>
      <dgm:spPr/>
      <dgm:t>
        <a:bodyPr/>
        <a:lstStyle/>
        <a:p>
          <a:endParaRPr lang="ru-RU"/>
        </a:p>
      </dgm:t>
    </dgm:pt>
    <dgm:pt modelId="{F090EC7F-6E6A-40AC-B657-37626E523A10}" type="sibTrans" cxnId="{D3699F3E-2BAA-4581-8226-CFCD890E832A}">
      <dgm:prSet/>
      <dgm:spPr/>
      <dgm:t>
        <a:bodyPr/>
        <a:lstStyle/>
        <a:p>
          <a:endParaRPr lang="ru-RU"/>
        </a:p>
      </dgm:t>
    </dgm:pt>
    <dgm:pt modelId="{900C2753-5F3B-4890-A57D-A9F14C6ADB61}">
      <dgm:prSet phldrT="[Текст]" custT="1"/>
      <dgm:spPr/>
      <dgm:t>
        <a:bodyPr/>
        <a:lstStyle/>
        <a:p>
          <a:r>
            <a:rPr lang="ru-RU" sz="2500" dirty="0" smtClean="0"/>
            <a:t>2 лицо</a:t>
          </a:r>
          <a:endParaRPr lang="ru-RU" sz="2500" dirty="0"/>
        </a:p>
      </dgm:t>
    </dgm:pt>
    <dgm:pt modelId="{1ACC5C6D-4B9C-476B-83A9-5F56AD527A63}" type="parTrans" cxnId="{243E11AA-6B4D-48F4-ADE9-3CD60F39432D}">
      <dgm:prSet/>
      <dgm:spPr/>
      <dgm:t>
        <a:bodyPr/>
        <a:lstStyle/>
        <a:p>
          <a:endParaRPr lang="ru-RU"/>
        </a:p>
      </dgm:t>
    </dgm:pt>
    <dgm:pt modelId="{8CF9500B-2BCE-45D4-83F1-221C5A117D5B}" type="sibTrans" cxnId="{243E11AA-6B4D-48F4-ADE9-3CD60F39432D}">
      <dgm:prSet/>
      <dgm:spPr/>
      <dgm:t>
        <a:bodyPr/>
        <a:lstStyle/>
        <a:p>
          <a:endParaRPr lang="ru-RU"/>
        </a:p>
      </dgm:t>
    </dgm:pt>
    <dgm:pt modelId="{8F629993-4A6C-4A5A-B665-5BCFA0FC14A7}">
      <dgm:prSet phldrT="[Текст]" custT="1"/>
      <dgm:spPr/>
      <dgm:t>
        <a:bodyPr/>
        <a:lstStyle/>
        <a:p>
          <a:r>
            <a:rPr lang="ru-RU" sz="2500" dirty="0" smtClean="0"/>
            <a:t>3 лицо</a:t>
          </a:r>
          <a:endParaRPr lang="ru-RU" sz="2500" dirty="0"/>
        </a:p>
      </dgm:t>
    </dgm:pt>
    <dgm:pt modelId="{48E84F1A-650D-45DB-B65A-3A6DDB30788C}" type="parTrans" cxnId="{855CB1B8-DFBF-46E6-8CE6-9FBF76F3D87A}">
      <dgm:prSet/>
      <dgm:spPr/>
      <dgm:t>
        <a:bodyPr/>
        <a:lstStyle/>
        <a:p>
          <a:endParaRPr lang="ru-RU"/>
        </a:p>
      </dgm:t>
    </dgm:pt>
    <dgm:pt modelId="{38005C86-666A-4885-99E8-27D2ED5FE5DE}" type="sibTrans" cxnId="{855CB1B8-DFBF-46E6-8CE6-9FBF76F3D87A}">
      <dgm:prSet/>
      <dgm:spPr/>
      <dgm:t>
        <a:bodyPr/>
        <a:lstStyle/>
        <a:p>
          <a:endParaRPr lang="ru-RU"/>
        </a:p>
      </dgm:t>
    </dgm:pt>
    <dgm:pt modelId="{C37D82D8-01CC-4D48-8A99-81A74F18877A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He may go out</a:t>
          </a:r>
        </a:p>
        <a:p>
          <a:r>
            <a:rPr lang="en-US" sz="2500" b="1" dirty="0" smtClean="0">
              <a:solidFill>
                <a:srgbClr val="C00000"/>
              </a:solidFill>
            </a:rPr>
            <a:t>She may go out</a:t>
          </a:r>
        </a:p>
        <a:p>
          <a:r>
            <a:rPr lang="en-US" sz="2500" b="1" dirty="0" smtClean="0">
              <a:solidFill>
                <a:srgbClr val="C00000"/>
              </a:solidFill>
            </a:rPr>
            <a:t>It may go out </a:t>
          </a:r>
          <a:endParaRPr lang="ru-RU" sz="2500" b="1" dirty="0">
            <a:solidFill>
              <a:srgbClr val="C00000"/>
            </a:solidFill>
          </a:endParaRPr>
        </a:p>
      </dgm:t>
    </dgm:pt>
    <dgm:pt modelId="{E46A9FB6-1516-4479-B3B5-7F6A6122557C}" type="parTrans" cxnId="{D5AF146E-1737-46C6-B720-19AEAF1AB500}">
      <dgm:prSet/>
      <dgm:spPr/>
      <dgm:t>
        <a:bodyPr/>
        <a:lstStyle/>
        <a:p>
          <a:endParaRPr lang="ru-RU"/>
        </a:p>
      </dgm:t>
    </dgm:pt>
    <dgm:pt modelId="{40AA14AA-D928-4904-B755-D82BFE3F62EB}" type="sibTrans" cxnId="{D5AF146E-1737-46C6-B720-19AEAF1AB500}">
      <dgm:prSet/>
      <dgm:spPr/>
      <dgm:t>
        <a:bodyPr/>
        <a:lstStyle/>
        <a:p>
          <a:endParaRPr lang="ru-RU"/>
        </a:p>
      </dgm:t>
    </dgm:pt>
    <dgm:pt modelId="{08D22200-D8D3-4767-B57E-FFCE310A6E8A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You may go out</a:t>
          </a:r>
          <a:endParaRPr lang="ru-RU" sz="2500" b="1" dirty="0">
            <a:solidFill>
              <a:srgbClr val="C00000"/>
            </a:solidFill>
          </a:endParaRPr>
        </a:p>
      </dgm:t>
    </dgm:pt>
    <dgm:pt modelId="{CA1F6014-92E0-4900-BE43-18C8466B9502}" type="parTrans" cxnId="{35E23AF8-423A-4D4C-97B0-4688055C3B39}">
      <dgm:prSet/>
      <dgm:spPr/>
      <dgm:t>
        <a:bodyPr/>
        <a:lstStyle/>
        <a:p>
          <a:endParaRPr lang="ru-RU"/>
        </a:p>
      </dgm:t>
    </dgm:pt>
    <dgm:pt modelId="{7F1A7180-5E95-49A1-AB55-6EBAECE4DBEC}" type="sibTrans" cxnId="{35E23AF8-423A-4D4C-97B0-4688055C3B39}">
      <dgm:prSet/>
      <dgm:spPr/>
      <dgm:t>
        <a:bodyPr/>
        <a:lstStyle/>
        <a:p>
          <a:endParaRPr lang="ru-RU"/>
        </a:p>
      </dgm:t>
    </dgm:pt>
    <dgm:pt modelId="{101400FD-BD41-43F2-8A35-9AE72517D873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I may go out</a:t>
          </a:r>
          <a:endParaRPr lang="ru-RU" sz="2500" b="1" dirty="0">
            <a:solidFill>
              <a:srgbClr val="C00000"/>
            </a:solidFill>
          </a:endParaRPr>
        </a:p>
      </dgm:t>
    </dgm:pt>
    <dgm:pt modelId="{BE762D14-24FE-4D89-BA01-0CE82884B200}" type="parTrans" cxnId="{5A687D60-34D1-4DCD-83F2-05EADA1D2FB7}">
      <dgm:prSet/>
      <dgm:spPr/>
      <dgm:t>
        <a:bodyPr/>
        <a:lstStyle/>
        <a:p>
          <a:endParaRPr lang="ru-RU"/>
        </a:p>
      </dgm:t>
    </dgm:pt>
    <dgm:pt modelId="{EE12040D-BD6B-431D-BE0F-B1CA4D8E4BD1}" type="sibTrans" cxnId="{5A687D60-34D1-4DCD-83F2-05EADA1D2FB7}">
      <dgm:prSet/>
      <dgm:spPr/>
      <dgm:t>
        <a:bodyPr/>
        <a:lstStyle/>
        <a:p>
          <a:endParaRPr lang="ru-RU"/>
        </a:p>
      </dgm:t>
    </dgm:pt>
    <dgm:pt modelId="{08FCD811-9FC2-45BD-A5C0-1BC7C378735A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We may go out</a:t>
          </a:r>
          <a:endParaRPr lang="ru-RU" sz="2500" b="1" dirty="0">
            <a:solidFill>
              <a:srgbClr val="C00000"/>
            </a:solidFill>
          </a:endParaRPr>
        </a:p>
      </dgm:t>
    </dgm:pt>
    <dgm:pt modelId="{ACDEE864-1CD4-4AE3-923E-5519AABE09E0}" type="parTrans" cxnId="{1AB0500C-15D1-496C-997C-F570788A33C2}">
      <dgm:prSet/>
      <dgm:spPr/>
      <dgm:t>
        <a:bodyPr/>
        <a:lstStyle/>
        <a:p>
          <a:endParaRPr lang="ru-RU"/>
        </a:p>
      </dgm:t>
    </dgm:pt>
    <dgm:pt modelId="{3414BB69-BD12-407A-854B-B1EE638CA8FF}" type="sibTrans" cxnId="{1AB0500C-15D1-496C-997C-F570788A33C2}">
      <dgm:prSet/>
      <dgm:spPr/>
      <dgm:t>
        <a:bodyPr/>
        <a:lstStyle/>
        <a:p>
          <a:endParaRPr lang="ru-RU"/>
        </a:p>
      </dgm:t>
    </dgm:pt>
    <dgm:pt modelId="{656130ED-0B96-463B-A032-9A76AE034675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You may go out</a:t>
          </a:r>
          <a:endParaRPr lang="ru-RU" sz="2500" b="1" dirty="0">
            <a:solidFill>
              <a:srgbClr val="C00000"/>
            </a:solidFill>
          </a:endParaRPr>
        </a:p>
      </dgm:t>
    </dgm:pt>
    <dgm:pt modelId="{3BE76EA3-6FAB-42BC-9B38-22C3C81CEF19}" type="parTrans" cxnId="{0741ABD3-E37C-44EE-81CA-ADB007BA7964}">
      <dgm:prSet/>
      <dgm:spPr/>
      <dgm:t>
        <a:bodyPr/>
        <a:lstStyle/>
        <a:p>
          <a:endParaRPr lang="ru-RU"/>
        </a:p>
      </dgm:t>
    </dgm:pt>
    <dgm:pt modelId="{44F6C746-B650-4854-859A-32862B361DFA}" type="sibTrans" cxnId="{0741ABD3-E37C-44EE-81CA-ADB007BA7964}">
      <dgm:prSet/>
      <dgm:spPr/>
      <dgm:t>
        <a:bodyPr/>
        <a:lstStyle/>
        <a:p>
          <a:endParaRPr lang="ru-RU"/>
        </a:p>
      </dgm:t>
    </dgm:pt>
    <dgm:pt modelId="{55CF0FDC-F7A7-4DBE-8356-3EA921D853BE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They may go out</a:t>
          </a:r>
          <a:endParaRPr lang="ru-RU" sz="2500" b="1" dirty="0">
            <a:solidFill>
              <a:srgbClr val="C00000"/>
            </a:solidFill>
          </a:endParaRPr>
        </a:p>
      </dgm:t>
    </dgm:pt>
    <dgm:pt modelId="{9516C44E-AB63-403A-B610-1248C3F7D4AA}" type="parTrans" cxnId="{36225473-9D52-4AFF-859B-E37DC11E56FE}">
      <dgm:prSet/>
      <dgm:spPr/>
      <dgm:t>
        <a:bodyPr/>
        <a:lstStyle/>
        <a:p>
          <a:endParaRPr lang="ru-RU"/>
        </a:p>
      </dgm:t>
    </dgm:pt>
    <dgm:pt modelId="{A2B3FB72-9ED4-4826-8D2A-129686880595}" type="sibTrans" cxnId="{36225473-9D52-4AFF-859B-E37DC11E56FE}">
      <dgm:prSet/>
      <dgm:spPr/>
      <dgm:t>
        <a:bodyPr/>
        <a:lstStyle/>
        <a:p>
          <a:endParaRPr lang="ru-RU"/>
        </a:p>
      </dgm:t>
    </dgm:pt>
    <dgm:pt modelId="{08E83807-2260-4C3D-A3E9-DAF7FB33ED0B}" type="pres">
      <dgm:prSet presAssocID="{EF8A7CAE-EEB7-4E3F-A7FF-D7131B4CB6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4477C7-055C-42F8-84AA-C48B3288F315}" type="pres">
      <dgm:prSet presAssocID="{2FB3BEBA-3412-45A5-85CF-61DCA8650833}" presName="compNode" presStyleCnt="0"/>
      <dgm:spPr/>
    </dgm:pt>
    <dgm:pt modelId="{AAB0C5F2-1173-4049-BC0B-A654513B73E5}" type="pres">
      <dgm:prSet presAssocID="{2FB3BEBA-3412-45A5-85CF-61DCA8650833}" presName="dummyConnPt" presStyleCnt="0"/>
      <dgm:spPr/>
    </dgm:pt>
    <dgm:pt modelId="{9A41FAE3-0790-4E4B-83F9-D7C9D107C8B0}" type="pres">
      <dgm:prSet presAssocID="{2FB3BEBA-3412-45A5-85CF-61DCA865083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A898F-2CC4-4159-8C4B-F0D791281200}" type="pres">
      <dgm:prSet presAssocID="{F090EC7F-6E6A-40AC-B657-37626E523A1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59A255E-094E-4965-8539-D95C9A5CC264}" type="pres">
      <dgm:prSet presAssocID="{900C2753-5F3B-4890-A57D-A9F14C6ADB61}" presName="compNode" presStyleCnt="0"/>
      <dgm:spPr/>
    </dgm:pt>
    <dgm:pt modelId="{17E902E9-3499-4672-AFD7-FFD16DCF1DF0}" type="pres">
      <dgm:prSet presAssocID="{900C2753-5F3B-4890-A57D-A9F14C6ADB61}" presName="dummyConnPt" presStyleCnt="0"/>
      <dgm:spPr/>
    </dgm:pt>
    <dgm:pt modelId="{1612086B-2A03-46F9-B202-82029FA5A8B3}" type="pres">
      <dgm:prSet presAssocID="{900C2753-5F3B-4890-A57D-A9F14C6ADB6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0ABB4-7D36-4BE0-B64D-237E4D1BE93D}" type="pres">
      <dgm:prSet presAssocID="{8CF9500B-2BCE-45D4-83F1-221C5A117D5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F6AB276B-065C-4F12-B47C-D1B9111000C1}" type="pres">
      <dgm:prSet presAssocID="{8F629993-4A6C-4A5A-B665-5BCFA0FC14A7}" presName="compNode" presStyleCnt="0"/>
      <dgm:spPr/>
    </dgm:pt>
    <dgm:pt modelId="{967E9692-2C34-4707-811C-0D58F24E2C9F}" type="pres">
      <dgm:prSet presAssocID="{8F629993-4A6C-4A5A-B665-5BCFA0FC14A7}" presName="dummyConnPt" presStyleCnt="0"/>
      <dgm:spPr/>
    </dgm:pt>
    <dgm:pt modelId="{AFCA041A-8B30-4B58-93C2-3CC79B176EC3}" type="pres">
      <dgm:prSet presAssocID="{8F629993-4A6C-4A5A-B665-5BCFA0FC14A7}" presName="node" presStyleLbl="node1" presStyleIdx="2" presStyleCnt="9" custScaleX="111963" custScaleY="12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689ED-17E7-47F2-9D71-10483B0DF9D8}" type="pres">
      <dgm:prSet presAssocID="{38005C86-666A-4885-99E8-27D2ED5FE5D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616CEAC-D1A1-4AC8-BB9E-A1ABA9A8328C}" type="pres">
      <dgm:prSet presAssocID="{C37D82D8-01CC-4D48-8A99-81A74F18877A}" presName="compNode" presStyleCnt="0"/>
      <dgm:spPr/>
    </dgm:pt>
    <dgm:pt modelId="{ACEA4524-45F7-46B3-B831-C879F850EC62}" type="pres">
      <dgm:prSet presAssocID="{C37D82D8-01CC-4D48-8A99-81A74F18877A}" presName="dummyConnPt" presStyleCnt="0"/>
      <dgm:spPr/>
    </dgm:pt>
    <dgm:pt modelId="{988B69F7-C18B-438C-830B-98432F324E42}" type="pres">
      <dgm:prSet presAssocID="{C37D82D8-01CC-4D48-8A99-81A74F18877A}" presName="node" presStyleLbl="node1" presStyleIdx="3" presStyleCnt="9" custScaleX="136420" custScaleY="12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B6D4B-AEAD-4EA4-A73D-EA6F4C58BCF1}" type="pres">
      <dgm:prSet presAssocID="{40AA14AA-D928-4904-B755-D82BFE3F62EB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0A1647CE-6151-4027-824F-20A112CD7E35}" type="pres">
      <dgm:prSet presAssocID="{08D22200-D8D3-4767-B57E-FFCE310A6E8A}" presName="compNode" presStyleCnt="0"/>
      <dgm:spPr/>
    </dgm:pt>
    <dgm:pt modelId="{DBED3AA1-DDAB-4412-B903-47FF88E61D07}" type="pres">
      <dgm:prSet presAssocID="{08D22200-D8D3-4767-B57E-FFCE310A6E8A}" presName="dummyConnPt" presStyleCnt="0"/>
      <dgm:spPr/>
    </dgm:pt>
    <dgm:pt modelId="{1F2460A8-8419-48EA-936B-944969FE2C27}" type="pres">
      <dgm:prSet presAssocID="{08D22200-D8D3-4767-B57E-FFCE310A6E8A}" presName="node" presStyleLbl="node1" presStyleIdx="4" presStyleCnt="9" custScaleX="13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84D0A-6E70-439B-8798-DFF5CAE1E8EE}" type="pres">
      <dgm:prSet presAssocID="{7F1A7180-5E95-49A1-AB55-6EBAECE4DBEC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9B0DCAED-FDB9-48E2-B09F-2C09E9E835CB}" type="pres">
      <dgm:prSet presAssocID="{101400FD-BD41-43F2-8A35-9AE72517D873}" presName="compNode" presStyleCnt="0"/>
      <dgm:spPr/>
    </dgm:pt>
    <dgm:pt modelId="{54588C63-B014-4A30-A352-96D11F83B787}" type="pres">
      <dgm:prSet presAssocID="{101400FD-BD41-43F2-8A35-9AE72517D873}" presName="dummyConnPt" presStyleCnt="0"/>
      <dgm:spPr/>
    </dgm:pt>
    <dgm:pt modelId="{8C3BC61A-69F9-4A0B-BA52-E0799E4E390D}" type="pres">
      <dgm:prSet presAssocID="{101400FD-BD41-43F2-8A35-9AE72517D873}" presName="node" presStyleLbl="node1" presStyleIdx="5" presStyleCnt="9" custScaleX="12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D7E6-2DD2-4552-81B1-AD3904126291}" type="pres">
      <dgm:prSet presAssocID="{EE12040D-BD6B-431D-BE0F-B1CA4D8E4BD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ECB19272-DD5F-43F3-A489-9146D9EE4B1E}" type="pres">
      <dgm:prSet presAssocID="{08FCD811-9FC2-45BD-A5C0-1BC7C378735A}" presName="compNode" presStyleCnt="0"/>
      <dgm:spPr/>
    </dgm:pt>
    <dgm:pt modelId="{EA219C3A-8200-4F04-AE45-87DD9A6521E4}" type="pres">
      <dgm:prSet presAssocID="{08FCD811-9FC2-45BD-A5C0-1BC7C378735A}" presName="dummyConnPt" presStyleCnt="0"/>
      <dgm:spPr/>
    </dgm:pt>
    <dgm:pt modelId="{FAE8B69E-3902-4B1E-8BE4-8C14B65B8160}" type="pres">
      <dgm:prSet presAssocID="{08FCD811-9FC2-45BD-A5C0-1BC7C378735A}" presName="node" presStyleLbl="node1" presStyleIdx="6" presStyleCnt="9" custScaleX="14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2766A-038F-4E71-B10E-892E7BA52743}" type="pres">
      <dgm:prSet presAssocID="{3414BB69-BD12-407A-854B-B1EE638CA8FF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F5027785-D8C1-4172-8847-854B27331086}" type="pres">
      <dgm:prSet presAssocID="{656130ED-0B96-463B-A032-9A76AE034675}" presName="compNode" presStyleCnt="0"/>
      <dgm:spPr/>
    </dgm:pt>
    <dgm:pt modelId="{5F5B29C2-32BB-4B58-9014-B69266C350A2}" type="pres">
      <dgm:prSet presAssocID="{656130ED-0B96-463B-A032-9A76AE034675}" presName="dummyConnPt" presStyleCnt="0"/>
      <dgm:spPr/>
    </dgm:pt>
    <dgm:pt modelId="{15C0EDC0-1C32-4C02-8559-EFB53CCB91AA}" type="pres">
      <dgm:prSet presAssocID="{656130ED-0B96-463B-A032-9A76AE034675}" presName="node" presStyleLbl="node1" presStyleIdx="7" presStyleCnt="9" custScaleX="14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68222-07DC-4432-9410-7B0E45A9BD9D}" type="pres">
      <dgm:prSet presAssocID="{44F6C746-B650-4854-859A-32862B361DF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9D17E27-3721-4CCF-9774-A87733861133}" type="pres">
      <dgm:prSet presAssocID="{55CF0FDC-F7A7-4DBE-8356-3EA921D853BE}" presName="compNode" presStyleCnt="0"/>
      <dgm:spPr/>
    </dgm:pt>
    <dgm:pt modelId="{51BD0051-8EE4-4413-B114-178B735065B8}" type="pres">
      <dgm:prSet presAssocID="{55CF0FDC-F7A7-4DBE-8356-3EA921D853BE}" presName="dummyConnPt" presStyleCnt="0"/>
      <dgm:spPr/>
    </dgm:pt>
    <dgm:pt modelId="{13B1F9DF-35C8-46B5-BEB5-1761D7E67BA5}" type="pres">
      <dgm:prSet presAssocID="{55CF0FDC-F7A7-4DBE-8356-3EA921D853BE}" presName="node" presStyleLbl="node1" presStyleIdx="8" presStyleCnt="9" custScaleX="149308" custScaleY="1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AB61C-84BE-4E2E-82CC-94766427EF8F}" type="presOf" srcId="{7F1A7180-5E95-49A1-AB55-6EBAECE4DBEC}" destId="{4AE84D0A-6E70-439B-8798-DFF5CAE1E8EE}" srcOrd="0" destOrd="0" presId="urn:microsoft.com/office/officeart/2005/8/layout/bProcess4"/>
    <dgm:cxn modelId="{1AB0500C-15D1-496C-997C-F570788A33C2}" srcId="{EF8A7CAE-EEB7-4E3F-A7FF-D7131B4CB646}" destId="{08FCD811-9FC2-45BD-A5C0-1BC7C378735A}" srcOrd="6" destOrd="0" parTransId="{ACDEE864-1CD4-4AE3-923E-5519AABE09E0}" sibTransId="{3414BB69-BD12-407A-854B-B1EE638CA8FF}"/>
    <dgm:cxn modelId="{C59B51FD-035F-462A-A86F-DE9A81D9F047}" type="presOf" srcId="{08D22200-D8D3-4767-B57E-FFCE310A6E8A}" destId="{1F2460A8-8419-48EA-936B-944969FE2C27}" srcOrd="0" destOrd="0" presId="urn:microsoft.com/office/officeart/2005/8/layout/bProcess4"/>
    <dgm:cxn modelId="{323098F1-FE2F-48DF-9E8D-C02708F5AF19}" type="presOf" srcId="{8F629993-4A6C-4A5A-B665-5BCFA0FC14A7}" destId="{AFCA041A-8B30-4B58-93C2-3CC79B176EC3}" srcOrd="0" destOrd="0" presId="urn:microsoft.com/office/officeart/2005/8/layout/bProcess4"/>
    <dgm:cxn modelId="{D5AF146E-1737-46C6-B720-19AEAF1AB500}" srcId="{EF8A7CAE-EEB7-4E3F-A7FF-D7131B4CB646}" destId="{C37D82D8-01CC-4D48-8A99-81A74F18877A}" srcOrd="3" destOrd="0" parTransId="{E46A9FB6-1516-4479-B3B5-7F6A6122557C}" sibTransId="{40AA14AA-D928-4904-B755-D82BFE3F62EB}"/>
    <dgm:cxn modelId="{243E11AA-6B4D-48F4-ADE9-3CD60F39432D}" srcId="{EF8A7CAE-EEB7-4E3F-A7FF-D7131B4CB646}" destId="{900C2753-5F3B-4890-A57D-A9F14C6ADB61}" srcOrd="1" destOrd="0" parTransId="{1ACC5C6D-4B9C-476B-83A9-5F56AD527A63}" sibTransId="{8CF9500B-2BCE-45D4-83F1-221C5A117D5B}"/>
    <dgm:cxn modelId="{6A76CA0D-E8D3-42C7-8873-779A838930CB}" type="presOf" srcId="{656130ED-0B96-463B-A032-9A76AE034675}" destId="{15C0EDC0-1C32-4C02-8559-EFB53CCB91AA}" srcOrd="0" destOrd="0" presId="urn:microsoft.com/office/officeart/2005/8/layout/bProcess4"/>
    <dgm:cxn modelId="{54BDD9B1-EFAD-4545-B088-95C1EF222ED9}" type="presOf" srcId="{44F6C746-B650-4854-859A-32862B361DFA}" destId="{8F668222-07DC-4432-9410-7B0E45A9BD9D}" srcOrd="0" destOrd="0" presId="urn:microsoft.com/office/officeart/2005/8/layout/bProcess4"/>
    <dgm:cxn modelId="{94B538F3-A569-4FC4-ADDF-AC282773C702}" type="presOf" srcId="{55CF0FDC-F7A7-4DBE-8356-3EA921D853BE}" destId="{13B1F9DF-35C8-46B5-BEB5-1761D7E67BA5}" srcOrd="0" destOrd="0" presId="urn:microsoft.com/office/officeart/2005/8/layout/bProcess4"/>
    <dgm:cxn modelId="{35E23AF8-423A-4D4C-97B0-4688055C3B39}" srcId="{EF8A7CAE-EEB7-4E3F-A7FF-D7131B4CB646}" destId="{08D22200-D8D3-4767-B57E-FFCE310A6E8A}" srcOrd="4" destOrd="0" parTransId="{CA1F6014-92E0-4900-BE43-18C8466B9502}" sibTransId="{7F1A7180-5E95-49A1-AB55-6EBAECE4DBEC}"/>
    <dgm:cxn modelId="{D3699F3E-2BAA-4581-8226-CFCD890E832A}" srcId="{EF8A7CAE-EEB7-4E3F-A7FF-D7131B4CB646}" destId="{2FB3BEBA-3412-45A5-85CF-61DCA8650833}" srcOrd="0" destOrd="0" parTransId="{83A83B22-63E6-49EA-89E7-A58725DB633D}" sibTransId="{F090EC7F-6E6A-40AC-B657-37626E523A10}"/>
    <dgm:cxn modelId="{36225473-9D52-4AFF-859B-E37DC11E56FE}" srcId="{EF8A7CAE-EEB7-4E3F-A7FF-D7131B4CB646}" destId="{55CF0FDC-F7A7-4DBE-8356-3EA921D853BE}" srcOrd="8" destOrd="0" parTransId="{9516C44E-AB63-403A-B610-1248C3F7D4AA}" sibTransId="{A2B3FB72-9ED4-4826-8D2A-129686880595}"/>
    <dgm:cxn modelId="{E3BDC497-7651-4484-9B66-285E8FAF9E47}" type="presOf" srcId="{08FCD811-9FC2-45BD-A5C0-1BC7C378735A}" destId="{FAE8B69E-3902-4B1E-8BE4-8C14B65B8160}" srcOrd="0" destOrd="0" presId="urn:microsoft.com/office/officeart/2005/8/layout/bProcess4"/>
    <dgm:cxn modelId="{A8E6D3C8-CFD6-47D0-991F-25CAD0A371B6}" type="presOf" srcId="{2FB3BEBA-3412-45A5-85CF-61DCA8650833}" destId="{9A41FAE3-0790-4E4B-83F9-D7C9D107C8B0}" srcOrd="0" destOrd="0" presId="urn:microsoft.com/office/officeart/2005/8/layout/bProcess4"/>
    <dgm:cxn modelId="{5A687D60-34D1-4DCD-83F2-05EADA1D2FB7}" srcId="{EF8A7CAE-EEB7-4E3F-A7FF-D7131B4CB646}" destId="{101400FD-BD41-43F2-8A35-9AE72517D873}" srcOrd="5" destOrd="0" parTransId="{BE762D14-24FE-4D89-BA01-0CE82884B200}" sibTransId="{EE12040D-BD6B-431D-BE0F-B1CA4D8E4BD1}"/>
    <dgm:cxn modelId="{0741ABD3-E37C-44EE-81CA-ADB007BA7964}" srcId="{EF8A7CAE-EEB7-4E3F-A7FF-D7131B4CB646}" destId="{656130ED-0B96-463B-A032-9A76AE034675}" srcOrd="7" destOrd="0" parTransId="{3BE76EA3-6FAB-42BC-9B38-22C3C81CEF19}" sibTransId="{44F6C746-B650-4854-859A-32862B361DFA}"/>
    <dgm:cxn modelId="{9A80A169-8D68-4BEE-9B91-809FA5E677E6}" type="presOf" srcId="{900C2753-5F3B-4890-A57D-A9F14C6ADB61}" destId="{1612086B-2A03-46F9-B202-82029FA5A8B3}" srcOrd="0" destOrd="0" presId="urn:microsoft.com/office/officeart/2005/8/layout/bProcess4"/>
    <dgm:cxn modelId="{A11495A0-7EFD-4B11-94C1-ED77AF2C8676}" type="presOf" srcId="{8CF9500B-2BCE-45D4-83F1-221C5A117D5B}" destId="{2100ABB4-7D36-4BE0-B64D-237E4D1BE93D}" srcOrd="0" destOrd="0" presId="urn:microsoft.com/office/officeart/2005/8/layout/bProcess4"/>
    <dgm:cxn modelId="{855CB1B8-DFBF-46E6-8CE6-9FBF76F3D87A}" srcId="{EF8A7CAE-EEB7-4E3F-A7FF-D7131B4CB646}" destId="{8F629993-4A6C-4A5A-B665-5BCFA0FC14A7}" srcOrd="2" destOrd="0" parTransId="{48E84F1A-650D-45DB-B65A-3A6DDB30788C}" sibTransId="{38005C86-666A-4885-99E8-27D2ED5FE5DE}"/>
    <dgm:cxn modelId="{50E526BD-B6CA-4EF2-A08B-BBDD06FB49E4}" type="presOf" srcId="{40AA14AA-D928-4904-B755-D82BFE3F62EB}" destId="{B39B6D4B-AEAD-4EA4-A73D-EA6F4C58BCF1}" srcOrd="0" destOrd="0" presId="urn:microsoft.com/office/officeart/2005/8/layout/bProcess4"/>
    <dgm:cxn modelId="{9887C34A-46E3-404A-BA04-D04DB31D4FBC}" type="presOf" srcId="{3414BB69-BD12-407A-854B-B1EE638CA8FF}" destId="{7BC2766A-038F-4E71-B10E-892E7BA52743}" srcOrd="0" destOrd="0" presId="urn:microsoft.com/office/officeart/2005/8/layout/bProcess4"/>
    <dgm:cxn modelId="{EB6910DD-6F51-4B92-BBD2-79EB2539F0E7}" type="presOf" srcId="{38005C86-666A-4885-99E8-27D2ED5FE5DE}" destId="{76F689ED-17E7-47F2-9D71-10483B0DF9D8}" srcOrd="0" destOrd="0" presId="urn:microsoft.com/office/officeart/2005/8/layout/bProcess4"/>
    <dgm:cxn modelId="{1847AA3C-8EE2-4F95-9DF4-F2F8DF981ECF}" type="presOf" srcId="{EE12040D-BD6B-431D-BE0F-B1CA4D8E4BD1}" destId="{FFF0D7E6-2DD2-4552-81B1-AD3904126291}" srcOrd="0" destOrd="0" presId="urn:microsoft.com/office/officeart/2005/8/layout/bProcess4"/>
    <dgm:cxn modelId="{33A8A211-E02F-4D24-9F19-950FB92F2BFC}" type="presOf" srcId="{101400FD-BD41-43F2-8A35-9AE72517D873}" destId="{8C3BC61A-69F9-4A0B-BA52-E0799E4E390D}" srcOrd="0" destOrd="0" presId="urn:microsoft.com/office/officeart/2005/8/layout/bProcess4"/>
    <dgm:cxn modelId="{2EF52042-8C90-4FFE-8B58-9A6C0ADCC648}" type="presOf" srcId="{C37D82D8-01CC-4D48-8A99-81A74F18877A}" destId="{988B69F7-C18B-438C-830B-98432F324E42}" srcOrd="0" destOrd="0" presId="urn:microsoft.com/office/officeart/2005/8/layout/bProcess4"/>
    <dgm:cxn modelId="{ED7B2287-3353-4474-988A-32DBFB874104}" type="presOf" srcId="{EF8A7CAE-EEB7-4E3F-A7FF-D7131B4CB646}" destId="{08E83807-2260-4C3D-A3E9-DAF7FB33ED0B}" srcOrd="0" destOrd="0" presId="urn:microsoft.com/office/officeart/2005/8/layout/bProcess4"/>
    <dgm:cxn modelId="{9A64DB7F-6D87-4B0D-8965-F4A687D70E25}" type="presOf" srcId="{F090EC7F-6E6A-40AC-B657-37626E523A10}" destId="{7F1A898F-2CC4-4159-8C4B-F0D791281200}" srcOrd="0" destOrd="0" presId="urn:microsoft.com/office/officeart/2005/8/layout/bProcess4"/>
    <dgm:cxn modelId="{17DA63F5-638F-4CD8-A86F-A9F992836D59}" type="presParOf" srcId="{08E83807-2260-4C3D-A3E9-DAF7FB33ED0B}" destId="{B44477C7-055C-42F8-84AA-C48B3288F315}" srcOrd="0" destOrd="0" presId="urn:microsoft.com/office/officeart/2005/8/layout/bProcess4"/>
    <dgm:cxn modelId="{3779F11D-2212-43CB-9134-AE189077D724}" type="presParOf" srcId="{B44477C7-055C-42F8-84AA-C48B3288F315}" destId="{AAB0C5F2-1173-4049-BC0B-A654513B73E5}" srcOrd="0" destOrd="0" presId="urn:microsoft.com/office/officeart/2005/8/layout/bProcess4"/>
    <dgm:cxn modelId="{BCE6BD17-B752-48BD-9EE7-1382DB9DDB39}" type="presParOf" srcId="{B44477C7-055C-42F8-84AA-C48B3288F315}" destId="{9A41FAE3-0790-4E4B-83F9-D7C9D107C8B0}" srcOrd="1" destOrd="0" presId="urn:microsoft.com/office/officeart/2005/8/layout/bProcess4"/>
    <dgm:cxn modelId="{1BC09EB7-4FA3-4489-BBEF-7E2E778873BA}" type="presParOf" srcId="{08E83807-2260-4C3D-A3E9-DAF7FB33ED0B}" destId="{7F1A898F-2CC4-4159-8C4B-F0D791281200}" srcOrd="1" destOrd="0" presId="urn:microsoft.com/office/officeart/2005/8/layout/bProcess4"/>
    <dgm:cxn modelId="{781D8F04-61C7-4F48-B478-53BEFCC3F42C}" type="presParOf" srcId="{08E83807-2260-4C3D-A3E9-DAF7FB33ED0B}" destId="{859A255E-094E-4965-8539-D95C9A5CC264}" srcOrd="2" destOrd="0" presId="urn:microsoft.com/office/officeart/2005/8/layout/bProcess4"/>
    <dgm:cxn modelId="{54A0735E-B30A-482B-8088-D23B5E49B8A6}" type="presParOf" srcId="{859A255E-094E-4965-8539-D95C9A5CC264}" destId="{17E902E9-3499-4672-AFD7-FFD16DCF1DF0}" srcOrd="0" destOrd="0" presId="urn:microsoft.com/office/officeart/2005/8/layout/bProcess4"/>
    <dgm:cxn modelId="{836A8952-0F28-4509-8726-C56E43D07F03}" type="presParOf" srcId="{859A255E-094E-4965-8539-D95C9A5CC264}" destId="{1612086B-2A03-46F9-B202-82029FA5A8B3}" srcOrd="1" destOrd="0" presId="urn:microsoft.com/office/officeart/2005/8/layout/bProcess4"/>
    <dgm:cxn modelId="{B31E1C22-8362-4A0C-A361-00474727B1F6}" type="presParOf" srcId="{08E83807-2260-4C3D-A3E9-DAF7FB33ED0B}" destId="{2100ABB4-7D36-4BE0-B64D-237E4D1BE93D}" srcOrd="3" destOrd="0" presId="urn:microsoft.com/office/officeart/2005/8/layout/bProcess4"/>
    <dgm:cxn modelId="{FE2D25D4-CBB7-4945-A7CD-F1EDC949A30B}" type="presParOf" srcId="{08E83807-2260-4C3D-A3E9-DAF7FB33ED0B}" destId="{F6AB276B-065C-4F12-B47C-D1B9111000C1}" srcOrd="4" destOrd="0" presId="urn:microsoft.com/office/officeart/2005/8/layout/bProcess4"/>
    <dgm:cxn modelId="{6FDE6490-B4A4-4B80-9E8F-EA102040283D}" type="presParOf" srcId="{F6AB276B-065C-4F12-B47C-D1B9111000C1}" destId="{967E9692-2C34-4707-811C-0D58F24E2C9F}" srcOrd="0" destOrd="0" presId="urn:microsoft.com/office/officeart/2005/8/layout/bProcess4"/>
    <dgm:cxn modelId="{BE8B1509-33D4-47BD-9705-3951488D5074}" type="presParOf" srcId="{F6AB276B-065C-4F12-B47C-D1B9111000C1}" destId="{AFCA041A-8B30-4B58-93C2-3CC79B176EC3}" srcOrd="1" destOrd="0" presId="urn:microsoft.com/office/officeart/2005/8/layout/bProcess4"/>
    <dgm:cxn modelId="{46AD9D39-F5C8-45BC-9B79-0B15924AA700}" type="presParOf" srcId="{08E83807-2260-4C3D-A3E9-DAF7FB33ED0B}" destId="{76F689ED-17E7-47F2-9D71-10483B0DF9D8}" srcOrd="5" destOrd="0" presId="urn:microsoft.com/office/officeart/2005/8/layout/bProcess4"/>
    <dgm:cxn modelId="{864AE7CE-21C1-4177-BDEB-C5F90BB6575F}" type="presParOf" srcId="{08E83807-2260-4C3D-A3E9-DAF7FB33ED0B}" destId="{8616CEAC-D1A1-4AC8-BB9E-A1ABA9A8328C}" srcOrd="6" destOrd="0" presId="urn:microsoft.com/office/officeart/2005/8/layout/bProcess4"/>
    <dgm:cxn modelId="{59C7FB3F-6758-41D0-A24C-9CC713554DF5}" type="presParOf" srcId="{8616CEAC-D1A1-4AC8-BB9E-A1ABA9A8328C}" destId="{ACEA4524-45F7-46B3-B831-C879F850EC62}" srcOrd="0" destOrd="0" presId="urn:microsoft.com/office/officeart/2005/8/layout/bProcess4"/>
    <dgm:cxn modelId="{E8A2BFE7-1344-4213-9328-4DA85135AFAB}" type="presParOf" srcId="{8616CEAC-D1A1-4AC8-BB9E-A1ABA9A8328C}" destId="{988B69F7-C18B-438C-830B-98432F324E42}" srcOrd="1" destOrd="0" presId="urn:microsoft.com/office/officeart/2005/8/layout/bProcess4"/>
    <dgm:cxn modelId="{08E4FED9-F1F4-4F09-848D-246BBDDC82FA}" type="presParOf" srcId="{08E83807-2260-4C3D-A3E9-DAF7FB33ED0B}" destId="{B39B6D4B-AEAD-4EA4-A73D-EA6F4C58BCF1}" srcOrd="7" destOrd="0" presId="urn:microsoft.com/office/officeart/2005/8/layout/bProcess4"/>
    <dgm:cxn modelId="{5621B364-AFDC-4F6E-A85D-35196CEA2280}" type="presParOf" srcId="{08E83807-2260-4C3D-A3E9-DAF7FB33ED0B}" destId="{0A1647CE-6151-4027-824F-20A112CD7E35}" srcOrd="8" destOrd="0" presId="urn:microsoft.com/office/officeart/2005/8/layout/bProcess4"/>
    <dgm:cxn modelId="{FF61ADF4-DDB5-4FC0-98D6-D6A1749F6695}" type="presParOf" srcId="{0A1647CE-6151-4027-824F-20A112CD7E35}" destId="{DBED3AA1-DDAB-4412-B903-47FF88E61D07}" srcOrd="0" destOrd="0" presId="urn:microsoft.com/office/officeart/2005/8/layout/bProcess4"/>
    <dgm:cxn modelId="{E04D6687-E819-486D-A40F-4D64BB6C1DED}" type="presParOf" srcId="{0A1647CE-6151-4027-824F-20A112CD7E35}" destId="{1F2460A8-8419-48EA-936B-944969FE2C27}" srcOrd="1" destOrd="0" presId="urn:microsoft.com/office/officeart/2005/8/layout/bProcess4"/>
    <dgm:cxn modelId="{6457BEEB-6F1F-4128-8317-1A96F455BC3B}" type="presParOf" srcId="{08E83807-2260-4C3D-A3E9-DAF7FB33ED0B}" destId="{4AE84D0A-6E70-439B-8798-DFF5CAE1E8EE}" srcOrd="9" destOrd="0" presId="urn:microsoft.com/office/officeart/2005/8/layout/bProcess4"/>
    <dgm:cxn modelId="{F5004FFD-7F0D-4FE3-895A-7E8FC3C65BEB}" type="presParOf" srcId="{08E83807-2260-4C3D-A3E9-DAF7FB33ED0B}" destId="{9B0DCAED-FDB9-48E2-B09F-2C09E9E835CB}" srcOrd="10" destOrd="0" presId="urn:microsoft.com/office/officeart/2005/8/layout/bProcess4"/>
    <dgm:cxn modelId="{E548DB3D-1C15-4971-AE1A-29DFA9DEB5C6}" type="presParOf" srcId="{9B0DCAED-FDB9-48E2-B09F-2C09E9E835CB}" destId="{54588C63-B014-4A30-A352-96D11F83B787}" srcOrd="0" destOrd="0" presId="urn:microsoft.com/office/officeart/2005/8/layout/bProcess4"/>
    <dgm:cxn modelId="{5A2ED9E4-1478-4C63-A678-92BE6EF22E50}" type="presParOf" srcId="{9B0DCAED-FDB9-48E2-B09F-2C09E9E835CB}" destId="{8C3BC61A-69F9-4A0B-BA52-E0799E4E390D}" srcOrd="1" destOrd="0" presId="urn:microsoft.com/office/officeart/2005/8/layout/bProcess4"/>
    <dgm:cxn modelId="{DD9463C3-4313-4974-B33E-5AE397F76AFF}" type="presParOf" srcId="{08E83807-2260-4C3D-A3E9-DAF7FB33ED0B}" destId="{FFF0D7E6-2DD2-4552-81B1-AD3904126291}" srcOrd="11" destOrd="0" presId="urn:microsoft.com/office/officeart/2005/8/layout/bProcess4"/>
    <dgm:cxn modelId="{17D8FCD1-CBD4-4018-8225-4DE3A3AB2BDC}" type="presParOf" srcId="{08E83807-2260-4C3D-A3E9-DAF7FB33ED0B}" destId="{ECB19272-DD5F-43F3-A489-9146D9EE4B1E}" srcOrd="12" destOrd="0" presId="urn:microsoft.com/office/officeart/2005/8/layout/bProcess4"/>
    <dgm:cxn modelId="{7C6747A7-83A0-4FEA-BB97-F22A0058795C}" type="presParOf" srcId="{ECB19272-DD5F-43F3-A489-9146D9EE4B1E}" destId="{EA219C3A-8200-4F04-AE45-87DD9A6521E4}" srcOrd="0" destOrd="0" presId="urn:microsoft.com/office/officeart/2005/8/layout/bProcess4"/>
    <dgm:cxn modelId="{021F8561-6AF5-4AFE-8E4B-2B86413E1D31}" type="presParOf" srcId="{ECB19272-DD5F-43F3-A489-9146D9EE4B1E}" destId="{FAE8B69E-3902-4B1E-8BE4-8C14B65B8160}" srcOrd="1" destOrd="0" presId="urn:microsoft.com/office/officeart/2005/8/layout/bProcess4"/>
    <dgm:cxn modelId="{6DF436F7-984A-4EDD-AA40-3C0D59BE5A06}" type="presParOf" srcId="{08E83807-2260-4C3D-A3E9-DAF7FB33ED0B}" destId="{7BC2766A-038F-4E71-B10E-892E7BA52743}" srcOrd="13" destOrd="0" presId="urn:microsoft.com/office/officeart/2005/8/layout/bProcess4"/>
    <dgm:cxn modelId="{D985923B-35DD-47BD-B88E-39786C052FA4}" type="presParOf" srcId="{08E83807-2260-4C3D-A3E9-DAF7FB33ED0B}" destId="{F5027785-D8C1-4172-8847-854B27331086}" srcOrd="14" destOrd="0" presId="urn:microsoft.com/office/officeart/2005/8/layout/bProcess4"/>
    <dgm:cxn modelId="{3718B6E4-F30E-4A94-A706-FC17449355E8}" type="presParOf" srcId="{F5027785-D8C1-4172-8847-854B27331086}" destId="{5F5B29C2-32BB-4B58-9014-B69266C350A2}" srcOrd="0" destOrd="0" presId="urn:microsoft.com/office/officeart/2005/8/layout/bProcess4"/>
    <dgm:cxn modelId="{25707336-CF54-4109-B229-242617F35C6D}" type="presParOf" srcId="{F5027785-D8C1-4172-8847-854B27331086}" destId="{15C0EDC0-1C32-4C02-8559-EFB53CCB91AA}" srcOrd="1" destOrd="0" presId="urn:microsoft.com/office/officeart/2005/8/layout/bProcess4"/>
    <dgm:cxn modelId="{DA251DD3-FB14-4F65-90C9-FB249351520D}" type="presParOf" srcId="{08E83807-2260-4C3D-A3E9-DAF7FB33ED0B}" destId="{8F668222-07DC-4432-9410-7B0E45A9BD9D}" srcOrd="15" destOrd="0" presId="urn:microsoft.com/office/officeart/2005/8/layout/bProcess4"/>
    <dgm:cxn modelId="{7C43269B-3699-4062-9E8F-4120A12155E6}" type="presParOf" srcId="{08E83807-2260-4C3D-A3E9-DAF7FB33ED0B}" destId="{39D17E27-3721-4CCF-9774-A87733861133}" srcOrd="16" destOrd="0" presId="urn:microsoft.com/office/officeart/2005/8/layout/bProcess4"/>
    <dgm:cxn modelId="{B6F717CA-A651-43B3-A5C7-6616DA044304}" type="presParOf" srcId="{39D17E27-3721-4CCF-9774-A87733861133}" destId="{51BD0051-8EE4-4413-B114-178B735065B8}" srcOrd="0" destOrd="0" presId="urn:microsoft.com/office/officeart/2005/8/layout/bProcess4"/>
    <dgm:cxn modelId="{8698EFD0-3EA3-4544-A77A-A431CD136D7A}" type="presParOf" srcId="{39D17E27-3721-4CCF-9774-A87733861133}" destId="{13B1F9DF-35C8-46B5-BEB5-1761D7E67BA5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B3CF1-0EEB-4832-8566-A14D491FD2D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088DA-48A8-4E13-81F5-411F7261667D}">
      <dgm:prSet phldrT="[Текст]"/>
      <dgm:spPr/>
      <dgm:t>
        <a:bodyPr/>
        <a:lstStyle/>
        <a:p>
          <a:r>
            <a:rPr lang="en-US" dirty="0" smtClean="0"/>
            <a:t>1 </a:t>
          </a:r>
          <a:r>
            <a:rPr lang="ru-RU" dirty="0" smtClean="0"/>
            <a:t>лицо</a:t>
          </a:r>
          <a:r>
            <a:rPr lang="en-US" dirty="0" smtClean="0"/>
            <a:t> </a:t>
          </a:r>
          <a:endParaRPr lang="ru-RU" dirty="0"/>
        </a:p>
      </dgm:t>
    </dgm:pt>
    <dgm:pt modelId="{65DC4FF9-8114-4145-AF12-692FED8452B4}" type="parTrans" cxnId="{AF330C80-0C82-47C3-B720-267878E8FFAB}">
      <dgm:prSet/>
      <dgm:spPr/>
      <dgm:t>
        <a:bodyPr/>
        <a:lstStyle/>
        <a:p>
          <a:endParaRPr lang="ru-RU"/>
        </a:p>
      </dgm:t>
    </dgm:pt>
    <dgm:pt modelId="{AD2BBC3A-B315-4BD7-886C-DFD8D699DBE6}" type="sibTrans" cxnId="{AF330C80-0C82-47C3-B720-267878E8FFAB}">
      <dgm:prSet/>
      <dgm:spPr/>
      <dgm:t>
        <a:bodyPr/>
        <a:lstStyle/>
        <a:p>
          <a:endParaRPr lang="ru-RU"/>
        </a:p>
      </dgm:t>
    </dgm:pt>
    <dgm:pt modelId="{E4920600-B550-4F0B-ABDD-CC19ADFE02AD}">
      <dgm:prSet phldrT="[Текст]"/>
      <dgm:spPr/>
      <dgm:t>
        <a:bodyPr/>
        <a:lstStyle/>
        <a:p>
          <a:r>
            <a:rPr lang="ru-RU" dirty="0" smtClean="0"/>
            <a:t>2 лицо</a:t>
          </a:r>
          <a:endParaRPr lang="ru-RU" dirty="0"/>
        </a:p>
      </dgm:t>
    </dgm:pt>
    <dgm:pt modelId="{DF1E407F-7B62-4752-95E1-A98F78AF9DEB}" type="parTrans" cxnId="{6A3FEB8E-BD1E-42BE-991C-F2DE96F5B2DA}">
      <dgm:prSet/>
      <dgm:spPr/>
      <dgm:t>
        <a:bodyPr/>
        <a:lstStyle/>
        <a:p>
          <a:endParaRPr lang="ru-RU"/>
        </a:p>
      </dgm:t>
    </dgm:pt>
    <dgm:pt modelId="{73ACE81C-091F-4E63-A893-EA47258E0AAB}" type="sibTrans" cxnId="{6A3FEB8E-BD1E-42BE-991C-F2DE96F5B2DA}">
      <dgm:prSet/>
      <dgm:spPr/>
      <dgm:t>
        <a:bodyPr/>
        <a:lstStyle/>
        <a:p>
          <a:endParaRPr lang="ru-RU"/>
        </a:p>
      </dgm:t>
    </dgm:pt>
    <dgm:pt modelId="{6B349DAC-13A8-4C31-B1B1-FB48966E4F3D}">
      <dgm:prSet phldrT="[Текст]"/>
      <dgm:spPr/>
      <dgm:t>
        <a:bodyPr/>
        <a:lstStyle/>
        <a:p>
          <a:r>
            <a:rPr lang="ru-RU" dirty="0" smtClean="0"/>
            <a:t>3 лицо</a:t>
          </a:r>
          <a:endParaRPr lang="ru-RU" dirty="0"/>
        </a:p>
      </dgm:t>
    </dgm:pt>
    <dgm:pt modelId="{B735297F-6DAC-4FD1-B45D-E134EA106926}" type="parTrans" cxnId="{6AF167D2-4B86-48EC-A74F-540D52E925F6}">
      <dgm:prSet/>
      <dgm:spPr/>
      <dgm:t>
        <a:bodyPr/>
        <a:lstStyle/>
        <a:p>
          <a:endParaRPr lang="ru-RU"/>
        </a:p>
      </dgm:t>
    </dgm:pt>
    <dgm:pt modelId="{FD4BCF69-349D-42FF-992B-42B45B298908}" type="sibTrans" cxnId="{6AF167D2-4B86-48EC-A74F-540D52E925F6}">
      <dgm:prSet/>
      <dgm:spPr/>
      <dgm:t>
        <a:bodyPr/>
        <a:lstStyle/>
        <a:p>
          <a:endParaRPr lang="ru-RU"/>
        </a:p>
      </dgm:t>
    </dgm:pt>
    <dgm:pt modelId="{3B7863E5-3B63-4F86-A997-C93687A01059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</a:rPr>
            <a:t>He can run</a:t>
          </a:r>
        </a:p>
        <a:p>
          <a:r>
            <a:rPr lang="en-US" sz="2400" b="1" dirty="0" smtClean="0">
              <a:solidFill>
                <a:srgbClr val="C00000"/>
              </a:solidFill>
            </a:rPr>
            <a:t>Can he ride?</a:t>
          </a:r>
        </a:p>
        <a:p>
          <a:r>
            <a:rPr lang="en-US" sz="2400" b="1" dirty="0" smtClean="0">
              <a:solidFill>
                <a:srgbClr val="C00000"/>
              </a:solidFill>
            </a:rPr>
            <a:t>He can’t swim</a:t>
          </a:r>
        </a:p>
      </dgm:t>
    </dgm:pt>
    <dgm:pt modelId="{9AF77363-C62F-43FD-BC82-558E25F623A6}" type="parTrans" cxnId="{C8D2E50E-CD1F-4F08-9D54-6BD4E058C7B6}">
      <dgm:prSet/>
      <dgm:spPr/>
      <dgm:t>
        <a:bodyPr/>
        <a:lstStyle/>
        <a:p>
          <a:endParaRPr lang="ru-RU"/>
        </a:p>
      </dgm:t>
    </dgm:pt>
    <dgm:pt modelId="{6E1C564D-3EF6-4145-8B18-A5FBA12E9AC8}" type="sibTrans" cxnId="{C8D2E50E-CD1F-4F08-9D54-6BD4E058C7B6}">
      <dgm:prSet/>
      <dgm:spPr/>
      <dgm:t>
        <a:bodyPr/>
        <a:lstStyle/>
        <a:p>
          <a:endParaRPr lang="ru-RU"/>
        </a:p>
      </dgm:t>
    </dgm:pt>
    <dgm:pt modelId="{1517F020-933A-4B9D-94D8-1CF31EE03C49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You can run</a:t>
          </a:r>
        </a:p>
        <a:p>
          <a:r>
            <a:rPr lang="en-US" sz="2000" b="1" dirty="0" smtClean="0">
              <a:solidFill>
                <a:srgbClr val="C00000"/>
              </a:solidFill>
            </a:rPr>
            <a:t>Can you ride?</a:t>
          </a:r>
        </a:p>
        <a:p>
          <a:r>
            <a:rPr lang="en-US" sz="2000" b="1" dirty="0" smtClean="0">
              <a:solidFill>
                <a:srgbClr val="C00000"/>
              </a:solidFill>
            </a:rPr>
            <a:t>You can’t swim</a:t>
          </a:r>
          <a:endParaRPr lang="ru-RU" sz="2000" b="1" dirty="0">
            <a:solidFill>
              <a:srgbClr val="C00000"/>
            </a:solidFill>
          </a:endParaRPr>
        </a:p>
      </dgm:t>
    </dgm:pt>
    <dgm:pt modelId="{A911E26D-B51D-4366-8746-0069AF80E8A7}" type="parTrans" cxnId="{0C08E492-1A44-4BEF-8146-AD155D666630}">
      <dgm:prSet/>
      <dgm:spPr/>
      <dgm:t>
        <a:bodyPr/>
        <a:lstStyle/>
        <a:p>
          <a:endParaRPr lang="ru-RU"/>
        </a:p>
      </dgm:t>
    </dgm:pt>
    <dgm:pt modelId="{80A0910C-DFE5-47CA-8161-9F9D710B85F5}" type="sibTrans" cxnId="{0C08E492-1A44-4BEF-8146-AD155D666630}">
      <dgm:prSet/>
      <dgm:spPr/>
      <dgm:t>
        <a:bodyPr/>
        <a:lstStyle/>
        <a:p>
          <a:endParaRPr lang="ru-RU"/>
        </a:p>
      </dgm:t>
    </dgm:pt>
    <dgm:pt modelId="{2CFB9B86-F2F1-49C9-91F0-0A7B26CDF903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I </a:t>
          </a:r>
          <a:r>
            <a:rPr lang="en-US" sz="2000" b="1" dirty="0" smtClean="0">
              <a:solidFill>
                <a:schemeClr val="tx1"/>
              </a:solidFill>
            </a:rPr>
            <a:t>can</a:t>
          </a:r>
          <a:r>
            <a:rPr lang="en-US" sz="2000" b="1" dirty="0" smtClean="0">
              <a:solidFill>
                <a:srgbClr val="C00000"/>
              </a:solidFill>
            </a:rPr>
            <a:t> run</a:t>
          </a:r>
          <a:endParaRPr lang="ru-RU" sz="2000" b="1" dirty="0" smtClean="0">
            <a:solidFill>
              <a:srgbClr val="C00000"/>
            </a:solidFill>
          </a:endParaRPr>
        </a:p>
        <a:p>
          <a:r>
            <a:rPr lang="en-US" sz="2000" b="1" dirty="0" smtClean="0">
              <a:solidFill>
                <a:srgbClr val="C00000"/>
              </a:solidFill>
            </a:rPr>
            <a:t>Can I ride?</a:t>
          </a:r>
        </a:p>
        <a:p>
          <a:r>
            <a:rPr lang="en-US" sz="2000" b="1" dirty="0" smtClean="0">
              <a:solidFill>
                <a:srgbClr val="C00000"/>
              </a:solidFill>
            </a:rPr>
            <a:t>I </a:t>
          </a:r>
          <a:r>
            <a:rPr lang="en-US" sz="2000" b="1" dirty="0" smtClean="0">
              <a:solidFill>
                <a:schemeClr val="tx1"/>
              </a:solidFill>
            </a:rPr>
            <a:t>cannot </a:t>
          </a:r>
          <a:r>
            <a:rPr lang="en-US" sz="2000" b="1" dirty="0" smtClean="0">
              <a:solidFill>
                <a:srgbClr val="C00000"/>
              </a:solidFill>
            </a:rPr>
            <a:t>swim</a:t>
          </a:r>
          <a:endParaRPr lang="ru-RU" sz="2000" b="1" dirty="0">
            <a:solidFill>
              <a:srgbClr val="C00000"/>
            </a:solidFill>
          </a:endParaRPr>
        </a:p>
      </dgm:t>
    </dgm:pt>
    <dgm:pt modelId="{550BCD55-F2B5-4205-9FF7-B428C9D5FA5D}" type="parTrans" cxnId="{55F53160-C99C-4F62-AA34-888F8B04DB3B}">
      <dgm:prSet/>
      <dgm:spPr/>
      <dgm:t>
        <a:bodyPr/>
        <a:lstStyle/>
        <a:p>
          <a:endParaRPr lang="ru-RU"/>
        </a:p>
      </dgm:t>
    </dgm:pt>
    <dgm:pt modelId="{6C9BFCF0-8857-4F25-AA3C-98E2605DB667}" type="sibTrans" cxnId="{55F53160-C99C-4F62-AA34-888F8B04DB3B}">
      <dgm:prSet/>
      <dgm:spPr/>
      <dgm:t>
        <a:bodyPr/>
        <a:lstStyle/>
        <a:p>
          <a:endParaRPr lang="ru-RU"/>
        </a:p>
      </dgm:t>
    </dgm:pt>
    <dgm:pt modelId="{61E5D66B-BA78-4990-B557-1FEF951DA6C2}">
      <dgm:prSet phldrT="[Текст]" custT="1"/>
      <dgm:spPr/>
      <dgm:t>
        <a:bodyPr/>
        <a:lstStyle/>
        <a:p>
          <a:endParaRPr lang="en-US" sz="1600" b="1" dirty="0" smtClean="0">
            <a:solidFill>
              <a:srgbClr val="C00000"/>
            </a:solidFill>
          </a:endParaRPr>
        </a:p>
        <a:p>
          <a:r>
            <a:rPr lang="en-US" sz="1600" b="1" dirty="0" smtClean="0">
              <a:solidFill>
                <a:srgbClr val="C00000"/>
              </a:solidFill>
            </a:rPr>
            <a:t>We can run</a:t>
          </a:r>
        </a:p>
        <a:p>
          <a:r>
            <a:rPr lang="en-US" sz="1600" b="1" dirty="0" smtClean="0">
              <a:solidFill>
                <a:srgbClr val="C00000"/>
              </a:solidFill>
            </a:rPr>
            <a:t>Can we ride?</a:t>
          </a:r>
        </a:p>
        <a:p>
          <a:r>
            <a:rPr lang="en-US" sz="1600" b="1" dirty="0" smtClean="0">
              <a:solidFill>
                <a:srgbClr val="C00000"/>
              </a:solidFill>
            </a:rPr>
            <a:t>We </a:t>
          </a:r>
          <a:r>
            <a:rPr lang="en-US" sz="1600" b="1" dirty="0" smtClean="0">
              <a:solidFill>
                <a:schemeClr val="tx1"/>
              </a:solidFill>
            </a:rPr>
            <a:t>can’t </a:t>
          </a:r>
          <a:r>
            <a:rPr lang="en-US" sz="1600" b="1" dirty="0" smtClean="0">
              <a:solidFill>
                <a:srgbClr val="C00000"/>
              </a:solidFill>
            </a:rPr>
            <a:t>swim</a:t>
          </a:r>
          <a:endParaRPr lang="ru-RU" sz="1600" b="1" dirty="0">
            <a:solidFill>
              <a:srgbClr val="C00000"/>
            </a:solidFill>
          </a:endParaRPr>
        </a:p>
      </dgm:t>
    </dgm:pt>
    <dgm:pt modelId="{BC157B02-5CA3-4848-BC07-1E02346253A5}" type="parTrans" cxnId="{25C1D50F-6574-43CB-A9EC-22B125A017F7}">
      <dgm:prSet/>
      <dgm:spPr/>
      <dgm:t>
        <a:bodyPr/>
        <a:lstStyle/>
        <a:p>
          <a:endParaRPr lang="ru-RU"/>
        </a:p>
      </dgm:t>
    </dgm:pt>
    <dgm:pt modelId="{CBEC1208-DEE4-4732-AECE-3898D45446AC}" type="sibTrans" cxnId="{25C1D50F-6574-43CB-A9EC-22B125A017F7}">
      <dgm:prSet/>
      <dgm:spPr/>
      <dgm:t>
        <a:bodyPr/>
        <a:lstStyle/>
        <a:p>
          <a:endParaRPr lang="ru-RU"/>
        </a:p>
      </dgm:t>
    </dgm:pt>
    <dgm:pt modelId="{7BA17F54-DA7A-471C-A758-FE9365F89105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</a:rPr>
            <a:t>You can run</a:t>
          </a:r>
        </a:p>
        <a:p>
          <a:r>
            <a:rPr lang="en-US" sz="1600" b="1" dirty="0" smtClean="0">
              <a:solidFill>
                <a:srgbClr val="C00000"/>
              </a:solidFill>
            </a:rPr>
            <a:t>Can you ride?</a:t>
          </a:r>
        </a:p>
        <a:p>
          <a:r>
            <a:rPr lang="en-US" sz="1600" b="1" dirty="0" smtClean="0">
              <a:solidFill>
                <a:srgbClr val="C00000"/>
              </a:solidFill>
            </a:rPr>
            <a:t>You can’t swim</a:t>
          </a:r>
        </a:p>
        <a:p>
          <a:endParaRPr lang="ru-RU" sz="900" b="1" dirty="0">
            <a:solidFill>
              <a:srgbClr val="C00000"/>
            </a:solidFill>
          </a:endParaRPr>
        </a:p>
      </dgm:t>
    </dgm:pt>
    <dgm:pt modelId="{CB28DCFD-E342-4445-92EF-B60BF99C998A}" type="parTrans" cxnId="{2B00306B-2C06-4C19-B4D1-AECC3A70E1F0}">
      <dgm:prSet/>
      <dgm:spPr/>
      <dgm:t>
        <a:bodyPr/>
        <a:lstStyle/>
        <a:p>
          <a:endParaRPr lang="ru-RU"/>
        </a:p>
      </dgm:t>
    </dgm:pt>
    <dgm:pt modelId="{A7EF4F60-FD84-4E18-AB7F-9DE821DA2EA2}" type="sibTrans" cxnId="{2B00306B-2C06-4C19-B4D1-AECC3A70E1F0}">
      <dgm:prSet/>
      <dgm:spPr/>
      <dgm:t>
        <a:bodyPr/>
        <a:lstStyle/>
        <a:p>
          <a:endParaRPr lang="ru-RU"/>
        </a:p>
      </dgm:t>
    </dgm:pt>
    <dgm:pt modelId="{EA154D27-41CD-44C7-A07A-D3C2F3C408A8}">
      <dgm:prSet phldrT="[Текст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They can run</a:t>
          </a:r>
        </a:p>
        <a:p>
          <a:r>
            <a:rPr lang="en-US" sz="1800" b="1" dirty="0" smtClean="0">
              <a:solidFill>
                <a:srgbClr val="C00000"/>
              </a:solidFill>
            </a:rPr>
            <a:t>Can they ride?</a:t>
          </a:r>
        </a:p>
        <a:p>
          <a:r>
            <a:rPr lang="en-US" sz="1800" b="1" dirty="0" smtClean="0">
              <a:solidFill>
                <a:srgbClr val="C00000"/>
              </a:solidFill>
            </a:rPr>
            <a:t>They can’t swim</a:t>
          </a:r>
          <a:endParaRPr lang="ru-RU" sz="1800" b="1" dirty="0">
            <a:solidFill>
              <a:srgbClr val="C00000"/>
            </a:solidFill>
          </a:endParaRPr>
        </a:p>
      </dgm:t>
    </dgm:pt>
    <dgm:pt modelId="{57CF738C-7C82-445D-A017-B40D2666D20D}" type="parTrans" cxnId="{A7E69836-B3B8-4B3F-A6BD-C0903F3EA401}">
      <dgm:prSet/>
      <dgm:spPr/>
      <dgm:t>
        <a:bodyPr/>
        <a:lstStyle/>
        <a:p>
          <a:endParaRPr lang="ru-RU"/>
        </a:p>
      </dgm:t>
    </dgm:pt>
    <dgm:pt modelId="{7081CC82-BFCF-4575-B831-2EF7D60AC476}" type="sibTrans" cxnId="{A7E69836-B3B8-4B3F-A6BD-C0903F3EA401}">
      <dgm:prSet/>
      <dgm:spPr/>
      <dgm:t>
        <a:bodyPr/>
        <a:lstStyle/>
        <a:p>
          <a:endParaRPr lang="ru-RU"/>
        </a:p>
      </dgm:t>
    </dgm:pt>
    <dgm:pt modelId="{12A282B1-0B47-4BED-8355-3DF3FCD808AA}" type="pres">
      <dgm:prSet presAssocID="{4AAB3CF1-0EEB-4832-8566-A14D491FD2D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8DF7A40-59C4-4744-93D6-FBCB4BF64523}" type="pres">
      <dgm:prSet presAssocID="{3E4088DA-48A8-4E13-81F5-411F7261667D}" presName="compNode" presStyleCnt="0"/>
      <dgm:spPr/>
    </dgm:pt>
    <dgm:pt modelId="{1C4BE3F3-C9EA-4E36-833D-BB6DE8F155A5}" type="pres">
      <dgm:prSet presAssocID="{3E4088DA-48A8-4E13-81F5-411F7261667D}" presName="dummyConnPt" presStyleCnt="0"/>
      <dgm:spPr/>
    </dgm:pt>
    <dgm:pt modelId="{57B8953C-FC2E-455E-9685-29978EA8AB1C}" type="pres">
      <dgm:prSet presAssocID="{3E4088DA-48A8-4E13-81F5-411F7261667D}" presName="node" presStyleLbl="node1" presStyleIdx="0" presStyleCnt="9" custScaleX="51783" custScaleY="51612" custLinFactNeighborX="-11388" custLinFactNeighborY="-7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0E81-906A-4F67-84C4-3C5F58BB49F4}" type="pres">
      <dgm:prSet presAssocID="{AD2BBC3A-B315-4BD7-886C-DFD8D699DBE6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B3D3312-FD30-450B-AEAA-F6E1F13BDC98}" type="pres">
      <dgm:prSet presAssocID="{E4920600-B550-4F0B-ABDD-CC19ADFE02AD}" presName="compNode" presStyleCnt="0"/>
      <dgm:spPr/>
    </dgm:pt>
    <dgm:pt modelId="{35F9B08F-263E-4502-BD7A-C2948015E00F}" type="pres">
      <dgm:prSet presAssocID="{E4920600-B550-4F0B-ABDD-CC19ADFE02AD}" presName="dummyConnPt" presStyleCnt="0"/>
      <dgm:spPr/>
    </dgm:pt>
    <dgm:pt modelId="{D2A01E9C-14B8-4EA8-97C7-74E813D35648}" type="pres">
      <dgm:prSet presAssocID="{E4920600-B550-4F0B-ABDD-CC19ADFE02AD}" presName="node" presStyleLbl="node1" presStyleIdx="1" presStyleCnt="9" custScaleX="49580" custScaleY="50063" custLinFactNeighborX="-13040" custLinFactNeighborY="-4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318BD-5700-4E60-B536-F8DEACE36834}" type="pres">
      <dgm:prSet presAssocID="{73ACE81C-091F-4E63-A893-EA47258E0AA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A6529B6-F346-46F7-A1D8-189B0B50A814}" type="pres">
      <dgm:prSet presAssocID="{6B349DAC-13A8-4C31-B1B1-FB48966E4F3D}" presName="compNode" presStyleCnt="0"/>
      <dgm:spPr/>
    </dgm:pt>
    <dgm:pt modelId="{17B3034F-F6B5-42C6-B58A-44DF78C0C694}" type="pres">
      <dgm:prSet presAssocID="{6B349DAC-13A8-4C31-B1B1-FB48966E4F3D}" presName="dummyConnPt" presStyleCnt="0"/>
      <dgm:spPr/>
    </dgm:pt>
    <dgm:pt modelId="{0F2ABA58-A8B5-42AE-9D37-E0C5B9473D65}" type="pres">
      <dgm:prSet presAssocID="{6B349DAC-13A8-4C31-B1B1-FB48966E4F3D}" presName="node" presStyleLbl="node1" presStyleIdx="2" presStyleCnt="9" custScaleX="39208" custScaleY="88058" custLinFactNeighborX="-27662" custLinFactNeighborY="-11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337D-D638-4B54-9976-7F6470DDB72D}" type="pres">
      <dgm:prSet presAssocID="{FD4BCF69-349D-42FF-992B-42B45B29890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E886ACE9-B0F1-4D58-A4F1-0AED67081F58}" type="pres">
      <dgm:prSet presAssocID="{3B7863E5-3B63-4F86-A997-C93687A01059}" presName="compNode" presStyleCnt="0"/>
      <dgm:spPr/>
    </dgm:pt>
    <dgm:pt modelId="{D54DB3FA-C249-40AE-9707-CAEF153B23D3}" type="pres">
      <dgm:prSet presAssocID="{3B7863E5-3B63-4F86-A997-C93687A01059}" presName="dummyConnPt" presStyleCnt="0"/>
      <dgm:spPr/>
    </dgm:pt>
    <dgm:pt modelId="{AD8676AA-EAAC-4931-95C5-619887E3254F}" type="pres">
      <dgm:prSet presAssocID="{3B7863E5-3B63-4F86-A997-C93687A01059}" presName="node" presStyleLbl="node1" presStyleIdx="3" presStyleCnt="9" custScaleX="135737" custScaleY="115572" custLinFactNeighborX="-1219" custLinFactNeighborY="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E967C-BD1C-4C9B-A342-F0A140710669}" type="pres">
      <dgm:prSet presAssocID="{6E1C564D-3EF6-4145-8B18-A5FBA12E9AC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004181A7-4C23-4B62-A4EB-BA508E45C646}" type="pres">
      <dgm:prSet presAssocID="{1517F020-933A-4B9D-94D8-1CF31EE03C49}" presName="compNode" presStyleCnt="0"/>
      <dgm:spPr/>
    </dgm:pt>
    <dgm:pt modelId="{FE676F00-6FB2-44F9-89E9-51EBFC68E5F7}" type="pres">
      <dgm:prSet presAssocID="{1517F020-933A-4B9D-94D8-1CF31EE03C49}" presName="dummyConnPt" presStyleCnt="0"/>
      <dgm:spPr/>
    </dgm:pt>
    <dgm:pt modelId="{FB867ED5-8682-4696-A714-20DF5024C382}" type="pres">
      <dgm:prSet presAssocID="{1517F020-933A-4B9D-94D8-1CF31EE03C49}" presName="node" presStyleLbl="node1" presStyleIdx="4" presStyleCnt="9" custScaleX="104879" custScaleY="90947" custLinFactNeighborX="-87" custLinFactNeighborY="-7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62D58-A576-40A7-8709-108A2DF208F8}" type="pres">
      <dgm:prSet presAssocID="{80A0910C-DFE5-47CA-8161-9F9D710B85F5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6BF8E327-6547-4F91-8247-6A9707386902}" type="pres">
      <dgm:prSet presAssocID="{2CFB9B86-F2F1-49C9-91F0-0A7B26CDF903}" presName="compNode" presStyleCnt="0"/>
      <dgm:spPr/>
    </dgm:pt>
    <dgm:pt modelId="{44022B18-D28F-4CD5-9F1E-AD9339FACA8F}" type="pres">
      <dgm:prSet presAssocID="{2CFB9B86-F2F1-49C9-91F0-0A7B26CDF903}" presName="dummyConnPt" presStyleCnt="0"/>
      <dgm:spPr/>
    </dgm:pt>
    <dgm:pt modelId="{5F807934-3411-4797-92C4-38A0F97E1DD9}" type="pres">
      <dgm:prSet presAssocID="{2CFB9B86-F2F1-49C9-91F0-0A7B26CDF903}" presName="node" presStyleLbl="node1" presStyleIdx="5" presStyleCnt="9" custScaleX="92216" custScaleY="91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BB63A-D6FD-4091-8F76-AE6E85BBA431}" type="pres">
      <dgm:prSet presAssocID="{6C9BFCF0-8857-4F25-AA3C-98E2605DB66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82FA376-F122-4811-A2FC-977D2403440E}" type="pres">
      <dgm:prSet presAssocID="{61E5D66B-BA78-4990-B557-1FEF951DA6C2}" presName="compNode" presStyleCnt="0"/>
      <dgm:spPr/>
    </dgm:pt>
    <dgm:pt modelId="{56ABBB9D-C490-4C8D-9AC8-1130183DE847}" type="pres">
      <dgm:prSet presAssocID="{61E5D66B-BA78-4990-B557-1FEF951DA6C2}" presName="dummyConnPt" presStyleCnt="0"/>
      <dgm:spPr/>
    </dgm:pt>
    <dgm:pt modelId="{0F6AF943-72AA-46D8-9BE4-A489C135DEAF}" type="pres">
      <dgm:prSet presAssocID="{61E5D66B-BA78-4990-B557-1FEF951DA6C2}" presName="node" presStyleLbl="node1" presStyleIdx="6" presStyleCnt="9" custScaleX="82362" custScaleY="106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7492E-2D2E-4526-BF3C-08361543E1C7}" type="pres">
      <dgm:prSet presAssocID="{CBEC1208-DEE4-4732-AECE-3898D45446AC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00182151-F79A-4D4E-9153-88E93EFAFE69}" type="pres">
      <dgm:prSet presAssocID="{7BA17F54-DA7A-471C-A758-FE9365F89105}" presName="compNode" presStyleCnt="0"/>
      <dgm:spPr/>
    </dgm:pt>
    <dgm:pt modelId="{AB11DCFE-8307-4B0D-8700-6F633FD8CBC5}" type="pres">
      <dgm:prSet presAssocID="{7BA17F54-DA7A-471C-A758-FE9365F89105}" presName="dummyConnPt" presStyleCnt="0"/>
      <dgm:spPr/>
    </dgm:pt>
    <dgm:pt modelId="{74C54021-C5A9-4547-8BB5-2816220D6A50}" type="pres">
      <dgm:prSet presAssocID="{7BA17F54-DA7A-471C-A758-FE9365F89105}" presName="node" presStyleLbl="node1" presStyleIdx="7" presStyleCnt="9" custScaleX="107233" custScaleY="111235" custLinFactNeighborX="3175" custLinFactNeighborY="1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BA7C-9E8E-48F6-A672-0FF767E543C9}" type="pres">
      <dgm:prSet presAssocID="{A7EF4F60-FD84-4E18-AB7F-9DE821DA2EA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7C347D4-9810-4914-83F8-1131F0628DE3}" type="pres">
      <dgm:prSet presAssocID="{EA154D27-41CD-44C7-A07A-D3C2F3C408A8}" presName="compNode" presStyleCnt="0"/>
      <dgm:spPr/>
    </dgm:pt>
    <dgm:pt modelId="{3552B500-3B0C-45AC-BE5E-3B259F9599F7}" type="pres">
      <dgm:prSet presAssocID="{EA154D27-41CD-44C7-A07A-D3C2F3C408A8}" presName="dummyConnPt" presStyleCnt="0"/>
      <dgm:spPr/>
    </dgm:pt>
    <dgm:pt modelId="{37857DAB-1050-4C22-A6A3-5C6879AD9EBD}" type="pres">
      <dgm:prSet presAssocID="{EA154D27-41CD-44C7-A07A-D3C2F3C408A8}" presName="node" presStyleLbl="node1" presStyleIdx="8" presStyleCnt="9" custScaleX="107832" custScaleY="90958" custLinFactNeighborX="1160" custLinFactNeighborY="-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8443F-7968-4853-8B6F-D82910F200E3}" type="presOf" srcId="{80A0910C-DFE5-47CA-8161-9F9D710B85F5}" destId="{9FC62D58-A576-40A7-8709-108A2DF208F8}" srcOrd="0" destOrd="0" presId="urn:microsoft.com/office/officeart/2005/8/layout/bProcess4"/>
    <dgm:cxn modelId="{32D6710E-0113-4FA0-85AF-67A45440EE48}" type="presOf" srcId="{4AAB3CF1-0EEB-4832-8566-A14D491FD2D4}" destId="{12A282B1-0B47-4BED-8355-3DF3FCD808AA}" srcOrd="0" destOrd="0" presId="urn:microsoft.com/office/officeart/2005/8/layout/bProcess4"/>
    <dgm:cxn modelId="{6A3FEB8E-BD1E-42BE-991C-F2DE96F5B2DA}" srcId="{4AAB3CF1-0EEB-4832-8566-A14D491FD2D4}" destId="{E4920600-B550-4F0B-ABDD-CC19ADFE02AD}" srcOrd="1" destOrd="0" parTransId="{DF1E407F-7B62-4752-95E1-A98F78AF9DEB}" sibTransId="{73ACE81C-091F-4E63-A893-EA47258E0AAB}"/>
    <dgm:cxn modelId="{C2821ECE-EDB2-4D47-B7A9-91D69BF62D47}" type="presOf" srcId="{CBEC1208-DEE4-4732-AECE-3898D45446AC}" destId="{72A7492E-2D2E-4526-BF3C-08361543E1C7}" srcOrd="0" destOrd="0" presId="urn:microsoft.com/office/officeart/2005/8/layout/bProcess4"/>
    <dgm:cxn modelId="{0C08E492-1A44-4BEF-8146-AD155D666630}" srcId="{4AAB3CF1-0EEB-4832-8566-A14D491FD2D4}" destId="{1517F020-933A-4B9D-94D8-1CF31EE03C49}" srcOrd="4" destOrd="0" parTransId="{A911E26D-B51D-4366-8746-0069AF80E8A7}" sibTransId="{80A0910C-DFE5-47CA-8161-9F9D710B85F5}"/>
    <dgm:cxn modelId="{6DFA2A50-C7BE-4669-BD1D-22EF87EDE9F9}" type="presOf" srcId="{6B349DAC-13A8-4C31-B1B1-FB48966E4F3D}" destId="{0F2ABA58-A8B5-42AE-9D37-E0C5B9473D65}" srcOrd="0" destOrd="0" presId="urn:microsoft.com/office/officeart/2005/8/layout/bProcess4"/>
    <dgm:cxn modelId="{C8D2E50E-CD1F-4F08-9D54-6BD4E058C7B6}" srcId="{4AAB3CF1-0EEB-4832-8566-A14D491FD2D4}" destId="{3B7863E5-3B63-4F86-A997-C93687A01059}" srcOrd="3" destOrd="0" parTransId="{9AF77363-C62F-43FD-BC82-558E25F623A6}" sibTransId="{6E1C564D-3EF6-4145-8B18-A5FBA12E9AC8}"/>
    <dgm:cxn modelId="{6AF167D2-4B86-48EC-A74F-540D52E925F6}" srcId="{4AAB3CF1-0EEB-4832-8566-A14D491FD2D4}" destId="{6B349DAC-13A8-4C31-B1B1-FB48966E4F3D}" srcOrd="2" destOrd="0" parTransId="{B735297F-6DAC-4FD1-B45D-E134EA106926}" sibTransId="{FD4BCF69-349D-42FF-992B-42B45B298908}"/>
    <dgm:cxn modelId="{265DE89E-5AFB-4404-BB39-A0EA448F2987}" type="presOf" srcId="{A7EF4F60-FD84-4E18-AB7F-9DE821DA2EA2}" destId="{C5C9BA7C-9E8E-48F6-A672-0FF767E543C9}" srcOrd="0" destOrd="0" presId="urn:microsoft.com/office/officeart/2005/8/layout/bProcess4"/>
    <dgm:cxn modelId="{F14C85F0-3884-4869-A98C-AB30EA9D7017}" type="presOf" srcId="{FD4BCF69-349D-42FF-992B-42B45B298908}" destId="{7536337D-D638-4B54-9976-7F6470DDB72D}" srcOrd="0" destOrd="0" presId="urn:microsoft.com/office/officeart/2005/8/layout/bProcess4"/>
    <dgm:cxn modelId="{C20E96D0-AE54-49DA-AA80-4314209586E8}" type="presOf" srcId="{EA154D27-41CD-44C7-A07A-D3C2F3C408A8}" destId="{37857DAB-1050-4C22-A6A3-5C6879AD9EBD}" srcOrd="0" destOrd="0" presId="urn:microsoft.com/office/officeart/2005/8/layout/bProcess4"/>
    <dgm:cxn modelId="{51FB7F5F-DD9D-4ECE-995E-3AEAA271A8FA}" type="presOf" srcId="{2CFB9B86-F2F1-49C9-91F0-0A7B26CDF903}" destId="{5F807934-3411-4797-92C4-38A0F97E1DD9}" srcOrd="0" destOrd="0" presId="urn:microsoft.com/office/officeart/2005/8/layout/bProcess4"/>
    <dgm:cxn modelId="{3FCC3329-EA11-4583-AE7B-BD65F4260C00}" type="presOf" srcId="{61E5D66B-BA78-4990-B557-1FEF951DA6C2}" destId="{0F6AF943-72AA-46D8-9BE4-A489C135DEAF}" srcOrd="0" destOrd="0" presId="urn:microsoft.com/office/officeart/2005/8/layout/bProcess4"/>
    <dgm:cxn modelId="{C3A532F7-9885-417A-A4EB-82436D97088A}" type="presOf" srcId="{3B7863E5-3B63-4F86-A997-C93687A01059}" destId="{AD8676AA-EAAC-4931-95C5-619887E3254F}" srcOrd="0" destOrd="0" presId="urn:microsoft.com/office/officeart/2005/8/layout/bProcess4"/>
    <dgm:cxn modelId="{D0D2FAD8-414B-4988-9B85-FE030D0539B4}" type="presOf" srcId="{6C9BFCF0-8857-4F25-AA3C-98E2605DB667}" destId="{712BB63A-D6FD-4091-8F76-AE6E85BBA431}" srcOrd="0" destOrd="0" presId="urn:microsoft.com/office/officeart/2005/8/layout/bProcess4"/>
    <dgm:cxn modelId="{99EE8493-E651-48C3-84C4-EB29F9993924}" type="presOf" srcId="{E4920600-B550-4F0B-ABDD-CC19ADFE02AD}" destId="{D2A01E9C-14B8-4EA8-97C7-74E813D35648}" srcOrd="0" destOrd="0" presId="urn:microsoft.com/office/officeart/2005/8/layout/bProcess4"/>
    <dgm:cxn modelId="{2B00306B-2C06-4C19-B4D1-AECC3A70E1F0}" srcId="{4AAB3CF1-0EEB-4832-8566-A14D491FD2D4}" destId="{7BA17F54-DA7A-471C-A758-FE9365F89105}" srcOrd="7" destOrd="0" parTransId="{CB28DCFD-E342-4445-92EF-B60BF99C998A}" sibTransId="{A7EF4F60-FD84-4E18-AB7F-9DE821DA2EA2}"/>
    <dgm:cxn modelId="{7C636261-5A4D-4B94-9ECA-982A59287D04}" type="presOf" srcId="{6E1C564D-3EF6-4145-8B18-A5FBA12E9AC8}" destId="{332E967C-BD1C-4C9B-A342-F0A140710669}" srcOrd="0" destOrd="0" presId="urn:microsoft.com/office/officeart/2005/8/layout/bProcess4"/>
    <dgm:cxn modelId="{B3157FEE-91F9-43E5-9A38-AB3679CDA4DE}" type="presOf" srcId="{1517F020-933A-4B9D-94D8-1CF31EE03C49}" destId="{FB867ED5-8682-4696-A714-20DF5024C382}" srcOrd="0" destOrd="0" presId="urn:microsoft.com/office/officeart/2005/8/layout/bProcess4"/>
    <dgm:cxn modelId="{55F53160-C99C-4F62-AA34-888F8B04DB3B}" srcId="{4AAB3CF1-0EEB-4832-8566-A14D491FD2D4}" destId="{2CFB9B86-F2F1-49C9-91F0-0A7B26CDF903}" srcOrd="5" destOrd="0" parTransId="{550BCD55-F2B5-4205-9FF7-B428C9D5FA5D}" sibTransId="{6C9BFCF0-8857-4F25-AA3C-98E2605DB667}"/>
    <dgm:cxn modelId="{66D8BD29-A2E7-4F74-96EF-30C4C0DD0D83}" type="presOf" srcId="{AD2BBC3A-B315-4BD7-886C-DFD8D699DBE6}" destId="{C0350E81-906A-4F67-84C4-3C5F58BB49F4}" srcOrd="0" destOrd="0" presId="urn:microsoft.com/office/officeart/2005/8/layout/bProcess4"/>
    <dgm:cxn modelId="{AF330C80-0C82-47C3-B720-267878E8FFAB}" srcId="{4AAB3CF1-0EEB-4832-8566-A14D491FD2D4}" destId="{3E4088DA-48A8-4E13-81F5-411F7261667D}" srcOrd="0" destOrd="0" parTransId="{65DC4FF9-8114-4145-AF12-692FED8452B4}" sibTransId="{AD2BBC3A-B315-4BD7-886C-DFD8D699DBE6}"/>
    <dgm:cxn modelId="{A7E69836-B3B8-4B3F-A6BD-C0903F3EA401}" srcId="{4AAB3CF1-0EEB-4832-8566-A14D491FD2D4}" destId="{EA154D27-41CD-44C7-A07A-D3C2F3C408A8}" srcOrd="8" destOrd="0" parTransId="{57CF738C-7C82-445D-A017-B40D2666D20D}" sibTransId="{7081CC82-BFCF-4575-B831-2EF7D60AC476}"/>
    <dgm:cxn modelId="{25C1D50F-6574-43CB-A9EC-22B125A017F7}" srcId="{4AAB3CF1-0EEB-4832-8566-A14D491FD2D4}" destId="{61E5D66B-BA78-4990-B557-1FEF951DA6C2}" srcOrd="6" destOrd="0" parTransId="{BC157B02-5CA3-4848-BC07-1E02346253A5}" sibTransId="{CBEC1208-DEE4-4732-AECE-3898D45446AC}"/>
    <dgm:cxn modelId="{C9BD1582-02D5-430A-8FBF-6F86BFE31178}" type="presOf" srcId="{73ACE81C-091F-4E63-A893-EA47258E0AAB}" destId="{FEE318BD-5700-4E60-B536-F8DEACE36834}" srcOrd="0" destOrd="0" presId="urn:microsoft.com/office/officeart/2005/8/layout/bProcess4"/>
    <dgm:cxn modelId="{C6034618-C94B-4C4A-B3C4-3F8DC81142E6}" type="presOf" srcId="{3E4088DA-48A8-4E13-81F5-411F7261667D}" destId="{57B8953C-FC2E-455E-9685-29978EA8AB1C}" srcOrd="0" destOrd="0" presId="urn:microsoft.com/office/officeart/2005/8/layout/bProcess4"/>
    <dgm:cxn modelId="{5D6553E6-E8C9-4678-B3F7-046D2B7EE853}" type="presOf" srcId="{7BA17F54-DA7A-471C-A758-FE9365F89105}" destId="{74C54021-C5A9-4547-8BB5-2816220D6A50}" srcOrd="0" destOrd="0" presId="urn:microsoft.com/office/officeart/2005/8/layout/bProcess4"/>
    <dgm:cxn modelId="{0ABA0598-189B-4B44-BED9-F6AEE731E2C3}" type="presParOf" srcId="{12A282B1-0B47-4BED-8355-3DF3FCD808AA}" destId="{78DF7A40-59C4-4744-93D6-FBCB4BF64523}" srcOrd="0" destOrd="0" presId="urn:microsoft.com/office/officeart/2005/8/layout/bProcess4"/>
    <dgm:cxn modelId="{3BCF56E3-F3F2-4E0E-A53D-170ED398F370}" type="presParOf" srcId="{78DF7A40-59C4-4744-93D6-FBCB4BF64523}" destId="{1C4BE3F3-C9EA-4E36-833D-BB6DE8F155A5}" srcOrd="0" destOrd="0" presId="urn:microsoft.com/office/officeart/2005/8/layout/bProcess4"/>
    <dgm:cxn modelId="{07DD6C20-9BD3-4CAF-B5C8-3B0FB383DA72}" type="presParOf" srcId="{78DF7A40-59C4-4744-93D6-FBCB4BF64523}" destId="{57B8953C-FC2E-455E-9685-29978EA8AB1C}" srcOrd="1" destOrd="0" presId="urn:microsoft.com/office/officeart/2005/8/layout/bProcess4"/>
    <dgm:cxn modelId="{F1026B2C-91D4-4329-808D-A08E33355038}" type="presParOf" srcId="{12A282B1-0B47-4BED-8355-3DF3FCD808AA}" destId="{C0350E81-906A-4F67-84C4-3C5F58BB49F4}" srcOrd="1" destOrd="0" presId="urn:microsoft.com/office/officeart/2005/8/layout/bProcess4"/>
    <dgm:cxn modelId="{E691A64C-2026-412F-84E6-6734FBB8B7DD}" type="presParOf" srcId="{12A282B1-0B47-4BED-8355-3DF3FCD808AA}" destId="{0B3D3312-FD30-450B-AEAA-F6E1F13BDC98}" srcOrd="2" destOrd="0" presId="urn:microsoft.com/office/officeart/2005/8/layout/bProcess4"/>
    <dgm:cxn modelId="{C7F71B36-456C-4A4F-B974-9434063B9B55}" type="presParOf" srcId="{0B3D3312-FD30-450B-AEAA-F6E1F13BDC98}" destId="{35F9B08F-263E-4502-BD7A-C2948015E00F}" srcOrd="0" destOrd="0" presId="urn:microsoft.com/office/officeart/2005/8/layout/bProcess4"/>
    <dgm:cxn modelId="{5C9431B6-680A-46C4-BD5C-95784A74F282}" type="presParOf" srcId="{0B3D3312-FD30-450B-AEAA-F6E1F13BDC98}" destId="{D2A01E9C-14B8-4EA8-97C7-74E813D35648}" srcOrd="1" destOrd="0" presId="urn:microsoft.com/office/officeart/2005/8/layout/bProcess4"/>
    <dgm:cxn modelId="{456469A3-B488-4484-8655-62206112C829}" type="presParOf" srcId="{12A282B1-0B47-4BED-8355-3DF3FCD808AA}" destId="{FEE318BD-5700-4E60-B536-F8DEACE36834}" srcOrd="3" destOrd="0" presId="urn:microsoft.com/office/officeart/2005/8/layout/bProcess4"/>
    <dgm:cxn modelId="{08EF676F-F14E-421A-AA66-DE4FC0D771E4}" type="presParOf" srcId="{12A282B1-0B47-4BED-8355-3DF3FCD808AA}" destId="{AA6529B6-F346-46F7-A1D8-189B0B50A814}" srcOrd="4" destOrd="0" presId="urn:microsoft.com/office/officeart/2005/8/layout/bProcess4"/>
    <dgm:cxn modelId="{066AEE4F-6A3E-4018-B495-752470E4C4EF}" type="presParOf" srcId="{AA6529B6-F346-46F7-A1D8-189B0B50A814}" destId="{17B3034F-F6B5-42C6-B58A-44DF78C0C694}" srcOrd="0" destOrd="0" presId="urn:microsoft.com/office/officeart/2005/8/layout/bProcess4"/>
    <dgm:cxn modelId="{07620995-B144-4FD2-8E78-4FE04C327946}" type="presParOf" srcId="{AA6529B6-F346-46F7-A1D8-189B0B50A814}" destId="{0F2ABA58-A8B5-42AE-9D37-E0C5B9473D65}" srcOrd="1" destOrd="0" presId="urn:microsoft.com/office/officeart/2005/8/layout/bProcess4"/>
    <dgm:cxn modelId="{680EE130-D38E-42FF-9708-092E1F330EE4}" type="presParOf" srcId="{12A282B1-0B47-4BED-8355-3DF3FCD808AA}" destId="{7536337D-D638-4B54-9976-7F6470DDB72D}" srcOrd="5" destOrd="0" presId="urn:microsoft.com/office/officeart/2005/8/layout/bProcess4"/>
    <dgm:cxn modelId="{F652220A-4E5A-4235-A8EE-A87F55A4B8FD}" type="presParOf" srcId="{12A282B1-0B47-4BED-8355-3DF3FCD808AA}" destId="{E886ACE9-B0F1-4D58-A4F1-0AED67081F58}" srcOrd="6" destOrd="0" presId="urn:microsoft.com/office/officeart/2005/8/layout/bProcess4"/>
    <dgm:cxn modelId="{E455D40D-5D07-4042-A8CA-F5EF09B9DCEF}" type="presParOf" srcId="{E886ACE9-B0F1-4D58-A4F1-0AED67081F58}" destId="{D54DB3FA-C249-40AE-9707-CAEF153B23D3}" srcOrd="0" destOrd="0" presId="urn:microsoft.com/office/officeart/2005/8/layout/bProcess4"/>
    <dgm:cxn modelId="{DD159D0E-A369-47CE-9ADF-A4C0763B74E6}" type="presParOf" srcId="{E886ACE9-B0F1-4D58-A4F1-0AED67081F58}" destId="{AD8676AA-EAAC-4931-95C5-619887E3254F}" srcOrd="1" destOrd="0" presId="urn:microsoft.com/office/officeart/2005/8/layout/bProcess4"/>
    <dgm:cxn modelId="{B6353942-981E-41BA-A1BE-DFD0BF2400F1}" type="presParOf" srcId="{12A282B1-0B47-4BED-8355-3DF3FCD808AA}" destId="{332E967C-BD1C-4C9B-A342-F0A140710669}" srcOrd="7" destOrd="0" presId="urn:microsoft.com/office/officeart/2005/8/layout/bProcess4"/>
    <dgm:cxn modelId="{F40D53E1-809C-488B-80E6-C2A5D143C0D0}" type="presParOf" srcId="{12A282B1-0B47-4BED-8355-3DF3FCD808AA}" destId="{004181A7-4C23-4B62-A4EB-BA508E45C646}" srcOrd="8" destOrd="0" presId="urn:microsoft.com/office/officeart/2005/8/layout/bProcess4"/>
    <dgm:cxn modelId="{3C1EAD4D-C10C-479B-A4C2-41BCC0C7C063}" type="presParOf" srcId="{004181A7-4C23-4B62-A4EB-BA508E45C646}" destId="{FE676F00-6FB2-44F9-89E9-51EBFC68E5F7}" srcOrd="0" destOrd="0" presId="urn:microsoft.com/office/officeart/2005/8/layout/bProcess4"/>
    <dgm:cxn modelId="{E98A429E-6940-4EBD-A325-42D9A1A63063}" type="presParOf" srcId="{004181A7-4C23-4B62-A4EB-BA508E45C646}" destId="{FB867ED5-8682-4696-A714-20DF5024C382}" srcOrd="1" destOrd="0" presId="urn:microsoft.com/office/officeart/2005/8/layout/bProcess4"/>
    <dgm:cxn modelId="{E25918E7-D37D-4465-965D-C997F1FD39A5}" type="presParOf" srcId="{12A282B1-0B47-4BED-8355-3DF3FCD808AA}" destId="{9FC62D58-A576-40A7-8709-108A2DF208F8}" srcOrd="9" destOrd="0" presId="urn:microsoft.com/office/officeart/2005/8/layout/bProcess4"/>
    <dgm:cxn modelId="{D0742E3A-8807-42EE-BF90-BCA803813E75}" type="presParOf" srcId="{12A282B1-0B47-4BED-8355-3DF3FCD808AA}" destId="{6BF8E327-6547-4F91-8247-6A9707386902}" srcOrd="10" destOrd="0" presId="urn:microsoft.com/office/officeart/2005/8/layout/bProcess4"/>
    <dgm:cxn modelId="{1160E14D-6CB3-4F2C-A387-F8262D74D208}" type="presParOf" srcId="{6BF8E327-6547-4F91-8247-6A9707386902}" destId="{44022B18-D28F-4CD5-9F1E-AD9339FACA8F}" srcOrd="0" destOrd="0" presId="urn:microsoft.com/office/officeart/2005/8/layout/bProcess4"/>
    <dgm:cxn modelId="{9BD68BA0-43AF-4116-8844-8C7705967082}" type="presParOf" srcId="{6BF8E327-6547-4F91-8247-6A9707386902}" destId="{5F807934-3411-4797-92C4-38A0F97E1DD9}" srcOrd="1" destOrd="0" presId="urn:microsoft.com/office/officeart/2005/8/layout/bProcess4"/>
    <dgm:cxn modelId="{F7E6F5F1-C360-4355-8B5A-00656692507F}" type="presParOf" srcId="{12A282B1-0B47-4BED-8355-3DF3FCD808AA}" destId="{712BB63A-D6FD-4091-8F76-AE6E85BBA431}" srcOrd="11" destOrd="0" presId="urn:microsoft.com/office/officeart/2005/8/layout/bProcess4"/>
    <dgm:cxn modelId="{01C93A07-6F62-490F-B5D4-0753F756C4F9}" type="presParOf" srcId="{12A282B1-0B47-4BED-8355-3DF3FCD808AA}" destId="{782FA376-F122-4811-A2FC-977D2403440E}" srcOrd="12" destOrd="0" presId="urn:microsoft.com/office/officeart/2005/8/layout/bProcess4"/>
    <dgm:cxn modelId="{75656CE9-231B-42CD-B37E-D0BEF541CCB6}" type="presParOf" srcId="{782FA376-F122-4811-A2FC-977D2403440E}" destId="{56ABBB9D-C490-4C8D-9AC8-1130183DE847}" srcOrd="0" destOrd="0" presId="urn:microsoft.com/office/officeart/2005/8/layout/bProcess4"/>
    <dgm:cxn modelId="{87AB9357-D103-4348-B256-B8DE0BFC4F98}" type="presParOf" srcId="{782FA376-F122-4811-A2FC-977D2403440E}" destId="{0F6AF943-72AA-46D8-9BE4-A489C135DEAF}" srcOrd="1" destOrd="0" presId="urn:microsoft.com/office/officeart/2005/8/layout/bProcess4"/>
    <dgm:cxn modelId="{8F76E0C1-1301-46D6-A0E2-D739BC7C6CB0}" type="presParOf" srcId="{12A282B1-0B47-4BED-8355-3DF3FCD808AA}" destId="{72A7492E-2D2E-4526-BF3C-08361543E1C7}" srcOrd="13" destOrd="0" presId="urn:microsoft.com/office/officeart/2005/8/layout/bProcess4"/>
    <dgm:cxn modelId="{A2A206EB-4120-4E86-93AC-6BBD39BD279E}" type="presParOf" srcId="{12A282B1-0B47-4BED-8355-3DF3FCD808AA}" destId="{00182151-F79A-4D4E-9153-88E93EFAFE69}" srcOrd="14" destOrd="0" presId="urn:microsoft.com/office/officeart/2005/8/layout/bProcess4"/>
    <dgm:cxn modelId="{E497D591-6141-4338-83A9-6167C818E002}" type="presParOf" srcId="{00182151-F79A-4D4E-9153-88E93EFAFE69}" destId="{AB11DCFE-8307-4B0D-8700-6F633FD8CBC5}" srcOrd="0" destOrd="0" presId="urn:microsoft.com/office/officeart/2005/8/layout/bProcess4"/>
    <dgm:cxn modelId="{AE69BBD1-695C-415B-9132-202508A02525}" type="presParOf" srcId="{00182151-F79A-4D4E-9153-88E93EFAFE69}" destId="{74C54021-C5A9-4547-8BB5-2816220D6A50}" srcOrd="1" destOrd="0" presId="urn:microsoft.com/office/officeart/2005/8/layout/bProcess4"/>
    <dgm:cxn modelId="{2333E785-58BF-4D81-BB62-E2B8876E1A2D}" type="presParOf" srcId="{12A282B1-0B47-4BED-8355-3DF3FCD808AA}" destId="{C5C9BA7C-9E8E-48F6-A672-0FF767E543C9}" srcOrd="15" destOrd="0" presId="urn:microsoft.com/office/officeart/2005/8/layout/bProcess4"/>
    <dgm:cxn modelId="{42B2904D-8A0A-49A0-A584-4E0B7C2A175F}" type="presParOf" srcId="{12A282B1-0B47-4BED-8355-3DF3FCD808AA}" destId="{47C347D4-9810-4914-83F8-1131F0628DE3}" srcOrd="16" destOrd="0" presId="urn:microsoft.com/office/officeart/2005/8/layout/bProcess4"/>
    <dgm:cxn modelId="{EC7EC4ED-7C9B-48A4-B4ED-C235EABFB3BA}" type="presParOf" srcId="{47C347D4-9810-4914-83F8-1131F0628DE3}" destId="{3552B500-3B0C-45AC-BE5E-3B259F9599F7}" srcOrd="0" destOrd="0" presId="urn:microsoft.com/office/officeart/2005/8/layout/bProcess4"/>
    <dgm:cxn modelId="{C459BB5C-5FEF-4278-BB89-48859C870388}" type="presParOf" srcId="{47C347D4-9810-4914-83F8-1131F0628DE3}" destId="{37857DAB-1050-4C22-A6A3-5C6879AD9EBD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163BD-F69F-4C7E-8511-2656E9471C3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C44C1-4C72-4922-966C-061BDD16E348}">
      <dgm:prSet phldrT="[Текст]" custT="1"/>
      <dgm:spPr/>
      <dgm:t>
        <a:bodyPr/>
        <a:lstStyle/>
        <a:p>
          <a:r>
            <a:rPr lang="ru-RU" sz="2500" dirty="0" smtClean="0"/>
            <a:t>1 лицо</a:t>
          </a:r>
          <a:endParaRPr lang="ru-RU" sz="2500" dirty="0"/>
        </a:p>
      </dgm:t>
    </dgm:pt>
    <dgm:pt modelId="{166EE670-0B92-4A0B-915F-D6618E37DD47}" type="parTrans" cxnId="{ABD9D599-C528-4926-88D5-7A1C8791D508}">
      <dgm:prSet/>
      <dgm:spPr/>
      <dgm:t>
        <a:bodyPr/>
        <a:lstStyle/>
        <a:p>
          <a:endParaRPr lang="ru-RU"/>
        </a:p>
      </dgm:t>
    </dgm:pt>
    <dgm:pt modelId="{A3097BD9-E5C4-4C83-95D3-014928E53534}" type="sibTrans" cxnId="{ABD9D599-C528-4926-88D5-7A1C8791D508}">
      <dgm:prSet/>
      <dgm:spPr/>
      <dgm:t>
        <a:bodyPr/>
        <a:lstStyle/>
        <a:p>
          <a:endParaRPr lang="ru-RU"/>
        </a:p>
      </dgm:t>
    </dgm:pt>
    <dgm:pt modelId="{465BBB3A-48C8-4D21-84C0-2CB37C43C3A3}">
      <dgm:prSet phldrT="[Текст]" custT="1"/>
      <dgm:spPr/>
      <dgm:t>
        <a:bodyPr/>
        <a:lstStyle/>
        <a:p>
          <a:r>
            <a:rPr lang="ru-RU" sz="2500" dirty="0" smtClean="0"/>
            <a:t>2 лицо</a:t>
          </a:r>
          <a:endParaRPr lang="ru-RU" sz="2500" dirty="0"/>
        </a:p>
      </dgm:t>
    </dgm:pt>
    <dgm:pt modelId="{6057CFE6-D95F-4A8C-96E4-7064F147C735}" type="parTrans" cxnId="{EE1BD3BD-7C6C-420F-9ED6-7D9BC307D092}">
      <dgm:prSet/>
      <dgm:spPr/>
      <dgm:t>
        <a:bodyPr/>
        <a:lstStyle/>
        <a:p>
          <a:endParaRPr lang="ru-RU"/>
        </a:p>
      </dgm:t>
    </dgm:pt>
    <dgm:pt modelId="{4CB97149-9041-43DC-AE9A-24BB5C423B86}" type="sibTrans" cxnId="{EE1BD3BD-7C6C-420F-9ED6-7D9BC307D092}">
      <dgm:prSet/>
      <dgm:spPr/>
      <dgm:t>
        <a:bodyPr/>
        <a:lstStyle/>
        <a:p>
          <a:endParaRPr lang="ru-RU"/>
        </a:p>
      </dgm:t>
    </dgm:pt>
    <dgm:pt modelId="{3699FC64-44BA-4665-A2A6-0860B22AAE7F}">
      <dgm:prSet phldrT="[Текст]" custT="1"/>
      <dgm:spPr/>
      <dgm:t>
        <a:bodyPr/>
        <a:lstStyle/>
        <a:p>
          <a:r>
            <a:rPr lang="ru-RU" sz="2500" dirty="0" smtClean="0"/>
            <a:t>3 лицо</a:t>
          </a:r>
          <a:endParaRPr lang="ru-RU" sz="2500" dirty="0"/>
        </a:p>
      </dgm:t>
    </dgm:pt>
    <dgm:pt modelId="{33287800-D825-424D-9279-D20C539A3D96}" type="parTrans" cxnId="{27B179C8-6CC6-413C-9489-A5D7E4CE27D2}">
      <dgm:prSet/>
      <dgm:spPr/>
      <dgm:t>
        <a:bodyPr/>
        <a:lstStyle/>
        <a:p>
          <a:endParaRPr lang="ru-RU"/>
        </a:p>
      </dgm:t>
    </dgm:pt>
    <dgm:pt modelId="{A517B906-5FD9-4618-AABC-FCEC392D61C5}" type="sibTrans" cxnId="{27B179C8-6CC6-413C-9489-A5D7E4CE27D2}">
      <dgm:prSet/>
      <dgm:spPr/>
      <dgm:t>
        <a:bodyPr/>
        <a:lstStyle/>
        <a:p>
          <a:endParaRPr lang="ru-RU"/>
        </a:p>
      </dgm:t>
    </dgm:pt>
    <dgm:pt modelId="{AE3FE97D-3F9D-4E35-AC44-449F8F55DDED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he/she/it can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he/she/it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39176D0E-5698-4E7B-B5F3-B78287030A0B}" type="parTrans" cxnId="{3732B7C6-16EF-4321-9987-82D0D7FE998B}">
      <dgm:prSet/>
      <dgm:spPr/>
      <dgm:t>
        <a:bodyPr/>
        <a:lstStyle/>
        <a:p>
          <a:endParaRPr lang="ru-RU"/>
        </a:p>
      </dgm:t>
    </dgm:pt>
    <dgm:pt modelId="{36D80729-84BD-42C6-AABB-7C8402080985}" type="sibTrans" cxnId="{3732B7C6-16EF-4321-9987-82D0D7FE998B}">
      <dgm:prSet/>
      <dgm:spPr/>
      <dgm:t>
        <a:bodyPr/>
        <a:lstStyle/>
        <a:p>
          <a:endParaRPr lang="ru-RU"/>
        </a:p>
      </dgm:t>
    </dgm:pt>
    <dgm:pt modelId="{043D7E0B-FE5C-4FF0-B6B8-E18950322D73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you can/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you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29C337B1-9924-4FB0-A94A-ABD6CE00BD9A}" type="parTrans" cxnId="{F9F03D66-7D0E-4D44-A0E6-B0E611C481A1}">
      <dgm:prSet/>
      <dgm:spPr/>
      <dgm:t>
        <a:bodyPr/>
        <a:lstStyle/>
        <a:p>
          <a:endParaRPr lang="ru-RU"/>
        </a:p>
      </dgm:t>
    </dgm:pt>
    <dgm:pt modelId="{328E1CE8-0194-4058-8A8A-943C7172F05D}" type="sibTrans" cxnId="{F9F03D66-7D0E-4D44-A0E6-B0E611C481A1}">
      <dgm:prSet/>
      <dgm:spPr/>
      <dgm:t>
        <a:bodyPr/>
        <a:lstStyle/>
        <a:p>
          <a:endParaRPr lang="ru-RU"/>
        </a:p>
      </dgm:t>
    </dgm:pt>
    <dgm:pt modelId="{E818D836-D714-4520-A554-3F67B3C38669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I can/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I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B5E0F1F1-ED9A-4289-AFD6-003A0605FF4A}" type="parTrans" cxnId="{9AA3321B-7F46-4403-BCFF-4A807B96911C}">
      <dgm:prSet/>
      <dgm:spPr/>
      <dgm:t>
        <a:bodyPr/>
        <a:lstStyle/>
        <a:p>
          <a:endParaRPr lang="ru-RU"/>
        </a:p>
      </dgm:t>
    </dgm:pt>
    <dgm:pt modelId="{3F53DEBE-2FCD-4774-A861-F028E996C2DC}" type="sibTrans" cxnId="{9AA3321B-7F46-4403-BCFF-4A807B96911C}">
      <dgm:prSet/>
      <dgm:spPr/>
      <dgm:t>
        <a:bodyPr/>
        <a:lstStyle/>
        <a:p>
          <a:endParaRPr lang="ru-RU"/>
        </a:p>
      </dgm:t>
    </dgm:pt>
    <dgm:pt modelId="{D4B3A73A-F4A6-4912-BFB5-FE8349E201C3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we can/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we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0FDEF64A-5B13-4313-A3D6-723862D214F3}" type="parTrans" cxnId="{A6460C45-CD36-4E49-868A-EC6EEEE2A890}">
      <dgm:prSet/>
      <dgm:spPr/>
      <dgm:t>
        <a:bodyPr/>
        <a:lstStyle/>
        <a:p>
          <a:endParaRPr lang="ru-RU"/>
        </a:p>
      </dgm:t>
    </dgm:pt>
    <dgm:pt modelId="{DDDD1611-A548-433E-B338-4EFF1745BD2D}" type="sibTrans" cxnId="{A6460C45-CD36-4E49-868A-EC6EEEE2A890}">
      <dgm:prSet/>
      <dgm:spPr/>
      <dgm:t>
        <a:bodyPr/>
        <a:lstStyle/>
        <a:p>
          <a:endParaRPr lang="ru-RU"/>
        </a:p>
      </dgm:t>
    </dgm:pt>
    <dgm:pt modelId="{8B2DE6D5-F548-418C-B143-44B95A5A5F11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you can/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you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8FA0A507-7C70-4241-8CA0-FBC640F3F8F7}" type="parTrans" cxnId="{542F063B-D58C-4ECF-9EC5-4E86FCF2C273}">
      <dgm:prSet/>
      <dgm:spPr/>
      <dgm:t>
        <a:bodyPr/>
        <a:lstStyle/>
        <a:p>
          <a:endParaRPr lang="ru-RU"/>
        </a:p>
      </dgm:t>
    </dgm:pt>
    <dgm:pt modelId="{93FDF58C-AB01-41B0-90F1-4AB5F815DE47}" type="sibTrans" cxnId="{542F063B-D58C-4ECF-9EC5-4E86FCF2C273}">
      <dgm:prSet/>
      <dgm:spPr/>
      <dgm:t>
        <a:bodyPr/>
        <a:lstStyle/>
        <a:p>
          <a:endParaRPr lang="ru-RU"/>
        </a:p>
      </dgm:t>
    </dgm:pt>
    <dgm:pt modelId="{66576FC9-EBC0-40EF-A8B6-FDF66B3C9B22}">
      <dgm:prSet phldrT="[Текст]" custT="1"/>
      <dgm:spPr/>
      <dgm:t>
        <a:bodyPr/>
        <a:lstStyle/>
        <a:p>
          <a:r>
            <a:rPr lang="en-US" sz="2500" b="1" dirty="0" smtClean="0">
              <a:solidFill>
                <a:srgbClr val="C00000"/>
              </a:solidFill>
            </a:rPr>
            <a:t>Yes, they can/</a:t>
          </a:r>
        </a:p>
        <a:p>
          <a:r>
            <a:rPr lang="en-US" sz="2500" b="1" dirty="0" smtClean="0">
              <a:solidFill>
                <a:srgbClr val="FFFF00"/>
              </a:solidFill>
            </a:rPr>
            <a:t>No, they can’t.</a:t>
          </a:r>
          <a:endParaRPr lang="ru-RU" sz="2500" b="1" dirty="0">
            <a:solidFill>
              <a:srgbClr val="FFFF00"/>
            </a:solidFill>
          </a:endParaRPr>
        </a:p>
      </dgm:t>
    </dgm:pt>
    <dgm:pt modelId="{605F5F1C-74F5-431D-B4AB-EA3DAC7FEDD8}" type="parTrans" cxnId="{33905AE0-EC82-4E65-A361-D2ADD2A004BB}">
      <dgm:prSet/>
      <dgm:spPr/>
      <dgm:t>
        <a:bodyPr/>
        <a:lstStyle/>
        <a:p>
          <a:endParaRPr lang="ru-RU"/>
        </a:p>
      </dgm:t>
    </dgm:pt>
    <dgm:pt modelId="{C1D1B9B9-F3B8-49DF-AC0D-7E2720600D8C}" type="sibTrans" cxnId="{33905AE0-EC82-4E65-A361-D2ADD2A004BB}">
      <dgm:prSet/>
      <dgm:spPr/>
      <dgm:t>
        <a:bodyPr/>
        <a:lstStyle/>
        <a:p>
          <a:endParaRPr lang="ru-RU"/>
        </a:p>
      </dgm:t>
    </dgm:pt>
    <dgm:pt modelId="{A2C48684-5310-4816-8252-0AE919D8CDAF}" type="pres">
      <dgm:prSet presAssocID="{DBC163BD-F69F-4C7E-8511-2656E9471C3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0A76B5-C1B6-445E-8B15-C7B508ED56BA}" type="pres">
      <dgm:prSet presAssocID="{E78C44C1-4C72-4922-966C-061BDD16E348}" presName="compNode" presStyleCnt="0"/>
      <dgm:spPr/>
    </dgm:pt>
    <dgm:pt modelId="{CFC590DD-65E2-4CFD-9807-50B43C3398E4}" type="pres">
      <dgm:prSet presAssocID="{E78C44C1-4C72-4922-966C-061BDD16E348}" presName="dummyConnPt" presStyleCnt="0"/>
      <dgm:spPr/>
    </dgm:pt>
    <dgm:pt modelId="{D95979D1-BDC9-4CD3-BDD4-7A14E243C7C6}" type="pres">
      <dgm:prSet presAssocID="{E78C44C1-4C72-4922-966C-061BDD16E34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EAE9-17C7-4699-B5C6-EBC1F9205277}" type="pres">
      <dgm:prSet presAssocID="{A3097BD9-E5C4-4C83-95D3-014928E5353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CB169C85-D924-4A24-A66C-F5DE1CFD18E5}" type="pres">
      <dgm:prSet presAssocID="{465BBB3A-48C8-4D21-84C0-2CB37C43C3A3}" presName="compNode" presStyleCnt="0"/>
      <dgm:spPr/>
    </dgm:pt>
    <dgm:pt modelId="{06D94393-DDE5-4B8B-BF11-5FC0C2818492}" type="pres">
      <dgm:prSet presAssocID="{465BBB3A-48C8-4D21-84C0-2CB37C43C3A3}" presName="dummyConnPt" presStyleCnt="0"/>
      <dgm:spPr/>
    </dgm:pt>
    <dgm:pt modelId="{8D5991F1-C4BD-4D4B-8E01-356609C5451F}" type="pres">
      <dgm:prSet presAssocID="{465BBB3A-48C8-4D21-84C0-2CB37C43C3A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998C6-5668-4C87-AF24-15341BC20BEF}" type="pres">
      <dgm:prSet presAssocID="{4CB97149-9041-43DC-AE9A-24BB5C423B86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83C9FB5B-F50E-4394-ACAD-DAF1229663B2}" type="pres">
      <dgm:prSet presAssocID="{3699FC64-44BA-4665-A2A6-0860B22AAE7F}" presName="compNode" presStyleCnt="0"/>
      <dgm:spPr/>
    </dgm:pt>
    <dgm:pt modelId="{A32E64F6-3919-41BE-B2EA-25A4DE998EA6}" type="pres">
      <dgm:prSet presAssocID="{3699FC64-44BA-4665-A2A6-0860B22AAE7F}" presName="dummyConnPt" presStyleCnt="0"/>
      <dgm:spPr/>
    </dgm:pt>
    <dgm:pt modelId="{D833E3F7-9385-4923-B894-EAFB15889F7C}" type="pres">
      <dgm:prSet presAssocID="{3699FC64-44BA-4665-A2A6-0860B22AAE7F}" presName="node" presStyleLbl="node1" presStyleIdx="2" presStyleCnt="9" custScaleY="11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231BA-D0E5-405A-8D62-0198DD1ACCAD}" type="pres">
      <dgm:prSet presAssocID="{A517B906-5FD9-4618-AABC-FCEC392D61C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76953C60-40F0-4122-B1E5-6320EE34CAC7}" type="pres">
      <dgm:prSet presAssocID="{AE3FE97D-3F9D-4E35-AC44-449F8F55DDED}" presName="compNode" presStyleCnt="0"/>
      <dgm:spPr/>
    </dgm:pt>
    <dgm:pt modelId="{FC8CC015-42BF-4230-B721-E0087A161114}" type="pres">
      <dgm:prSet presAssocID="{AE3FE97D-3F9D-4E35-AC44-449F8F55DDED}" presName="dummyConnPt" presStyleCnt="0"/>
      <dgm:spPr/>
    </dgm:pt>
    <dgm:pt modelId="{E1CE061E-E75C-4207-9DE7-7FC6680213BF}" type="pres">
      <dgm:prSet presAssocID="{AE3FE97D-3F9D-4E35-AC44-449F8F55DDED}" presName="node" presStyleLbl="node1" presStyleIdx="3" presStyleCnt="9" custScaleX="141735" custScaleY="11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320A-7A7D-479B-ABCE-A616F5A858F5}" type="pres">
      <dgm:prSet presAssocID="{36D80729-84BD-42C6-AABB-7C840208098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FCAF2367-DECB-4C3C-96A3-67911DD48609}" type="pres">
      <dgm:prSet presAssocID="{043D7E0B-FE5C-4FF0-B6B8-E18950322D73}" presName="compNode" presStyleCnt="0"/>
      <dgm:spPr/>
    </dgm:pt>
    <dgm:pt modelId="{9FC31B3C-60CA-49DD-A5A3-5694D765611B}" type="pres">
      <dgm:prSet presAssocID="{043D7E0B-FE5C-4FF0-B6B8-E18950322D73}" presName="dummyConnPt" presStyleCnt="0"/>
      <dgm:spPr/>
    </dgm:pt>
    <dgm:pt modelId="{334273BD-16D2-41DF-94B4-76C8E6805E7C}" type="pres">
      <dgm:prSet presAssocID="{043D7E0B-FE5C-4FF0-B6B8-E18950322D73}" presName="node" presStyleLbl="node1" presStyleIdx="4" presStyleCnt="9" custScaleX="11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F613-927F-4F68-8329-2CB1101664F8}" type="pres">
      <dgm:prSet presAssocID="{328E1CE8-0194-4058-8A8A-943C7172F05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04FC168-54DE-4472-AED1-43714B46E1B5}" type="pres">
      <dgm:prSet presAssocID="{E818D836-D714-4520-A554-3F67B3C38669}" presName="compNode" presStyleCnt="0"/>
      <dgm:spPr/>
    </dgm:pt>
    <dgm:pt modelId="{DE470A0C-F310-48F3-A3E6-47F3C675808F}" type="pres">
      <dgm:prSet presAssocID="{E818D836-D714-4520-A554-3F67B3C38669}" presName="dummyConnPt" presStyleCnt="0"/>
      <dgm:spPr/>
    </dgm:pt>
    <dgm:pt modelId="{B12F9469-6F34-475D-BEFA-8B59AB0A7C5B}" type="pres">
      <dgm:prSet presAssocID="{E818D836-D714-4520-A554-3F67B3C3866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48716-41E2-4549-8C7F-7A906044E07C}" type="pres">
      <dgm:prSet presAssocID="{3F53DEBE-2FCD-4774-A861-F028E996C2D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E015EA13-E875-43DA-8741-2F306FA11C25}" type="pres">
      <dgm:prSet presAssocID="{D4B3A73A-F4A6-4912-BFB5-FE8349E201C3}" presName="compNode" presStyleCnt="0"/>
      <dgm:spPr/>
    </dgm:pt>
    <dgm:pt modelId="{CA564A58-EE7E-4181-B671-A25A81D962B4}" type="pres">
      <dgm:prSet presAssocID="{D4B3A73A-F4A6-4912-BFB5-FE8349E201C3}" presName="dummyConnPt" presStyleCnt="0"/>
      <dgm:spPr/>
    </dgm:pt>
    <dgm:pt modelId="{B00FFEE7-EBD5-43F1-9980-BC5709C20EEF}" type="pres">
      <dgm:prSet presAssocID="{D4B3A73A-F4A6-4912-BFB5-FE8349E201C3}" presName="node" presStyleLbl="node1" presStyleIdx="6" presStyleCnt="9" custScaleX="11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C8E64-3238-4AAF-B9D2-43F09DDDF11D}" type="pres">
      <dgm:prSet presAssocID="{DDDD1611-A548-433E-B338-4EFF1745BD2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E8C9E043-6B1F-4FE1-956B-8F224E9CEC17}" type="pres">
      <dgm:prSet presAssocID="{8B2DE6D5-F548-418C-B143-44B95A5A5F11}" presName="compNode" presStyleCnt="0"/>
      <dgm:spPr/>
    </dgm:pt>
    <dgm:pt modelId="{BB45579A-10BC-4F7D-9C50-EE1E86F725A6}" type="pres">
      <dgm:prSet presAssocID="{8B2DE6D5-F548-418C-B143-44B95A5A5F11}" presName="dummyConnPt" presStyleCnt="0"/>
      <dgm:spPr/>
    </dgm:pt>
    <dgm:pt modelId="{786496B4-D1C1-49AA-9102-E7E97BD76B9B}" type="pres">
      <dgm:prSet presAssocID="{8B2DE6D5-F548-418C-B143-44B95A5A5F11}" presName="node" presStyleLbl="node1" presStyleIdx="7" presStyleCnt="9" custScaleX="11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9E826-1669-4FA0-A6A5-B0A2358AB533}" type="pres">
      <dgm:prSet presAssocID="{93FDF58C-AB01-41B0-90F1-4AB5F815DE4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30A3A91-42BE-450F-8789-2ECD178F3F9F}" type="pres">
      <dgm:prSet presAssocID="{66576FC9-EBC0-40EF-A8B6-FDF66B3C9B22}" presName="compNode" presStyleCnt="0"/>
      <dgm:spPr/>
    </dgm:pt>
    <dgm:pt modelId="{1AB1369E-95C7-4A6F-8D87-4F37749A0475}" type="pres">
      <dgm:prSet presAssocID="{66576FC9-EBC0-40EF-A8B6-FDF66B3C9B22}" presName="dummyConnPt" presStyleCnt="0"/>
      <dgm:spPr/>
    </dgm:pt>
    <dgm:pt modelId="{59396EE6-3C89-4ABF-A547-9BEABC44BAFC}" type="pres">
      <dgm:prSet presAssocID="{66576FC9-EBC0-40EF-A8B6-FDF66B3C9B22}" presName="node" presStyleLbl="node1" presStyleIdx="8" presStyleCnt="9" custScaleX="120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2B7C6-16EF-4321-9987-82D0D7FE998B}" srcId="{DBC163BD-F69F-4C7E-8511-2656E9471C3E}" destId="{AE3FE97D-3F9D-4E35-AC44-449F8F55DDED}" srcOrd="3" destOrd="0" parTransId="{39176D0E-5698-4E7B-B5F3-B78287030A0B}" sibTransId="{36D80729-84BD-42C6-AABB-7C8402080985}"/>
    <dgm:cxn modelId="{4B1BF605-67FE-4FF4-81C0-6A962A3A7924}" type="presOf" srcId="{36D80729-84BD-42C6-AABB-7C8402080985}" destId="{4B68320A-7A7D-479B-ABCE-A616F5A858F5}" srcOrd="0" destOrd="0" presId="urn:microsoft.com/office/officeart/2005/8/layout/bProcess4"/>
    <dgm:cxn modelId="{FB0F5A39-16F6-40E0-9473-DFF16D07985E}" type="presOf" srcId="{DBC163BD-F69F-4C7E-8511-2656E9471C3E}" destId="{A2C48684-5310-4816-8252-0AE919D8CDAF}" srcOrd="0" destOrd="0" presId="urn:microsoft.com/office/officeart/2005/8/layout/bProcess4"/>
    <dgm:cxn modelId="{18FB79BC-4445-4364-BA0A-DE47C12D62A8}" type="presOf" srcId="{E818D836-D714-4520-A554-3F67B3C38669}" destId="{B12F9469-6F34-475D-BEFA-8B59AB0A7C5B}" srcOrd="0" destOrd="0" presId="urn:microsoft.com/office/officeart/2005/8/layout/bProcess4"/>
    <dgm:cxn modelId="{DF0ABED9-77DD-4CEC-8552-F37D71D1EE9B}" type="presOf" srcId="{328E1CE8-0194-4058-8A8A-943C7172F05D}" destId="{8E57F613-927F-4F68-8329-2CB1101664F8}" srcOrd="0" destOrd="0" presId="urn:microsoft.com/office/officeart/2005/8/layout/bProcess4"/>
    <dgm:cxn modelId="{9667EFAA-70F1-43DF-947E-86FCECCDE1B7}" type="presOf" srcId="{465BBB3A-48C8-4D21-84C0-2CB37C43C3A3}" destId="{8D5991F1-C4BD-4D4B-8E01-356609C5451F}" srcOrd="0" destOrd="0" presId="urn:microsoft.com/office/officeart/2005/8/layout/bProcess4"/>
    <dgm:cxn modelId="{713F44B2-6041-4871-9AB4-A6C62D7FC004}" type="presOf" srcId="{8B2DE6D5-F548-418C-B143-44B95A5A5F11}" destId="{786496B4-D1C1-49AA-9102-E7E97BD76B9B}" srcOrd="0" destOrd="0" presId="urn:microsoft.com/office/officeart/2005/8/layout/bProcess4"/>
    <dgm:cxn modelId="{F9F03D66-7D0E-4D44-A0E6-B0E611C481A1}" srcId="{DBC163BD-F69F-4C7E-8511-2656E9471C3E}" destId="{043D7E0B-FE5C-4FF0-B6B8-E18950322D73}" srcOrd="4" destOrd="0" parTransId="{29C337B1-9924-4FB0-A94A-ABD6CE00BD9A}" sibTransId="{328E1CE8-0194-4058-8A8A-943C7172F05D}"/>
    <dgm:cxn modelId="{A6460C45-CD36-4E49-868A-EC6EEEE2A890}" srcId="{DBC163BD-F69F-4C7E-8511-2656E9471C3E}" destId="{D4B3A73A-F4A6-4912-BFB5-FE8349E201C3}" srcOrd="6" destOrd="0" parTransId="{0FDEF64A-5B13-4313-A3D6-723862D214F3}" sibTransId="{DDDD1611-A548-433E-B338-4EFF1745BD2D}"/>
    <dgm:cxn modelId="{A7A04BF2-03DB-4452-92BD-B3E58E77C736}" type="presOf" srcId="{A517B906-5FD9-4618-AABC-FCEC392D61C5}" destId="{43D231BA-D0E5-405A-8D62-0198DD1ACCAD}" srcOrd="0" destOrd="0" presId="urn:microsoft.com/office/officeart/2005/8/layout/bProcess4"/>
    <dgm:cxn modelId="{98882D35-636B-4B40-AB4E-1ADC4508BE5E}" type="presOf" srcId="{A3097BD9-E5C4-4C83-95D3-014928E53534}" destId="{77D4EAE9-17C7-4699-B5C6-EBC1F9205277}" srcOrd="0" destOrd="0" presId="urn:microsoft.com/office/officeart/2005/8/layout/bProcess4"/>
    <dgm:cxn modelId="{7B4E0111-B11A-41AD-A392-EF960A50A760}" type="presOf" srcId="{AE3FE97D-3F9D-4E35-AC44-449F8F55DDED}" destId="{E1CE061E-E75C-4207-9DE7-7FC6680213BF}" srcOrd="0" destOrd="0" presId="urn:microsoft.com/office/officeart/2005/8/layout/bProcess4"/>
    <dgm:cxn modelId="{ABD9D599-C528-4926-88D5-7A1C8791D508}" srcId="{DBC163BD-F69F-4C7E-8511-2656E9471C3E}" destId="{E78C44C1-4C72-4922-966C-061BDD16E348}" srcOrd="0" destOrd="0" parTransId="{166EE670-0B92-4A0B-915F-D6618E37DD47}" sibTransId="{A3097BD9-E5C4-4C83-95D3-014928E53534}"/>
    <dgm:cxn modelId="{D5A3D4BA-D517-4668-B75D-528E9E903037}" type="presOf" srcId="{D4B3A73A-F4A6-4912-BFB5-FE8349E201C3}" destId="{B00FFEE7-EBD5-43F1-9980-BC5709C20EEF}" srcOrd="0" destOrd="0" presId="urn:microsoft.com/office/officeart/2005/8/layout/bProcess4"/>
    <dgm:cxn modelId="{542F063B-D58C-4ECF-9EC5-4E86FCF2C273}" srcId="{DBC163BD-F69F-4C7E-8511-2656E9471C3E}" destId="{8B2DE6D5-F548-418C-B143-44B95A5A5F11}" srcOrd="7" destOrd="0" parTransId="{8FA0A507-7C70-4241-8CA0-FBC640F3F8F7}" sibTransId="{93FDF58C-AB01-41B0-90F1-4AB5F815DE47}"/>
    <dgm:cxn modelId="{27B179C8-6CC6-413C-9489-A5D7E4CE27D2}" srcId="{DBC163BD-F69F-4C7E-8511-2656E9471C3E}" destId="{3699FC64-44BA-4665-A2A6-0860B22AAE7F}" srcOrd="2" destOrd="0" parTransId="{33287800-D825-424D-9279-D20C539A3D96}" sibTransId="{A517B906-5FD9-4618-AABC-FCEC392D61C5}"/>
    <dgm:cxn modelId="{6E3DC190-DFD6-4CA4-8866-F5EC63023160}" type="presOf" srcId="{93FDF58C-AB01-41B0-90F1-4AB5F815DE47}" destId="{43C9E826-1669-4FA0-A6A5-B0A2358AB533}" srcOrd="0" destOrd="0" presId="urn:microsoft.com/office/officeart/2005/8/layout/bProcess4"/>
    <dgm:cxn modelId="{1D78CF6B-CAC1-4DD9-AB9D-146E735219CD}" type="presOf" srcId="{043D7E0B-FE5C-4FF0-B6B8-E18950322D73}" destId="{334273BD-16D2-41DF-94B4-76C8E6805E7C}" srcOrd="0" destOrd="0" presId="urn:microsoft.com/office/officeart/2005/8/layout/bProcess4"/>
    <dgm:cxn modelId="{3A927CCD-D32E-4AAB-9002-7245F25EB7CE}" type="presOf" srcId="{DDDD1611-A548-433E-B338-4EFF1745BD2D}" destId="{B44C8E64-3238-4AAF-B9D2-43F09DDDF11D}" srcOrd="0" destOrd="0" presId="urn:microsoft.com/office/officeart/2005/8/layout/bProcess4"/>
    <dgm:cxn modelId="{34ADA032-B055-4CE3-B725-8F7EB4EA2875}" type="presOf" srcId="{3F53DEBE-2FCD-4774-A861-F028E996C2DC}" destId="{AE148716-41E2-4549-8C7F-7A906044E07C}" srcOrd="0" destOrd="0" presId="urn:microsoft.com/office/officeart/2005/8/layout/bProcess4"/>
    <dgm:cxn modelId="{3FC16917-E285-4864-9F26-EDBC8C6EC154}" type="presOf" srcId="{E78C44C1-4C72-4922-966C-061BDD16E348}" destId="{D95979D1-BDC9-4CD3-BDD4-7A14E243C7C6}" srcOrd="0" destOrd="0" presId="urn:microsoft.com/office/officeart/2005/8/layout/bProcess4"/>
    <dgm:cxn modelId="{33905AE0-EC82-4E65-A361-D2ADD2A004BB}" srcId="{DBC163BD-F69F-4C7E-8511-2656E9471C3E}" destId="{66576FC9-EBC0-40EF-A8B6-FDF66B3C9B22}" srcOrd="8" destOrd="0" parTransId="{605F5F1C-74F5-431D-B4AB-EA3DAC7FEDD8}" sibTransId="{C1D1B9B9-F3B8-49DF-AC0D-7E2720600D8C}"/>
    <dgm:cxn modelId="{9AA3321B-7F46-4403-BCFF-4A807B96911C}" srcId="{DBC163BD-F69F-4C7E-8511-2656E9471C3E}" destId="{E818D836-D714-4520-A554-3F67B3C38669}" srcOrd="5" destOrd="0" parTransId="{B5E0F1F1-ED9A-4289-AFD6-003A0605FF4A}" sibTransId="{3F53DEBE-2FCD-4774-A861-F028E996C2DC}"/>
    <dgm:cxn modelId="{834FF682-6729-4D45-8487-D294CBC5440D}" type="presOf" srcId="{3699FC64-44BA-4665-A2A6-0860B22AAE7F}" destId="{D833E3F7-9385-4923-B894-EAFB15889F7C}" srcOrd="0" destOrd="0" presId="urn:microsoft.com/office/officeart/2005/8/layout/bProcess4"/>
    <dgm:cxn modelId="{2A24191C-C1D4-4961-B4E9-C8330F49851C}" type="presOf" srcId="{4CB97149-9041-43DC-AE9A-24BB5C423B86}" destId="{80E998C6-5668-4C87-AF24-15341BC20BEF}" srcOrd="0" destOrd="0" presId="urn:microsoft.com/office/officeart/2005/8/layout/bProcess4"/>
    <dgm:cxn modelId="{EE1BD3BD-7C6C-420F-9ED6-7D9BC307D092}" srcId="{DBC163BD-F69F-4C7E-8511-2656E9471C3E}" destId="{465BBB3A-48C8-4D21-84C0-2CB37C43C3A3}" srcOrd="1" destOrd="0" parTransId="{6057CFE6-D95F-4A8C-96E4-7064F147C735}" sibTransId="{4CB97149-9041-43DC-AE9A-24BB5C423B86}"/>
    <dgm:cxn modelId="{3FE0805D-BE89-4689-A5E6-87E682FB6283}" type="presOf" srcId="{66576FC9-EBC0-40EF-A8B6-FDF66B3C9B22}" destId="{59396EE6-3C89-4ABF-A547-9BEABC44BAFC}" srcOrd="0" destOrd="0" presId="urn:microsoft.com/office/officeart/2005/8/layout/bProcess4"/>
    <dgm:cxn modelId="{D06CF10F-FDC4-4D79-BBBF-6D1EB409BE3C}" type="presParOf" srcId="{A2C48684-5310-4816-8252-0AE919D8CDAF}" destId="{A00A76B5-C1B6-445E-8B15-C7B508ED56BA}" srcOrd="0" destOrd="0" presId="urn:microsoft.com/office/officeart/2005/8/layout/bProcess4"/>
    <dgm:cxn modelId="{41D7A1C5-C3D8-4E59-845E-7B1F157C4293}" type="presParOf" srcId="{A00A76B5-C1B6-445E-8B15-C7B508ED56BA}" destId="{CFC590DD-65E2-4CFD-9807-50B43C3398E4}" srcOrd="0" destOrd="0" presId="urn:microsoft.com/office/officeart/2005/8/layout/bProcess4"/>
    <dgm:cxn modelId="{943B489A-13B4-4F2A-B847-34C0E343AC88}" type="presParOf" srcId="{A00A76B5-C1B6-445E-8B15-C7B508ED56BA}" destId="{D95979D1-BDC9-4CD3-BDD4-7A14E243C7C6}" srcOrd="1" destOrd="0" presId="urn:microsoft.com/office/officeart/2005/8/layout/bProcess4"/>
    <dgm:cxn modelId="{7C13B0DE-686A-45A7-9D80-1CE950F4F248}" type="presParOf" srcId="{A2C48684-5310-4816-8252-0AE919D8CDAF}" destId="{77D4EAE9-17C7-4699-B5C6-EBC1F9205277}" srcOrd="1" destOrd="0" presId="urn:microsoft.com/office/officeart/2005/8/layout/bProcess4"/>
    <dgm:cxn modelId="{2786AE54-BD9A-4F4C-AE52-C691D8FB685F}" type="presParOf" srcId="{A2C48684-5310-4816-8252-0AE919D8CDAF}" destId="{CB169C85-D924-4A24-A66C-F5DE1CFD18E5}" srcOrd="2" destOrd="0" presId="urn:microsoft.com/office/officeart/2005/8/layout/bProcess4"/>
    <dgm:cxn modelId="{0C7F6BCD-9BD5-4D53-8949-5A4DC7E3A1CB}" type="presParOf" srcId="{CB169C85-D924-4A24-A66C-F5DE1CFD18E5}" destId="{06D94393-DDE5-4B8B-BF11-5FC0C2818492}" srcOrd="0" destOrd="0" presId="urn:microsoft.com/office/officeart/2005/8/layout/bProcess4"/>
    <dgm:cxn modelId="{89D5F4D9-F818-4C98-91FD-78826D0DA357}" type="presParOf" srcId="{CB169C85-D924-4A24-A66C-F5DE1CFD18E5}" destId="{8D5991F1-C4BD-4D4B-8E01-356609C5451F}" srcOrd="1" destOrd="0" presId="urn:microsoft.com/office/officeart/2005/8/layout/bProcess4"/>
    <dgm:cxn modelId="{37329E56-366E-49D1-8510-03039A0B74A8}" type="presParOf" srcId="{A2C48684-5310-4816-8252-0AE919D8CDAF}" destId="{80E998C6-5668-4C87-AF24-15341BC20BEF}" srcOrd="3" destOrd="0" presId="urn:microsoft.com/office/officeart/2005/8/layout/bProcess4"/>
    <dgm:cxn modelId="{52D6E25B-77FA-4B64-AA4D-609E45D5D7A8}" type="presParOf" srcId="{A2C48684-5310-4816-8252-0AE919D8CDAF}" destId="{83C9FB5B-F50E-4394-ACAD-DAF1229663B2}" srcOrd="4" destOrd="0" presId="urn:microsoft.com/office/officeart/2005/8/layout/bProcess4"/>
    <dgm:cxn modelId="{5CA861DF-0326-4546-8FF2-3C1650832FCE}" type="presParOf" srcId="{83C9FB5B-F50E-4394-ACAD-DAF1229663B2}" destId="{A32E64F6-3919-41BE-B2EA-25A4DE998EA6}" srcOrd="0" destOrd="0" presId="urn:microsoft.com/office/officeart/2005/8/layout/bProcess4"/>
    <dgm:cxn modelId="{5C1AC775-9AC6-4701-B985-35922D9E4DF2}" type="presParOf" srcId="{83C9FB5B-F50E-4394-ACAD-DAF1229663B2}" destId="{D833E3F7-9385-4923-B894-EAFB15889F7C}" srcOrd="1" destOrd="0" presId="urn:microsoft.com/office/officeart/2005/8/layout/bProcess4"/>
    <dgm:cxn modelId="{B153AE01-3BDF-4831-8887-F6BCA5083375}" type="presParOf" srcId="{A2C48684-5310-4816-8252-0AE919D8CDAF}" destId="{43D231BA-D0E5-405A-8D62-0198DD1ACCAD}" srcOrd="5" destOrd="0" presId="urn:microsoft.com/office/officeart/2005/8/layout/bProcess4"/>
    <dgm:cxn modelId="{6F1CFBCC-3BCB-4B93-A2C3-99F2CBEE00B2}" type="presParOf" srcId="{A2C48684-5310-4816-8252-0AE919D8CDAF}" destId="{76953C60-40F0-4122-B1E5-6320EE34CAC7}" srcOrd="6" destOrd="0" presId="urn:microsoft.com/office/officeart/2005/8/layout/bProcess4"/>
    <dgm:cxn modelId="{77652635-3F8F-4B85-935D-C366B92CC547}" type="presParOf" srcId="{76953C60-40F0-4122-B1E5-6320EE34CAC7}" destId="{FC8CC015-42BF-4230-B721-E0087A161114}" srcOrd="0" destOrd="0" presId="urn:microsoft.com/office/officeart/2005/8/layout/bProcess4"/>
    <dgm:cxn modelId="{09C58F3E-88A4-4985-8B6B-E62748219E18}" type="presParOf" srcId="{76953C60-40F0-4122-B1E5-6320EE34CAC7}" destId="{E1CE061E-E75C-4207-9DE7-7FC6680213BF}" srcOrd="1" destOrd="0" presId="urn:microsoft.com/office/officeart/2005/8/layout/bProcess4"/>
    <dgm:cxn modelId="{F483D3C6-3217-4F17-B460-1F8C654FDD88}" type="presParOf" srcId="{A2C48684-5310-4816-8252-0AE919D8CDAF}" destId="{4B68320A-7A7D-479B-ABCE-A616F5A858F5}" srcOrd="7" destOrd="0" presId="urn:microsoft.com/office/officeart/2005/8/layout/bProcess4"/>
    <dgm:cxn modelId="{CDFEC2A2-B6B5-473E-B887-0CA1DC8CB496}" type="presParOf" srcId="{A2C48684-5310-4816-8252-0AE919D8CDAF}" destId="{FCAF2367-DECB-4C3C-96A3-67911DD48609}" srcOrd="8" destOrd="0" presId="urn:microsoft.com/office/officeart/2005/8/layout/bProcess4"/>
    <dgm:cxn modelId="{8E5BADA1-85C4-491D-911E-3137AA29B01F}" type="presParOf" srcId="{FCAF2367-DECB-4C3C-96A3-67911DD48609}" destId="{9FC31B3C-60CA-49DD-A5A3-5694D765611B}" srcOrd="0" destOrd="0" presId="urn:microsoft.com/office/officeart/2005/8/layout/bProcess4"/>
    <dgm:cxn modelId="{9BBB191A-5CFF-4897-863D-E32E029E56CB}" type="presParOf" srcId="{FCAF2367-DECB-4C3C-96A3-67911DD48609}" destId="{334273BD-16D2-41DF-94B4-76C8E6805E7C}" srcOrd="1" destOrd="0" presId="urn:microsoft.com/office/officeart/2005/8/layout/bProcess4"/>
    <dgm:cxn modelId="{F94D3F2F-BD0C-4461-82C3-380D13E54936}" type="presParOf" srcId="{A2C48684-5310-4816-8252-0AE919D8CDAF}" destId="{8E57F613-927F-4F68-8329-2CB1101664F8}" srcOrd="9" destOrd="0" presId="urn:microsoft.com/office/officeart/2005/8/layout/bProcess4"/>
    <dgm:cxn modelId="{91C4712F-381C-481D-822A-6045FD5B167A}" type="presParOf" srcId="{A2C48684-5310-4816-8252-0AE919D8CDAF}" destId="{E04FC168-54DE-4472-AED1-43714B46E1B5}" srcOrd="10" destOrd="0" presId="urn:microsoft.com/office/officeart/2005/8/layout/bProcess4"/>
    <dgm:cxn modelId="{64C44FCB-7835-48C9-820B-F12E7E086008}" type="presParOf" srcId="{E04FC168-54DE-4472-AED1-43714B46E1B5}" destId="{DE470A0C-F310-48F3-A3E6-47F3C675808F}" srcOrd="0" destOrd="0" presId="urn:microsoft.com/office/officeart/2005/8/layout/bProcess4"/>
    <dgm:cxn modelId="{F3F73AD1-F547-4877-BD35-FAD9C9B27A2F}" type="presParOf" srcId="{E04FC168-54DE-4472-AED1-43714B46E1B5}" destId="{B12F9469-6F34-475D-BEFA-8B59AB0A7C5B}" srcOrd="1" destOrd="0" presId="urn:microsoft.com/office/officeart/2005/8/layout/bProcess4"/>
    <dgm:cxn modelId="{0B7C1407-ED9D-4864-9F5E-A8D7C14550D2}" type="presParOf" srcId="{A2C48684-5310-4816-8252-0AE919D8CDAF}" destId="{AE148716-41E2-4549-8C7F-7A906044E07C}" srcOrd="11" destOrd="0" presId="urn:microsoft.com/office/officeart/2005/8/layout/bProcess4"/>
    <dgm:cxn modelId="{6841D991-B33A-49A7-A463-961767EE4B04}" type="presParOf" srcId="{A2C48684-5310-4816-8252-0AE919D8CDAF}" destId="{E015EA13-E875-43DA-8741-2F306FA11C25}" srcOrd="12" destOrd="0" presId="urn:microsoft.com/office/officeart/2005/8/layout/bProcess4"/>
    <dgm:cxn modelId="{D21E0C27-1BF1-4F10-9F6E-AD8E9BAF3CE2}" type="presParOf" srcId="{E015EA13-E875-43DA-8741-2F306FA11C25}" destId="{CA564A58-EE7E-4181-B671-A25A81D962B4}" srcOrd="0" destOrd="0" presId="urn:microsoft.com/office/officeart/2005/8/layout/bProcess4"/>
    <dgm:cxn modelId="{9BA1AC49-3F8A-4D58-8E5C-1CF1F14C93C8}" type="presParOf" srcId="{E015EA13-E875-43DA-8741-2F306FA11C25}" destId="{B00FFEE7-EBD5-43F1-9980-BC5709C20EEF}" srcOrd="1" destOrd="0" presId="urn:microsoft.com/office/officeart/2005/8/layout/bProcess4"/>
    <dgm:cxn modelId="{8D2B92CD-4492-48FA-9B0E-F543CEF30177}" type="presParOf" srcId="{A2C48684-5310-4816-8252-0AE919D8CDAF}" destId="{B44C8E64-3238-4AAF-B9D2-43F09DDDF11D}" srcOrd="13" destOrd="0" presId="urn:microsoft.com/office/officeart/2005/8/layout/bProcess4"/>
    <dgm:cxn modelId="{EABD862B-C452-4922-B8C2-FE90BDFBF791}" type="presParOf" srcId="{A2C48684-5310-4816-8252-0AE919D8CDAF}" destId="{E8C9E043-6B1F-4FE1-956B-8F224E9CEC17}" srcOrd="14" destOrd="0" presId="urn:microsoft.com/office/officeart/2005/8/layout/bProcess4"/>
    <dgm:cxn modelId="{BAAD1F04-3849-4945-B8D0-26C5BDA6A1F5}" type="presParOf" srcId="{E8C9E043-6B1F-4FE1-956B-8F224E9CEC17}" destId="{BB45579A-10BC-4F7D-9C50-EE1E86F725A6}" srcOrd="0" destOrd="0" presId="urn:microsoft.com/office/officeart/2005/8/layout/bProcess4"/>
    <dgm:cxn modelId="{96616D43-5E99-4339-A540-42764CD7508B}" type="presParOf" srcId="{E8C9E043-6B1F-4FE1-956B-8F224E9CEC17}" destId="{786496B4-D1C1-49AA-9102-E7E97BD76B9B}" srcOrd="1" destOrd="0" presId="urn:microsoft.com/office/officeart/2005/8/layout/bProcess4"/>
    <dgm:cxn modelId="{43886AFD-A023-43D2-8E23-206350952A3F}" type="presParOf" srcId="{A2C48684-5310-4816-8252-0AE919D8CDAF}" destId="{43C9E826-1669-4FA0-A6A5-B0A2358AB533}" srcOrd="15" destOrd="0" presId="urn:microsoft.com/office/officeart/2005/8/layout/bProcess4"/>
    <dgm:cxn modelId="{04906EE3-0B1C-488F-B157-CAD2DB25F0AD}" type="presParOf" srcId="{A2C48684-5310-4816-8252-0AE919D8CDAF}" destId="{E30A3A91-42BE-450F-8789-2ECD178F3F9F}" srcOrd="16" destOrd="0" presId="urn:microsoft.com/office/officeart/2005/8/layout/bProcess4"/>
    <dgm:cxn modelId="{D2D97A7C-3B28-492B-9941-D769D277FADF}" type="presParOf" srcId="{E30A3A91-42BE-450F-8789-2ECD178F3F9F}" destId="{1AB1369E-95C7-4A6F-8D87-4F37749A0475}" srcOrd="0" destOrd="0" presId="urn:microsoft.com/office/officeart/2005/8/layout/bProcess4"/>
    <dgm:cxn modelId="{0989B10C-C2C0-4D3B-BF8E-B06D7CD3ECC6}" type="presParOf" srcId="{E30A3A91-42BE-450F-8789-2ECD178F3F9F}" destId="{59396EE6-3C89-4ABF-A547-9BEABC44BAFC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50E81-906A-4F67-84C4-3C5F58BB49F4}">
      <dsp:nvSpPr>
        <dsp:cNvPr id="0" name=""/>
        <dsp:cNvSpPr/>
      </dsp:nvSpPr>
      <dsp:spPr>
        <a:xfrm rot="5400000">
          <a:off x="385474" y="743350"/>
          <a:ext cx="1140191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8953C-FC2E-455E-9685-29978EA8AB1C}">
      <dsp:nvSpPr>
        <dsp:cNvPr id="0" name=""/>
        <dsp:cNvSpPr/>
      </dsp:nvSpPr>
      <dsp:spPr>
        <a:xfrm>
          <a:off x="582254" y="13145"/>
          <a:ext cx="1666222" cy="92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 </a:t>
          </a:r>
          <a:r>
            <a:rPr lang="ru-RU" sz="2500" kern="1200" dirty="0" smtClean="0"/>
            <a:t>лицо</a:t>
          </a:r>
          <a:r>
            <a:rPr lang="en-US" sz="2500" kern="1200" dirty="0" smtClean="0"/>
            <a:t> </a:t>
          </a:r>
          <a:endParaRPr lang="ru-RU" sz="2500" kern="1200" dirty="0"/>
        </a:p>
      </dsp:txBody>
      <dsp:txXfrm>
        <a:off x="609329" y="40220"/>
        <a:ext cx="1612072" cy="870270"/>
      </dsp:txXfrm>
    </dsp:sp>
    <dsp:sp modelId="{FEE318BD-5700-4E60-B536-F8DEACE36834}">
      <dsp:nvSpPr>
        <dsp:cNvPr id="0" name=""/>
        <dsp:cNvSpPr/>
      </dsp:nvSpPr>
      <dsp:spPr>
        <a:xfrm rot="5400000">
          <a:off x="169121" y="2106401"/>
          <a:ext cx="1572896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01E9C-14B8-4EA8-97C7-74E813D35648}">
      <dsp:nvSpPr>
        <dsp:cNvPr id="0" name=""/>
        <dsp:cNvSpPr/>
      </dsp:nvSpPr>
      <dsp:spPr>
        <a:xfrm>
          <a:off x="599976" y="1169127"/>
          <a:ext cx="1630777" cy="905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 лицо</a:t>
          </a:r>
          <a:endParaRPr lang="ru-RU" sz="2500" kern="1200" dirty="0"/>
        </a:p>
      </dsp:txBody>
      <dsp:txXfrm>
        <a:off x="626511" y="1195662"/>
        <a:ext cx="1577707" cy="852918"/>
      </dsp:txXfrm>
    </dsp:sp>
    <dsp:sp modelId="{7536337D-D638-4B54-9976-7F6470DDB72D}">
      <dsp:nvSpPr>
        <dsp:cNvPr id="0" name=""/>
        <dsp:cNvSpPr/>
      </dsp:nvSpPr>
      <dsp:spPr>
        <a:xfrm rot="21596665">
          <a:off x="955569" y="2891576"/>
          <a:ext cx="2626164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BA58-A8B5-42AE-9D37-E0C5B9473D65}">
      <dsp:nvSpPr>
        <dsp:cNvPr id="0" name=""/>
        <dsp:cNvSpPr/>
      </dsp:nvSpPr>
      <dsp:spPr>
        <a:xfrm>
          <a:off x="538921" y="2306676"/>
          <a:ext cx="1752887" cy="1796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 лицо</a:t>
          </a:r>
          <a:endParaRPr lang="ru-RU" sz="2500" kern="1200" dirty="0"/>
        </a:p>
      </dsp:txBody>
      <dsp:txXfrm>
        <a:off x="590261" y="2358016"/>
        <a:ext cx="1650207" cy="1693411"/>
      </dsp:txXfrm>
    </dsp:sp>
    <dsp:sp modelId="{332E967C-BD1C-4C9B-A342-F0A140710669}">
      <dsp:nvSpPr>
        <dsp:cNvPr id="0" name=""/>
        <dsp:cNvSpPr/>
      </dsp:nvSpPr>
      <dsp:spPr>
        <a:xfrm rot="16200000">
          <a:off x="2791158" y="2087843"/>
          <a:ext cx="1591885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676AA-EAAC-4931-95C5-619887E3254F}">
      <dsp:nvSpPr>
        <dsp:cNvPr id="0" name=""/>
        <dsp:cNvSpPr/>
      </dsp:nvSpPr>
      <dsp:spPr>
        <a:xfrm>
          <a:off x="2801244" y="2288679"/>
          <a:ext cx="2491305" cy="181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He can run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She can run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It can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2854377" y="2341812"/>
        <a:ext cx="2385039" cy="1707822"/>
      </dsp:txXfrm>
    </dsp:sp>
    <dsp:sp modelId="{9FC62D58-A576-40A7-8709-108A2DF208F8}">
      <dsp:nvSpPr>
        <dsp:cNvPr id="0" name=""/>
        <dsp:cNvSpPr/>
      </dsp:nvSpPr>
      <dsp:spPr>
        <a:xfrm rot="16200000">
          <a:off x="3018629" y="716774"/>
          <a:ext cx="1136945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67ED5-8682-4696-A714-20DF5024C382}">
      <dsp:nvSpPr>
        <dsp:cNvPr id="0" name=""/>
        <dsp:cNvSpPr/>
      </dsp:nvSpPr>
      <dsp:spPr>
        <a:xfrm>
          <a:off x="3089168" y="1130873"/>
          <a:ext cx="1915459" cy="92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You can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3116297" y="1158002"/>
        <a:ext cx="1861201" cy="871987"/>
      </dsp:txXfrm>
    </dsp:sp>
    <dsp:sp modelId="{712BB63A-D6FD-4091-8F76-AE6E85BBA431}">
      <dsp:nvSpPr>
        <dsp:cNvPr id="0" name=""/>
        <dsp:cNvSpPr/>
      </dsp:nvSpPr>
      <dsp:spPr>
        <a:xfrm rot="17867">
          <a:off x="3590574" y="152233"/>
          <a:ext cx="2753382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07934-3411-4797-92C4-38A0F97E1DD9}">
      <dsp:nvSpPr>
        <dsp:cNvPr id="0" name=""/>
        <dsp:cNvSpPr/>
      </dsp:nvSpPr>
      <dsp:spPr>
        <a:xfrm>
          <a:off x="3236896" y="1688"/>
          <a:ext cx="1620002" cy="897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I </a:t>
          </a:r>
          <a:r>
            <a:rPr lang="en-US" sz="2500" b="1" kern="1200" dirty="0" smtClean="0">
              <a:solidFill>
                <a:schemeClr val="tx1"/>
              </a:solidFill>
            </a:rPr>
            <a:t>can</a:t>
          </a:r>
          <a:r>
            <a:rPr lang="en-US" sz="2500" b="1" kern="1200" dirty="0" smtClean="0">
              <a:solidFill>
                <a:srgbClr val="C00000"/>
              </a:solidFill>
            </a:rPr>
            <a:t>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3263187" y="27979"/>
        <a:ext cx="1567420" cy="845042"/>
      </dsp:txXfrm>
    </dsp:sp>
    <dsp:sp modelId="{72A7492E-2D2E-4526-BF3C-08361543E1C7}">
      <dsp:nvSpPr>
        <dsp:cNvPr id="0" name=""/>
        <dsp:cNvSpPr/>
      </dsp:nvSpPr>
      <dsp:spPr>
        <a:xfrm rot="5400000">
          <a:off x="5772623" y="738292"/>
          <a:ext cx="1151153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AF943-72AA-46D8-9BE4-A489C135DEAF}">
      <dsp:nvSpPr>
        <dsp:cNvPr id="0" name=""/>
        <dsp:cNvSpPr/>
      </dsp:nvSpPr>
      <dsp:spPr>
        <a:xfrm>
          <a:off x="5819175" y="1688"/>
          <a:ext cx="1977641" cy="92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We can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846304" y="28817"/>
        <a:ext cx="1923383" cy="871987"/>
      </dsp:txXfrm>
    </dsp:sp>
    <dsp:sp modelId="{C5C9BA7C-9E8E-48F6-A672-0FF767E543C9}">
      <dsp:nvSpPr>
        <dsp:cNvPr id="0" name=""/>
        <dsp:cNvSpPr/>
      </dsp:nvSpPr>
      <dsp:spPr>
        <a:xfrm rot="5400000">
          <a:off x="5772623" y="1896098"/>
          <a:ext cx="1151153" cy="13893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54021-C5A9-4547-8BB5-2816220D6A50}">
      <dsp:nvSpPr>
        <dsp:cNvPr id="0" name=""/>
        <dsp:cNvSpPr/>
      </dsp:nvSpPr>
      <dsp:spPr>
        <a:xfrm>
          <a:off x="5801985" y="1159494"/>
          <a:ext cx="2012020" cy="92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You can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829114" y="1186623"/>
        <a:ext cx="1957762" cy="871987"/>
      </dsp:txXfrm>
    </dsp:sp>
    <dsp:sp modelId="{37857DAB-1050-4C22-A6A3-5C6879AD9EBD}">
      <dsp:nvSpPr>
        <dsp:cNvPr id="0" name=""/>
        <dsp:cNvSpPr/>
      </dsp:nvSpPr>
      <dsp:spPr>
        <a:xfrm>
          <a:off x="5801985" y="2317300"/>
          <a:ext cx="2012020" cy="92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They can run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829114" y="2344429"/>
        <a:ext cx="1957762" cy="871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4EAE9-17C7-4699-B5C6-EBC1F9205277}">
      <dsp:nvSpPr>
        <dsp:cNvPr id="0" name=""/>
        <dsp:cNvSpPr/>
      </dsp:nvSpPr>
      <dsp:spPr>
        <a:xfrm rot="5400000">
          <a:off x="-150353" y="974865"/>
          <a:ext cx="1523957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979D1-BDC9-4CD3-BDD4-7A14E243C7C6}">
      <dsp:nvSpPr>
        <dsp:cNvPr id="0" name=""/>
        <dsp:cNvSpPr/>
      </dsp:nvSpPr>
      <dsp:spPr>
        <a:xfrm>
          <a:off x="199070" y="578"/>
          <a:ext cx="2042666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 лицо</a:t>
          </a:r>
          <a:endParaRPr lang="ru-RU" sz="2500" kern="1200" dirty="0"/>
        </a:p>
      </dsp:txBody>
      <dsp:txXfrm>
        <a:off x="234967" y="36475"/>
        <a:ext cx="1970872" cy="1153805"/>
      </dsp:txXfrm>
    </dsp:sp>
    <dsp:sp modelId="{80E998C6-5668-4C87-AF24-15341BC20BEF}">
      <dsp:nvSpPr>
        <dsp:cNvPr id="0" name=""/>
        <dsp:cNvSpPr/>
      </dsp:nvSpPr>
      <dsp:spPr>
        <a:xfrm rot="5400000">
          <a:off x="-204586" y="2561098"/>
          <a:ext cx="1632423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991F1-C4BD-4D4B-8E01-356609C5451F}">
      <dsp:nvSpPr>
        <dsp:cNvPr id="0" name=""/>
        <dsp:cNvSpPr/>
      </dsp:nvSpPr>
      <dsp:spPr>
        <a:xfrm>
          <a:off x="199070" y="1532577"/>
          <a:ext cx="2042666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 лицо</a:t>
          </a:r>
          <a:endParaRPr lang="ru-RU" sz="2500" kern="1200" dirty="0"/>
        </a:p>
      </dsp:txBody>
      <dsp:txXfrm>
        <a:off x="234967" y="1568474"/>
        <a:ext cx="1970872" cy="1153805"/>
      </dsp:txXfrm>
    </dsp:sp>
    <dsp:sp modelId="{43D231BA-D0E5-405A-8D62-0198DD1ACCAD}">
      <dsp:nvSpPr>
        <dsp:cNvPr id="0" name=""/>
        <dsp:cNvSpPr/>
      </dsp:nvSpPr>
      <dsp:spPr>
        <a:xfrm rot="5089">
          <a:off x="611623" y="3389106"/>
          <a:ext cx="3137303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3E3F7-9385-4923-B894-EAFB15889F7C}">
      <dsp:nvSpPr>
        <dsp:cNvPr id="0" name=""/>
        <dsp:cNvSpPr/>
      </dsp:nvSpPr>
      <dsp:spPr>
        <a:xfrm>
          <a:off x="199070" y="3064577"/>
          <a:ext cx="2042666" cy="1443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 лицо</a:t>
          </a:r>
          <a:endParaRPr lang="ru-RU" sz="2500" kern="1200" dirty="0"/>
        </a:p>
      </dsp:txBody>
      <dsp:txXfrm>
        <a:off x="241362" y="3106869"/>
        <a:ext cx="1958082" cy="1359380"/>
      </dsp:txXfrm>
    </dsp:sp>
    <dsp:sp modelId="{4B68320A-7A7D-479B-ABCE-A616F5A858F5}">
      <dsp:nvSpPr>
        <dsp:cNvPr id="0" name=""/>
        <dsp:cNvSpPr/>
      </dsp:nvSpPr>
      <dsp:spPr>
        <a:xfrm rot="16200000">
          <a:off x="2943072" y="2575201"/>
          <a:ext cx="1623103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E061E-E75C-4207-9DE7-7FC6680213BF}">
      <dsp:nvSpPr>
        <dsp:cNvPr id="0" name=""/>
        <dsp:cNvSpPr/>
      </dsp:nvSpPr>
      <dsp:spPr>
        <a:xfrm>
          <a:off x="2915816" y="3083341"/>
          <a:ext cx="2895172" cy="142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he/she/it can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he/she/it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2957559" y="3125084"/>
        <a:ext cx="2811686" cy="1341714"/>
      </dsp:txXfrm>
    </dsp:sp>
    <dsp:sp modelId="{8E57F613-927F-4F68-8329-2CB1101664F8}">
      <dsp:nvSpPr>
        <dsp:cNvPr id="0" name=""/>
        <dsp:cNvSpPr/>
      </dsp:nvSpPr>
      <dsp:spPr>
        <a:xfrm rot="16200000">
          <a:off x="2992645" y="993629"/>
          <a:ext cx="1523957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73BD-16D2-41DF-94B4-76C8E6805E7C}">
      <dsp:nvSpPr>
        <dsp:cNvPr id="0" name=""/>
        <dsp:cNvSpPr/>
      </dsp:nvSpPr>
      <dsp:spPr>
        <a:xfrm>
          <a:off x="3179912" y="1551341"/>
          <a:ext cx="2366980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you can/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you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3215809" y="1587238"/>
        <a:ext cx="2295186" cy="1153805"/>
      </dsp:txXfrm>
    </dsp:sp>
    <dsp:sp modelId="{AE148716-41E2-4549-8C7F-7A906044E07C}">
      <dsp:nvSpPr>
        <dsp:cNvPr id="0" name=""/>
        <dsp:cNvSpPr/>
      </dsp:nvSpPr>
      <dsp:spPr>
        <a:xfrm>
          <a:off x="3758645" y="227629"/>
          <a:ext cx="3342846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F9469-6F34-475D-BEFA-8B59AB0A7C5B}">
      <dsp:nvSpPr>
        <dsp:cNvPr id="0" name=""/>
        <dsp:cNvSpPr/>
      </dsp:nvSpPr>
      <dsp:spPr>
        <a:xfrm>
          <a:off x="3342069" y="19342"/>
          <a:ext cx="2042666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I can/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I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3377966" y="55239"/>
        <a:ext cx="1970872" cy="1153805"/>
      </dsp:txXfrm>
    </dsp:sp>
    <dsp:sp modelId="{B44C8E64-3238-4AAF-B9D2-43F09DDDF11D}">
      <dsp:nvSpPr>
        <dsp:cNvPr id="0" name=""/>
        <dsp:cNvSpPr/>
      </dsp:nvSpPr>
      <dsp:spPr>
        <a:xfrm rot="5400000">
          <a:off x="6344241" y="993629"/>
          <a:ext cx="1523957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FFEE7-EBD5-43F1-9980-BC5709C20EEF}">
      <dsp:nvSpPr>
        <dsp:cNvPr id="0" name=""/>
        <dsp:cNvSpPr/>
      </dsp:nvSpPr>
      <dsp:spPr>
        <a:xfrm>
          <a:off x="6513901" y="19342"/>
          <a:ext cx="2402195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we can/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we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6549798" y="55239"/>
        <a:ext cx="2330401" cy="1153805"/>
      </dsp:txXfrm>
    </dsp:sp>
    <dsp:sp modelId="{43C9E826-1669-4FA0-A6A5-B0A2358AB533}">
      <dsp:nvSpPr>
        <dsp:cNvPr id="0" name=""/>
        <dsp:cNvSpPr/>
      </dsp:nvSpPr>
      <dsp:spPr>
        <a:xfrm rot="5400000">
          <a:off x="6344241" y="2525628"/>
          <a:ext cx="1523957" cy="183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496B4-D1C1-49AA-9102-E7E97BD76B9B}">
      <dsp:nvSpPr>
        <dsp:cNvPr id="0" name=""/>
        <dsp:cNvSpPr/>
      </dsp:nvSpPr>
      <dsp:spPr>
        <a:xfrm>
          <a:off x="6579001" y="1551341"/>
          <a:ext cx="2271996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you can/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you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6614898" y="1587238"/>
        <a:ext cx="2200202" cy="1153805"/>
      </dsp:txXfrm>
    </dsp:sp>
    <dsp:sp modelId="{59396EE6-3C89-4ABF-A547-9BEABC44BAFC}">
      <dsp:nvSpPr>
        <dsp:cNvPr id="0" name=""/>
        <dsp:cNvSpPr/>
      </dsp:nvSpPr>
      <dsp:spPr>
        <a:xfrm>
          <a:off x="6485069" y="3083341"/>
          <a:ext cx="2459860" cy="122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Yes, they can/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No, they can’t.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6520966" y="3119238"/>
        <a:ext cx="2388066" cy="1153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A898F-2CC4-4159-8C4B-F0D791281200}">
      <dsp:nvSpPr>
        <dsp:cNvPr id="0" name=""/>
        <dsp:cNvSpPr/>
      </dsp:nvSpPr>
      <dsp:spPr>
        <a:xfrm rot="5400000">
          <a:off x="-192945" y="967861"/>
          <a:ext cx="1309503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1FAE3-0790-4E4B-83F9-D7C9D107C8B0}">
      <dsp:nvSpPr>
        <dsp:cNvPr id="0" name=""/>
        <dsp:cNvSpPr/>
      </dsp:nvSpPr>
      <dsp:spPr>
        <a:xfrm>
          <a:off x="106655" y="129713"/>
          <a:ext cx="1756352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 лицо</a:t>
          </a:r>
          <a:endParaRPr lang="ru-RU" sz="2500" kern="1200" dirty="0"/>
        </a:p>
      </dsp:txBody>
      <dsp:txXfrm>
        <a:off x="137520" y="160578"/>
        <a:ext cx="1694622" cy="992081"/>
      </dsp:txXfrm>
    </dsp:sp>
    <dsp:sp modelId="{2100ABB4-7D36-4BE0-B64D-237E4D1BE93D}">
      <dsp:nvSpPr>
        <dsp:cNvPr id="0" name=""/>
        <dsp:cNvSpPr/>
      </dsp:nvSpPr>
      <dsp:spPr>
        <a:xfrm rot="5400000">
          <a:off x="-267567" y="2359748"/>
          <a:ext cx="1458748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2086B-2A03-46F9-B202-82029FA5A8B3}">
      <dsp:nvSpPr>
        <dsp:cNvPr id="0" name=""/>
        <dsp:cNvSpPr/>
      </dsp:nvSpPr>
      <dsp:spPr>
        <a:xfrm>
          <a:off x="106655" y="1446977"/>
          <a:ext cx="1756352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 лицо</a:t>
          </a:r>
          <a:endParaRPr lang="ru-RU" sz="2500" kern="1200" dirty="0"/>
        </a:p>
      </dsp:txBody>
      <dsp:txXfrm>
        <a:off x="137520" y="1477842"/>
        <a:ext cx="1694622" cy="992081"/>
      </dsp:txXfrm>
    </dsp:sp>
    <dsp:sp modelId="{76F689ED-17E7-47F2-9D71-10483B0DF9D8}">
      <dsp:nvSpPr>
        <dsp:cNvPr id="0" name=""/>
        <dsp:cNvSpPr/>
      </dsp:nvSpPr>
      <dsp:spPr>
        <a:xfrm rot="29182">
          <a:off x="461757" y="3110793"/>
          <a:ext cx="2755642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A041A-8B30-4B58-93C2-3CC79B176EC3}">
      <dsp:nvSpPr>
        <dsp:cNvPr id="0" name=""/>
        <dsp:cNvSpPr/>
      </dsp:nvSpPr>
      <dsp:spPr>
        <a:xfrm>
          <a:off x="1599" y="2764242"/>
          <a:ext cx="1966464" cy="135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 лицо</a:t>
          </a:r>
          <a:endParaRPr lang="ru-RU" sz="2500" kern="1200" dirty="0"/>
        </a:p>
      </dsp:txBody>
      <dsp:txXfrm>
        <a:off x="41271" y="2803914"/>
        <a:ext cx="1887120" cy="1275172"/>
      </dsp:txXfrm>
    </dsp:sp>
    <dsp:sp modelId="{B39B6D4B-AEAD-4EA4-A73D-EA6F4C58BCF1}">
      <dsp:nvSpPr>
        <dsp:cNvPr id="0" name=""/>
        <dsp:cNvSpPr/>
      </dsp:nvSpPr>
      <dsp:spPr>
        <a:xfrm rot="16200000">
          <a:off x="2507354" y="2402421"/>
          <a:ext cx="1430578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B69F7-C18B-438C-830B-98432F324E42}">
      <dsp:nvSpPr>
        <dsp:cNvPr id="0" name=""/>
        <dsp:cNvSpPr/>
      </dsp:nvSpPr>
      <dsp:spPr>
        <a:xfrm>
          <a:off x="2547661" y="2821000"/>
          <a:ext cx="2396016" cy="1297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He may go out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She may go out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It may go out 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2585671" y="2859010"/>
        <a:ext cx="2319996" cy="1221738"/>
      </dsp:txXfrm>
    </dsp:sp>
    <dsp:sp modelId="{4AE84D0A-6E70-439B-8798-DFF5CAE1E8EE}">
      <dsp:nvSpPr>
        <dsp:cNvPr id="0" name=""/>
        <dsp:cNvSpPr/>
      </dsp:nvSpPr>
      <dsp:spPr>
        <a:xfrm rot="16200000">
          <a:off x="2567891" y="1024619"/>
          <a:ext cx="1309503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460A8-8419-48EA-936B-944969FE2C27}">
      <dsp:nvSpPr>
        <dsp:cNvPr id="0" name=""/>
        <dsp:cNvSpPr/>
      </dsp:nvSpPr>
      <dsp:spPr>
        <a:xfrm>
          <a:off x="2561281" y="1503735"/>
          <a:ext cx="2368775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You may go out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2592146" y="1534600"/>
        <a:ext cx="2307045" cy="992081"/>
      </dsp:txXfrm>
    </dsp:sp>
    <dsp:sp modelId="{FFF0D7E6-2DD2-4552-81B1-AD3904126291}">
      <dsp:nvSpPr>
        <dsp:cNvPr id="0" name=""/>
        <dsp:cNvSpPr/>
      </dsp:nvSpPr>
      <dsp:spPr>
        <a:xfrm>
          <a:off x="3227421" y="365987"/>
          <a:ext cx="3078533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BC61A-69F9-4A0B-BA52-E0799E4E390D}">
      <dsp:nvSpPr>
        <dsp:cNvPr id="0" name=""/>
        <dsp:cNvSpPr/>
      </dsp:nvSpPr>
      <dsp:spPr>
        <a:xfrm>
          <a:off x="2664300" y="186471"/>
          <a:ext cx="2162737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I may go out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2695165" y="217336"/>
        <a:ext cx="2101007" cy="992081"/>
      </dsp:txXfrm>
    </dsp:sp>
    <dsp:sp modelId="{7BC2766A-038F-4E71-B10E-892E7BA52743}">
      <dsp:nvSpPr>
        <dsp:cNvPr id="0" name=""/>
        <dsp:cNvSpPr/>
      </dsp:nvSpPr>
      <dsp:spPr>
        <a:xfrm rot="5400000">
          <a:off x="5656683" y="1024619"/>
          <a:ext cx="1309503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8B69E-3902-4B1E-8BE4-8C14B65B8160}">
      <dsp:nvSpPr>
        <dsp:cNvPr id="0" name=""/>
        <dsp:cNvSpPr/>
      </dsp:nvSpPr>
      <dsp:spPr>
        <a:xfrm>
          <a:off x="5594238" y="186471"/>
          <a:ext cx="2480443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We may go out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625103" y="217336"/>
        <a:ext cx="2418713" cy="992081"/>
      </dsp:txXfrm>
    </dsp:sp>
    <dsp:sp modelId="{8F668222-07DC-4432-9410-7B0E45A9BD9D}">
      <dsp:nvSpPr>
        <dsp:cNvPr id="0" name=""/>
        <dsp:cNvSpPr/>
      </dsp:nvSpPr>
      <dsp:spPr>
        <a:xfrm rot="5400000">
          <a:off x="5610286" y="2388281"/>
          <a:ext cx="1402298" cy="1580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0EDC0-1C32-4C02-8559-EFB53CCB91AA}">
      <dsp:nvSpPr>
        <dsp:cNvPr id="0" name=""/>
        <dsp:cNvSpPr/>
      </dsp:nvSpPr>
      <dsp:spPr>
        <a:xfrm>
          <a:off x="5584122" y="1503735"/>
          <a:ext cx="2500677" cy="1053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You may go out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614987" y="1534600"/>
        <a:ext cx="2438947" cy="992081"/>
      </dsp:txXfrm>
    </dsp:sp>
    <dsp:sp modelId="{13B1F9DF-35C8-46B5-BEB5-1761D7E67BA5}">
      <dsp:nvSpPr>
        <dsp:cNvPr id="0" name=""/>
        <dsp:cNvSpPr/>
      </dsp:nvSpPr>
      <dsp:spPr>
        <a:xfrm>
          <a:off x="5523273" y="2821000"/>
          <a:ext cx="2622374" cy="1240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They may go out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5559614" y="2857341"/>
        <a:ext cx="2549692" cy="116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5CBE-CB5B-4ECF-B8D2-4D2408B3BEBB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462B-A966-4669-8A38-1FFF0626B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446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462B-A966-4669-8A38-1FFF0626B3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95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FDF89C-C23F-4CF1-ADA1-E2D49F3F205A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9EA36E-474E-4008-971F-6CF106320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pypast.ru/foto2/01406/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.vsekommentarii.com/pic/2013/04/03/mignews.com.ua/big-59-773-136489801194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shot.qip.ru/2045tzF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kublog.ru/uploads/images/00/21/56/2014/01/28/d6bbe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c.pics.livejournal.com/glebarhangelsky/17049717/158732/158732_origina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301412.userapi.com/v301412504/4955/_f1gQIjMMTk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15/102417872.a/0_17a3e4_3679743b_XL" TargetMode="Externa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olyan.net/uploads/posts/2010-04/1270661606_glitterimage59.gif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img.dispute.az/uploads/monthly_12_2011/post-21331-0-02980800-1324404678_thumb.jpg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19.jpeg"/><Relationship Id="rId7" Type="http://schemas.openxmlformats.org/officeDocument/2006/relationships/image" Target="../media/image12.jpeg"/><Relationship Id="rId12" Type="http://schemas.openxmlformats.org/officeDocument/2006/relationships/hyperlink" Target="http://crosti.ru/patterns/00/00/ad/e9745be164/preview.jpg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2" Type="http://schemas.openxmlformats.org/officeDocument/2006/relationships/hyperlink" Target="http://www.vsehpozdravil.ru/res/files/postcards/2710.jpg" TargetMode="External"/><Relationship Id="rId16" Type="http://schemas.openxmlformats.org/officeDocument/2006/relationships/hyperlink" Target="http://www.playcast.ru/uploads/2013/08/08/5833522.png" TargetMode="External"/><Relationship Id="rId20" Type="http://schemas.openxmlformats.org/officeDocument/2006/relationships/hyperlink" Target="http://www.mydisneycartoons.com/wp-content/uploads/2010/11/Disney-Cartoon-Dog-Pluto-Pictures-and-Wallpapers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7/97/969/97969344_large_pavel_rednikov_741334977.jpg" TargetMode="External"/><Relationship Id="rId11" Type="http://schemas.openxmlformats.org/officeDocument/2006/relationships/image" Target="../media/image14.gif"/><Relationship Id="rId24" Type="http://schemas.openxmlformats.org/officeDocument/2006/relationships/image" Target="../media/image22.png"/><Relationship Id="rId5" Type="http://schemas.openxmlformats.org/officeDocument/2006/relationships/image" Target="../media/image11.jpeg"/><Relationship Id="rId15" Type="http://schemas.openxmlformats.org/officeDocument/2006/relationships/image" Target="../media/image16.gif"/><Relationship Id="rId23" Type="http://schemas.openxmlformats.org/officeDocument/2006/relationships/image" Target="../media/image21.png"/><Relationship Id="rId10" Type="http://schemas.openxmlformats.org/officeDocument/2006/relationships/hyperlink" Target="http://i013.radikal.ru/0711/84/82cc7cff06ef.gif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s.pikabu.ru/images/big_size_comm/2012-12_1/13546400109306.png" TargetMode="External"/><Relationship Id="rId9" Type="http://schemas.openxmlformats.org/officeDocument/2006/relationships/image" Target="../media/image13.gif"/><Relationship Id="rId14" Type="http://schemas.openxmlformats.org/officeDocument/2006/relationships/hyperlink" Target="http://www.fenokulu.net/portal/sayfalar/Bloglar/BlogUyeResimleri/img1363pj1.gif" TargetMode="Externa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-508959"/>
            <a:ext cx="9159875" cy="7366959"/>
          </a:xfrm>
        </p:spPr>
      </p:pic>
      <p:sp>
        <p:nvSpPr>
          <p:cNvPr id="2" name="Прямоугольник 1"/>
          <p:cNvSpPr/>
          <p:nvPr/>
        </p:nvSpPr>
        <p:spPr>
          <a:xfrm>
            <a:off x="834485" y="509527"/>
            <a:ext cx="473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19.02.2016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138" y="4652963"/>
            <a:ext cx="66246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Done by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070" y="2344832"/>
            <a:ext cx="1998371" cy="2074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98635" y="4762584"/>
            <a:ext cx="3947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Usmanov</a:t>
            </a:r>
            <a:r>
              <a:rPr lang="en-US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Bekzod</a:t>
            </a:r>
            <a:r>
              <a:rPr lang="en-US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5117"/>
            <a:ext cx="599535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3600" b="1" spc="150" dirty="0" smtClean="0">
              <a:ln w="11430"/>
              <a:solidFill>
                <a:srgbClr val="FF00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3600" b="1" spc="150" dirty="0" smtClean="0">
              <a:ln w="11430"/>
              <a:solidFill>
                <a:srgbClr val="FF00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3600" b="1" spc="150" dirty="0" smtClean="0">
              <a:ln w="11430"/>
              <a:solidFill>
                <a:srgbClr val="FF00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3600" b="1" spc="150" dirty="0" smtClean="0">
              <a:ln w="11430"/>
              <a:solidFill>
                <a:srgbClr val="FF00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1100" b="1" spc="150" dirty="0" smtClean="0">
              <a:ln w="11430"/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1100" b="1" spc="150" dirty="0" smtClean="0">
              <a:ln w="11430"/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  <a:p>
            <a:pPr lvl="0" algn="ctr"/>
            <a:endParaRPr lang="en-US" sz="1100" b="1" spc="150" dirty="0" smtClean="0">
              <a:ln w="11430"/>
              <a:solidFill>
                <a:srgbClr val="FFFF0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142873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Modal verbs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Исправьте ошибки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377850"/>
            <a:ext cx="3744416" cy="555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He cans swim well.</a:t>
            </a:r>
            <a:endParaRPr lang="ru-RU" sz="2800" b="1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912336" y="3368110"/>
            <a:ext cx="792088" cy="5649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can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7152" y="4321398"/>
            <a:ext cx="4032448" cy="583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r>
              <a:rPr lang="en-US" sz="2800" b="1" dirty="0" smtClean="0"/>
              <a:t> may close the door?</a:t>
            </a:r>
            <a:endParaRPr lang="ru-RU" sz="2800" b="1" dirty="0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059760" y="4311658"/>
            <a:ext cx="1080120" cy="5935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May I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5236" y="6049590"/>
            <a:ext cx="6048672" cy="61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You must to wash hands before meal.</a:t>
            </a:r>
            <a:endParaRPr lang="ru-RU" sz="2800" b="1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851920" y="6049590"/>
            <a:ext cx="1224136" cy="6103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must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7572" y="2416860"/>
            <a:ext cx="2232248" cy="57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It   cant   fly.</a:t>
            </a:r>
            <a:endParaRPr lang="ru-RU" sz="2800" b="1" dirty="0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827584" y="2430266"/>
            <a:ext cx="1008112" cy="56898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an’t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085184"/>
            <a:ext cx="6696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She  </a:t>
            </a:r>
            <a:r>
              <a:rPr lang="en-US" sz="2800" b="1" dirty="0" err="1" smtClean="0"/>
              <a:t>must’nt</a:t>
            </a:r>
            <a:r>
              <a:rPr lang="en-US" sz="2800" b="1" dirty="0" smtClean="0"/>
              <a:t>  give her cat seeds and nuts.</a:t>
            </a:r>
            <a:endParaRPr lang="ru-RU" sz="2800" b="1" dirty="0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3023828" y="5085184"/>
            <a:ext cx="1296144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ustn’t</a:t>
            </a:r>
            <a:endParaRPr lang="ru-RU" sz="2400" b="1" dirty="0"/>
          </a:p>
        </p:txBody>
      </p:sp>
      <p:pic>
        <p:nvPicPr>
          <p:cNvPr id="16" name="Рисунок 1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08" y="2727121"/>
            <a:ext cx="2944288" cy="1962858"/>
          </a:xfrm>
          <a:prstGeom prst="rect">
            <a:avLst/>
          </a:prstGeom>
        </p:spPr>
      </p:pic>
      <p:pic>
        <p:nvPicPr>
          <p:cNvPr id="17" name="Рисунок 1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80" y="2516316"/>
            <a:ext cx="2678016" cy="243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Сделайте предложения отрицательными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2293956"/>
              </p:ext>
            </p:extLst>
          </p:nvPr>
        </p:nvGraphicFramePr>
        <p:xfrm>
          <a:off x="251520" y="2204864"/>
          <a:ext cx="45365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 must get up at 7 o’clock.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6474977"/>
              </p:ext>
            </p:extLst>
          </p:nvPr>
        </p:nvGraphicFramePr>
        <p:xfrm>
          <a:off x="2915816" y="3501008"/>
          <a:ext cx="53308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8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 must go to</a:t>
                      </a:r>
                      <a:r>
                        <a:rPr lang="en-US" sz="2800" baseline="0" dirty="0" smtClean="0"/>
                        <a:t> school at Saturday.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8017727"/>
              </p:ext>
            </p:extLst>
          </p:nvPr>
        </p:nvGraphicFramePr>
        <p:xfrm>
          <a:off x="1115616" y="2852936"/>
          <a:ext cx="52669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</a:tblGrid>
              <a:tr h="21104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 may watch TV every evening.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551335"/>
              </p:ext>
            </p:extLst>
          </p:nvPr>
        </p:nvGraphicFramePr>
        <p:xfrm>
          <a:off x="457200" y="6021288"/>
          <a:ext cx="34667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can dance very well.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620105"/>
              </p:ext>
            </p:extLst>
          </p:nvPr>
        </p:nvGraphicFramePr>
        <p:xfrm>
          <a:off x="1043608" y="4797152"/>
          <a:ext cx="53835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3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They must go to bed at 10 o’clock.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2662185"/>
              </p:ext>
            </p:extLst>
          </p:nvPr>
        </p:nvGraphicFramePr>
        <p:xfrm>
          <a:off x="5508104" y="6093296"/>
          <a:ext cx="302433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It can eat a bone.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8226967"/>
              </p:ext>
            </p:extLst>
          </p:nvPr>
        </p:nvGraphicFramePr>
        <p:xfrm>
          <a:off x="2987824" y="5445224"/>
          <a:ext cx="39604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Yo</a:t>
                      </a:r>
                      <a:r>
                        <a:rPr lang="en-US" sz="2800" dirty="0" smtClean="0"/>
                        <a:t>u may take my phone.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7907462"/>
              </p:ext>
            </p:extLst>
          </p:nvPr>
        </p:nvGraphicFramePr>
        <p:xfrm>
          <a:off x="251520" y="4077072"/>
          <a:ext cx="44881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may play computer games.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179512" y="2204864"/>
            <a:ext cx="5184576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She mustn’t get up at 7 o’clock.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984216" y="2827252"/>
            <a:ext cx="5976664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We may not watch TV every evening.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2843808" y="3501008"/>
            <a:ext cx="6048672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 mustn’t go to school at Saturday.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179512" y="4077072"/>
            <a:ext cx="5328592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 may not play computer games.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971600" y="4797152"/>
            <a:ext cx="6192688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They must not go to bed at 10 o’clock.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2915816" y="5445224"/>
            <a:ext cx="4752528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You may not take my phone.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323528" y="6021288"/>
            <a:ext cx="4104456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 cannot dance very well.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5364088" y="6093296"/>
            <a:ext cx="3419872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It can’t eat a bone.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7239680" y="824108"/>
            <a:ext cx="1522512" cy="8081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1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Сделайте предложения вопросительными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9500170"/>
              </p:ext>
            </p:extLst>
          </p:nvPr>
        </p:nvGraphicFramePr>
        <p:xfrm>
          <a:off x="3491880" y="4293096"/>
          <a:ext cx="40324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 must sleep on this rug.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345433"/>
              </p:ext>
            </p:extLst>
          </p:nvPr>
        </p:nvGraphicFramePr>
        <p:xfrm>
          <a:off x="251520" y="2276872"/>
          <a:ext cx="36724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 may go for a walk.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2897342"/>
              </p:ext>
            </p:extLst>
          </p:nvPr>
        </p:nvGraphicFramePr>
        <p:xfrm>
          <a:off x="2483768" y="3645024"/>
          <a:ext cx="43204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21104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 can skate and ski well.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5557756"/>
              </p:ext>
            </p:extLst>
          </p:nvPr>
        </p:nvGraphicFramePr>
        <p:xfrm>
          <a:off x="4355976" y="4991480"/>
          <a:ext cx="38884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 can’t speak English.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865175"/>
              </p:ext>
            </p:extLst>
          </p:nvPr>
        </p:nvGraphicFramePr>
        <p:xfrm>
          <a:off x="1115616" y="2924944"/>
          <a:ext cx="52981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 mustn’t make noise at night.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0886102"/>
              </p:ext>
            </p:extLst>
          </p:nvPr>
        </p:nvGraphicFramePr>
        <p:xfrm>
          <a:off x="5364088" y="5661248"/>
          <a:ext cx="35283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They may not go out.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Блок-схема: альтернативный процесс 10"/>
          <p:cNvSpPr/>
          <p:nvPr/>
        </p:nvSpPr>
        <p:spPr>
          <a:xfrm>
            <a:off x="179512" y="2276872"/>
            <a:ext cx="388843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May you go for a walk?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43608" y="2924944"/>
            <a:ext cx="554461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Mustn’t we make noise at night?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411760" y="3623328"/>
            <a:ext cx="460851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Can he skate and ski well?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419872" y="4293096"/>
            <a:ext cx="424847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Must it sleep on this rug?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283968" y="4991480"/>
            <a:ext cx="417646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Can’t she speak English?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220072" y="5661248"/>
            <a:ext cx="3816424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May they not go out?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53411"/>
            <a:ext cx="2178373" cy="2452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4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Переведите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4384849"/>
              </p:ext>
            </p:extLst>
          </p:nvPr>
        </p:nvGraphicFramePr>
        <p:xfrm>
          <a:off x="971600" y="4149080"/>
          <a:ext cx="56886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Он</a:t>
                      </a:r>
                      <a:r>
                        <a:rPr lang="ru-RU" sz="2800" baseline="0" dirty="0" smtClean="0"/>
                        <a:t> хорошо умеет играть в теннис.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6295231"/>
              </p:ext>
            </p:extLst>
          </p:nvPr>
        </p:nvGraphicFramePr>
        <p:xfrm>
          <a:off x="1547664" y="2852936"/>
          <a:ext cx="741682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 разрешают смотреть телевизор вечером.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3355076"/>
              </p:ext>
            </p:extLst>
          </p:nvPr>
        </p:nvGraphicFramePr>
        <p:xfrm>
          <a:off x="251520" y="3501008"/>
          <a:ext cx="72728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Нам нельзя слушать</a:t>
                      </a:r>
                      <a:r>
                        <a:rPr lang="ru-RU" sz="2800" baseline="0" dirty="0" smtClean="0"/>
                        <a:t> музыку на уроке.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9200619"/>
              </p:ext>
            </p:extLst>
          </p:nvPr>
        </p:nvGraphicFramePr>
        <p:xfrm>
          <a:off x="2627784" y="4797152"/>
          <a:ext cx="631202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Она умеет играть на пианино</a:t>
                      </a:r>
                      <a:r>
                        <a:rPr lang="ru-RU" sz="2800" baseline="0" dirty="0" smtClean="0"/>
                        <a:t> и гитаре.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191467"/>
              </p:ext>
            </p:extLst>
          </p:nvPr>
        </p:nvGraphicFramePr>
        <p:xfrm>
          <a:off x="251520" y="5445224"/>
          <a:ext cx="62646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 должен убираться в своей комнате.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8110838"/>
              </p:ext>
            </p:extLst>
          </p:nvPr>
        </p:nvGraphicFramePr>
        <p:xfrm>
          <a:off x="611560" y="6093296"/>
          <a:ext cx="83282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8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Тебе</a:t>
                      </a:r>
                      <a:r>
                        <a:rPr lang="ru-RU" sz="2800" baseline="0" dirty="0" smtClean="0"/>
                        <a:t> не разрешают играть в компьютерные игры?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8109637"/>
              </p:ext>
            </p:extLst>
          </p:nvPr>
        </p:nvGraphicFramePr>
        <p:xfrm>
          <a:off x="251520" y="2204864"/>
          <a:ext cx="43924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Ты умеешь готовить торт?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2204864"/>
            <a:ext cx="475252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Can you cook a cake?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475656" y="2852936"/>
            <a:ext cx="7560840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They may watch TV in the evening.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3501008"/>
            <a:ext cx="7560840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We mustn’t listen to music at a lesson.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99592" y="4149080"/>
            <a:ext cx="583264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 can play tennis well.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83768" y="4797152"/>
            <a:ext cx="655272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She can play the piano and guitar.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7504" y="5445224"/>
            <a:ext cx="6480720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 must clean my room.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57200" y="6093296"/>
            <a:ext cx="857929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May not you play computer games?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80" y="40806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2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752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Can you cook?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May you eat pizza?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Must you brush your teeth every day?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Can your friend ride a bike?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Can’t you drive a car?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Must your mother wake you up every morning?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May you talk on the mobile phone at a lesson?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Must you read books every day?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60" y="2708920"/>
            <a:ext cx="2108464" cy="1581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4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57166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071546"/>
            <a:ext cx="450059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 task</a:t>
            </a: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the 5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senteces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about modal verb 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71546"/>
            <a:ext cx="7772400" cy="1116646"/>
          </a:xfrm>
        </p:spPr>
        <p:txBody>
          <a:bodyPr>
            <a:noAutofit/>
          </a:bodyPr>
          <a:lstStyle/>
          <a:p>
            <a:r>
              <a:rPr lang="ru-RU" sz="8800" dirty="0" smtClean="0"/>
              <a:t>  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Modal verbs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984776" cy="1905248"/>
          </a:xfrm>
        </p:spPr>
        <p:txBody>
          <a:bodyPr>
            <a:normAutofit/>
          </a:bodyPr>
          <a:lstStyle/>
          <a:p>
            <a:pPr lvl="0" defTabSz="457200"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sz="2800" i="1" dirty="0">
              <a:solidFill>
                <a:srgbClr val="0000FF"/>
              </a:solidFill>
              <a:latin typeface="Garamond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995318">
            <a:off x="-25081" y="2332164"/>
            <a:ext cx="277933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can</a:t>
            </a:r>
            <a:endParaRPr lang="ru-RU" sz="115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80522">
            <a:off x="6424129" y="2582036"/>
            <a:ext cx="22300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may</a:t>
            </a:r>
            <a:endParaRPr lang="ru-RU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571876"/>
            <a:ext cx="31069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</a:t>
            </a:r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must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151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The  aim of  the  lesson: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86874" cy="4464050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1.Give more information about:</a:t>
            </a:r>
            <a:r>
              <a:rPr lang="en-US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Modal  verbs</a:t>
            </a:r>
            <a:r>
              <a:rPr lang="en-US" sz="39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3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4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To develop pupils’ skills  in  reading,</a:t>
            </a:r>
          </a:p>
          <a:p>
            <a:pPr marR="0" algn="l" eaLnBrk="1" hangingPunct="1">
              <a:defRPr/>
            </a:pPr>
            <a:r>
              <a:rPr lang="ru-RU" sz="4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writing, grammar, translating,  speaking and  improve   their  logical  thinking.</a:t>
            </a:r>
          </a:p>
          <a:p>
            <a:pPr marR="0" algn="l" eaLnBrk="1" hangingPunct="1">
              <a:defRPr/>
            </a:pPr>
            <a:r>
              <a:rPr lang="en-US" sz="4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3. To  bring  them up to love English.</a:t>
            </a:r>
          </a:p>
          <a:p>
            <a:pPr marR="0" algn="l" eaLnBrk="1" hangingPunct="1">
              <a:defRPr/>
            </a:pPr>
            <a:endParaRPr lang="ru-RU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539750" y="542925"/>
            <a:ext cx="78486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Group 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rules: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461" y="1672148"/>
            <a:ext cx="8545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Turn off your mobile phone  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Pay  attention  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Friendship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Help each  other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Listen  to  each  others’ ideas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To come to  decision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Respect  each  other</a:t>
            </a:r>
          </a:p>
          <a:p>
            <a:pPr>
              <a:defRPr/>
            </a:pPr>
            <a:r>
              <a:rPr lang="kk-KZ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Save the time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333500"/>
            <a:ext cx="249958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857232"/>
          <a:ext cx="7191405" cy="457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35"/>
                <a:gridCol w="2397135"/>
                <a:gridCol w="2397135"/>
              </a:tblGrid>
              <a:tr h="58255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C0066"/>
                          </a:solidFill>
                        </a:rPr>
                        <a:t>Can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C0066"/>
                          </a:solidFill>
                        </a:rPr>
                        <a:t>may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CC0066"/>
                          </a:solidFill>
                        </a:rPr>
                        <a:t>must</a:t>
                      </a:r>
                      <a:endParaRPr lang="ru-RU" sz="2400" dirty="0"/>
                    </a:p>
                  </a:txBody>
                  <a:tcPr/>
                </a:tc>
              </a:tr>
              <a:tr h="1340662">
                <a:tc>
                  <a:txBody>
                    <a:bodyPr/>
                    <a:lstStyle/>
                    <a:p>
                      <a:pPr fontAlgn="base"/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қила олмоқ, қила билмоқ</a:t>
                      </a:r>
                      <a:endParaRPr lang="ru-RU" sz="2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қила олмоқ, рухсат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бермоқ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Қилишинг</a:t>
                      </a:r>
                      <a:r>
                        <a:rPr lang="ru-RU" sz="24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шарт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253768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 can swim.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ru-RU" sz="2400" dirty="0" smtClean="0"/>
                        <a:t>Мен </a:t>
                      </a:r>
                      <a:r>
                        <a:rPr lang="ru-RU" sz="2400" dirty="0" err="1" smtClean="0"/>
                        <a:t>суза</a:t>
                      </a:r>
                      <a:r>
                        <a:rPr lang="ru-RU" sz="2400" dirty="0" smtClean="0"/>
                        <a:t>  </a:t>
                      </a:r>
                      <a:r>
                        <a:rPr lang="ru-RU" sz="2400" dirty="0" err="1" smtClean="0"/>
                        <a:t>оламан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 fontAlgn="base"/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He can help. </a:t>
                      </a:r>
                      <a:endParaRPr lang="ru-RU" sz="2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 may swim.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Менга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сузишга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рухсат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беришди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He may help. 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 must swim.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сузишим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шарт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He must help. </a:t>
                      </a:r>
                      <a:endParaRPr lang="ru-RU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1236780"/>
              </p:ext>
            </p:extLst>
          </p:nvPr>
        </p:nvGraphicFramePr>
        <p:xfrm>
          <a:off x="539552" y="2420888"/>
          <a:ext cx="81472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May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утвердительные предложения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1988840"/>
            <a:ext cx="1036410" cy="6035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1910732"/>
            <a:ext cx="1585097" cy="646232"/>
          </a:xfrm>
          <a:prstGeom prst="rect">
            <a:avLst/>
          </a:prstGeom>
        </p:spPr>
      </p:pic>
      <p:pic>
        <p:nvPicPr>
          <p:cNvPr id="20" name="Рисунок 1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3144"/>
            <a:ext cx="1045272" cy="1326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5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7929586" cy="88176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C0066"/>
                </a:solidFill>
              </a:rPr>
              <a:t> </a:t>
            </a:r>
            <a:r>
              <a:rPr lang="en-US" sz="4900" b="1" dirty="0" smtClean="0">
                <a:solidFill>
                  <a:srgbClr val="CC0066"/>
                </a:solidFill>
              </a:rPr>
              <a:t>I can. Can I. I can’t  </a:t>
            </a:r>
            <a:r>
              <a:rPr lang="ru-RU" sz="4900" b="1" dirty="0" smtClean="0">
                <a:solidFill>
                  <a:srgbClr val="CC0066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3081888"/>
              </p:ext>
            </p:extLst>
          </p:nvPr>
        </p:nvGraphicFramePr>
        <p:xfrm>
          <a:off x="357158" y="128586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3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1494966"/>
              </p:ext>
            </p:extLst>
          </p:nvPr>
        </p:nvGraphicFramePr>
        <p:xfrm>
          <a:off x="0" y="2348880"/>
          <a:ext cx="9144000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</a:rPr>
              <a:t>Can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 smtClean="0"/>
              <a:t>краткие ответы</a:t>
            </a:r>
            <a:endParaRPr lang="ru-RU" dirty="0"/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936"/>
            <a:ext cx="1994466" cy="1313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1675079"/>
            <a:ext cx="1585097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9260" y="1844824"/>
            <a:ext cx="1036410" cy="603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2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 форму </a:t>
            </a:r>
            <a:r>
              <a:rPr lang="en-US" dirty="0" smtClean="0"/>
              <a:t>can </a:t>
            </a:r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00" y="2808475"/>
            <a:ext cx="1417555" cy="1063166"/>
          </a:xfrm>
          <a:prstGeom prst="rect">
            <a:avLst/>
          </a:prstGeom>
        </p:spPr>
      </p:pic>
      <p:pic>
        <p:nvPicPr>
          <p:cNvPr id="6" name="Рисунок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1" y="3127219"/>
            <a:ext cx="936105" cy="942387"/>
          </a:xfrm>
          <a:prstGeom prst="rect">
            <a:avLst/>
          </a:prstGeom>
        </p:spPr>
      </p:pic>
      <p:pic>
        <p:nvPicPr>
          <p:cNvPr id="7" name="Рисунок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4262682"/>
            <a:ext cx="874440" cy="96092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8169986"/>
              </p:ext>
            </p:extLst>
          </p:nvPr>
        </p:nvGraphicFramePr>
        <p:xfrm>
          <a:off x="0" y="1357298"/>
          <a:ext cx="327759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598"/>
              </a:tblGrid>
              <a:tr h="44931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C00000"/>
                          </a:solidFill>
                        </a:rPr>
                        <a:t>I  ….    clean my room</a:t>
                      </a:r>
                      <a:endParaRPr lang="ru-RU" sz="2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None/>
                      </a:pPr>
                      <a:endParaRPr lang="en-US" sz="2500" baseline="0" dirty="0" smtClean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7" y="613415"/>
            <a:ext cx="1071363" cy="1109265"/>
          </a:xfrm>
          <a:prstGeom prst="rect">
            <a:avLst/>
          </a:prstGeom>
        </p:spPr>
      </p:pic>
      <p:pic>
        <p:nvPicPr>
          <p:cNvPr id="10" name="Рисунок 9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70" y="5750785"/>
            <a:ext cx="813732" cy="1001961"/>
          </a:xfrm>
          <a:prstGeom prst="rect">
            <a:avLst/>
          </a:prstGeom>
        </p:spPr>
      </p:pic>
      <p:pic>
        <p:nvPicPr>
          <p:cNvPr id="11" name="Рисунок 10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88" y="4262682"/>
            <a:ext cx="1458888" cy="957395"/>
          </a:xfrm>
          <a:prstGeom prst="rect">
            <a:avLst/>
          </a:prstGeom>
        </p:spPr>
      </p:pic>
      <p:pic>
        <p:nvPicPr>
          <p:cNvPr id="12" name="Рисунок 11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77" y="5772537"/>
            <a:ext cx="985292" cy="1085463"/>
          </a:xfrm>
          <a:prstGeom prst="rect">
            <a:avLst/>
          </a:prstGeom>
        </p:spPr>
      </p:pic>
      <p:pic>
        <p:nvPicPr>
          <p:cNvPr id="13" name="Рисунок 12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24" y="2633185"/>
            <a:ext cx="992345" cy="1158754"/>
          </a:xfrm>
          <a:prstGeom prst="rect">
            <a:avLst/>
          </a:prstGeom>
        </p:spPr>
      </p:pic>
      <p:pic>
        <p:nvPicPr>
          <p:cNvPr id="14" name="Рисунок 13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06132"/>
            <a:ext cx="1803809" cy="1352857"/>
          </a:xfrm>
          <a:prstGeom prst="rect">
            <a:avLst/>
          </a:prstGeom>
        </p:spPr>
      </p:pic>
      <p:pic>
        <p:nvPicPr>
          <p:cNvPr id="15" name="Рисунок 14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155579" cy="108546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806145"/>
              </p:ext>
            </p:extLst>
          </p:nvPr>
        </p:nvGraphicFramePr>
        <p:xfrm>
          <a:off x="357158" y="2000240"/>
          <a:ext cx="3672408" cy="59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59402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Kangaroos    …  jump.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2683386"/>
              </p:ext>
            </p:extLst>
          </p:nvPr>
        </p:nvGraphicFramePr>
        <p:xfrm>
          <a:off x="251520" y="2588732"/>
          <a:ext cx="3456384" cy="53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53486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Parrots     …    swim.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8074634"/>
              </p:ext>
            </p:extLst>
          </p:nvPr>
        </p:nvGraphicFramePr>
        <p:xfrm>
          <a:off x="611559" y="3127219"/>
          <a:ext cx="3809043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043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    horses drink milk?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7270335"/>
              </p:ext>
            </p:extLst>
          </p:nvPr>
        </p:nvGraphicFramePr>
        <p:xfrm>
          <a:off x="428596" y="3786190"/>
          <a:ext cx="419594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944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Monkeys    …  climb trees.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9814733"/>
              </p:ext>
            </p:extLst>
          </p:nvPr>
        </p:nvGraphicFramePr>
        <p:xfrm>
          <a:off x="251520" y="4357695"/>
          <a:ext cx="3662593" cy="62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593"/>
              </a:tblGrid>
              <a:tr h="62386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    dogs read books?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9998902"/>
              </p:ext>
            </p:extLst>
          </p:nvPr>
        </p:nvGraphicFramePr>
        <p:xfrm>
          <a:off x="611559" y="5000636"/>
          <a:ext cx="5889267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267"/>
              </a:tblGrid>
              <a:tr h="42862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You     …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       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open the window. It’s hot.</a:t>
                      </a:r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890581"/>
              </p:ext>
            </p:extLst>
          </p:nvPr>
        </p:nvGraphicFramePr>
        <p:xfrm>
          <a:off x="251520" y="5445224"/>
          <a:ext cx="432048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Cats    …    play with a ball.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4921883"/>
              </p:ext>
            </p:extLst>
          </p:nvPr>
        </p:nvGraphicFramePr>
        <p:xfrm>
          <a:off x="611560" y="5877272"/>
          <a:ext cx="4248472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Elephants      …   eat fruits.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2221703"/>
              </p:ext>
            </p:extLst>
          </p:nvPr>
        </p:nvGraphicFramePr>
        <p:xfrm>
          <a:off x="204192" y="6288149"/>
          <a:ext cx="4295800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800"/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    bears  sleep in winter?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602713" y="5895452"/>
            <a:ext cx="720080" cy="35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can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1428736"/>
            <a:ext cx="785818" cy="35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must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ru-RU" sz="16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7422" y="2000240"/>
            <a:ext cx="750318" cy="6462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45284" y="5306132"/>
            <a:ext cx="749873" cy="7569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57422" y="3643314"/>
            <a:ext cx="749873" cy="7855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47130" y="3122347"/>
            <a:ext cx="792088" cy="42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Can</a:t>
            </a:r>
            <a:endParaRPr lang="ru-RU" sz="24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1472" y="4286256"/>
            <a:ext cx="859611" cy="64623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" y="6216317"/>
            <a:ext cx="859611" cy="64623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57290" y="5000636"/>
            <a:ext cx="864096" cy="38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May </a:t>
            </a:r>
            <a:endParaRPr lang="ru-RU" sz="2400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43188" y="2566330"/>
            <a:ext cx="1012024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0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6" grpId="0" animBg="1"/>
      <p:bldP spid="32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2209</TotalTime>
  <Words>811</Words>
  <Application>Microsoft Office PowerPoint</Application>
  <PresentationFormat>Экран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  Modal verbs</vt:lpstr>
      <vt:lpstr>The  aim of  the  lesson:</vt:lpstr>
      <vt:lpstr>Слайд 4</vt:lpstr>
      <vt:lpstr>Слайд 5</vt:lpstr>
      <vt:lpstr>May  утвердительные предложения</vt:lpstr>
      <vt:lpstr> I can. Can I. I can’t    </vt:lpstr>
      <vt:lpstr>Can краткие ответы</vt:lpstr>
      <vt:lpstr>Вставь форму can </vt:lpstr>
      <vt:lpstr>Исправьте ошибки</vt:lpstr>
      <vt:lpstr>Сделайте предложения отрицательными</vt:lpstr>
      <vt:lpstr>Сделайте предложения вопросительными</vt:lpstr>
      <vt:lpstr>Переведите </vt:lpstr>
      <vt:lpstr>Ответьте на вопросы</vt:lpstr>
      <vt:lpstr>Слайд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Valued Acer Customer</dc:creator>
  <cp:lastModifiedBy>BEK</cp:lastModifiedBy>
  <cp:revision>183</cp:revision>
  <dcterms:created xsi:type="dcterms:W3CDTF">2014-08-19T05:58:35Z</dcterms:created>
  <dcterms:modified xsi:type="dcterms:W3CDTF">2016-05-03T16:52:45Z</dcterms:modified>
</cp:coreProperties>
</file>