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93" r:id="rId3"/>
    <p:sldId id="257" r:id="rId4"/>
    <p:sldId id="270" r:id="rId5"/>
    <p:sldId id="260" r:id="rId6"/>
    <p:sldId id="262" r:id="rId7"/>
    <p:sldId id="263" r:id="rId8"/>
    <p:sldId id="265" r:id="rId9"/>
    <p:sldId id="266" r:id="rId10"/>
    <p:sldId id="273" r:id="rId11"/>
    <p:sldId id="271" r:id="rId12"/>
    <p:sldId id="269" r:id="rId13"/>
    <p:sldId id="267" r:id="rId14"/>
    <p:sldId id="274" r:id="rId15"/>
    <p:sldId id="275" r:id="rId16"/>
    <p:sldId id="276" r:id="rId17"/>
    <p:sldId id="294" r:id="rId18"/>
    <p:sldId id="277" r:id="rId19"/>
    <p:sldId id="297" r:id="rId20"/>
    <p:sldId id="278" r:id="rId21"/>
    <p:sldId id="298" r:id="rId22"/>
    <p:sldId id="279" r:id="rId23"/>
    <p:sldId id="299" r:id="rId24"/>
    <p:sldId id="280" r:id="rId25"/>
    <p:sldId id="300" r:id="rId26"/>
    <p:sldId id="281" r:id="rId27"/>
    <p:sldId id="301" r:id="rId28"/>
    <p:sldId id="282" r:id="rId29"/>
    <p:sldId id="302" r:id="rId30"/>
    <p:sldId id="283" r:id="rId31"/>
    <p:sldId id="303" r:id="rId32"/>
    <p:sldId id="284" r:id="rId33"/>
    <p:sldId id="304" r:id="rId34"/>
    <p:sldId id="285" r:id="rId35"/>
    <p:sldId id="305" r:id="rId36"/>
    <p:sldId id="286" r:id="rId37"/>
    <p:sldId id="306" r:id="rId38"/>
    <p:sldId id="287" r:id="rId39"/>
    <p:sldId id="307" r:id="rId40"/>
    <p:sldId id="295" r:id="rId41"/>
    <p:sldId id="292" r:id="rId42"/>
    <p:sldId id="296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8381-5E25-4C83-AA71-74390F7FD199}" type="datetimeFigureOut">
              <a:rPr lang="ru-RU" smtClean="0"/>
              <a:pPr/>
              <a:t>20.11.2015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DDB669D-68C5-4662-BA59-B94B98C17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8381-5E25-4C83-AA71-74390F7FD199}" type="datetimeFigureOut">
              <a:rPr lang="ru-RU" smtClean="0"/>
              <a:pPr/>
              <a:t>20.11.2015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669D-68C5-4662-BA59-B94B98C17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8381-5E25-4C83-AA71-74390F7FD199}" type="datetimeFigureOut">
              <a:rPr lang="ru-RU" smtClean="0"/>
              <a:pPr/>
              <a:t>20.11.2015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669D-68C5-4662-BA59-B94B98C17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8381-5E25-4C83-AA71-74390F7FD199}" type="datetimeFigureOut">
              <a:rPr lang="ru-RU" smtClean="0"/>
              <a:pPr/>
              <a:t>20.11.2015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DDB669D-68C5-4662-BA59-B94B98C17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8381-5E25-4C83-AA71-74390F7FD199}" type="datetimeFigureOut">
              <a:rPr lang="ru-RU" smtClean="0"/>
              <a:pPr/>
              <a:t>20.11.2015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669D-68C5-4662-BA59-B94B98C17D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8381-5E25-4C83-AA71-74390F7FD199}" type="datetimeFigureOut">
              <a:rPr lang="ru-RU" smtClean="0"/>
              <a:pPr/>
              <a:t>20.11.2015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669D-68C5-4662-BA59-B94B98C17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8381-5E25-4C83-AA71-74390F7FD199}" type="datetimeFigureOut">
              <a:rPr lang="ru-RU" smtClean="0"/>
              <a:pPr/>
              <a:t>20.11.2015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DDB669D-68C5-4662-BA59-B94B98C17D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8381-5E25-4C83-AA71-74390F7FD199}" type="datetimeFigureOut">
              <a:rPr lang="ru-RU" smtClean="0"/>
              <a:pPr/>
              <a:t>20.11.2015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669D-68C5-4662-BA59-B94B98C17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8381-5E25-4C83-AA71-74390F7FD199}" type="datetimeFigureOut">
              <a:rPr lang="ru-RU" smtClean="0"/>
              <a:pPr/>
              <a:t>20.11.2015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669D-68C5-4662-BA59-B94B98C17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8381-5E25-4C83-AA71-74390F7FD199}" type="datetimeFigureOut">
              <a:rPr lang="ru-RU" smtClean="0"/>
              <a:pPr/>
              <a:t>20.11.2015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669D-68C5-4662-BA59-B94B98C17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8381-5E25-4C83-AA71-74390F7FD199}" type="datetimeFigureOut">
              <a:rPr lang="ru-RU" smtClean="0"/>
              <a:pPr/>
              <a:t>20.11.2015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669D-68C5-4662-BA59-B94B98C17D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1278381-5E25-4C83-AA71-74390F7FD199}" type="datetimeFigureOut">
              <a:rPr lang="ru-RU" smtClean="0"/>
              <a:pPr/>
              <a:t>20.11.2015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DDB669D-68C5-4662-BA59-B94B98C17D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2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14356"/>
            <a:ext cx="7344816" cy="1785950"/>
          </a:xfrm>
        </p:spPr>
        <p:txBody>
          <a:bodyPr>
            <a:normAutofit/>
          </a:bodyPr>
          <a:lstStyle/>
          <a:p>
            <a:r>
              <a:rPr lang="ru-RU" dirty="0" smtClean="0"/>
              <a:t>Практическое занятие по</a:t>
            </a:r>
            <a:br>
              <a:rPr lang="ru-RU" dirty="0" smtClean="0"/>
            </a:br>
            <a:r>
              <a:rPr lang="ru-RU" dirty="0" smtClean="0"/>
              <a:t> темам:  Дорожные знак и разметка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2636912"/>
            <a:ext cx="7901480" cy="3674977"/>
          </a:xfrm>
        </p:spPr>
        <p:txBody>
          <a:bodyPr/>
          <a:lstStyle/>
          <a:p>
            <a:r>
              <a:rPr lang="ru-RU" dirty="0" smtClean="0"/>
              <a:t>   Школа 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dirty="0" err="1" smtClean="0"/>
              <a:t>Учебно</a:t>
            </a:r>
            <a:r>
              <a:rPr lang="ru-RU" dirty="0" smtClean="0"/>
              <a:t> – производственный   комбинат. </a:t>
            </a:r>
          </a:p>
          <a:p>
            <a:r>
              <a:rPr lang="ru-RU" dirty="0" smtClean="0"/>
              <a:t>          Профиль</a:t>
            </a:r>
            <a:r>
              <a:rPr lang="en-US" dirty="0" smtClean="0"/>
              <a:t> :</a:t>
            </a:r>
            <a:r>
              <a:rPr lang="ru-RU" dirty="0" smtClean="0"/>
              <a:t> Автодело   </a:t>
            </a:r>
          </a:p>
          <a:p>
            <a:r>
              <a:rPr lang="ru-RU" dirty="0" smtClean="0"/>
              <a:t>               Учитель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dirty="0" err="1" smtClean="0"/>
              <a:t>Толаметов</a:t>
            </a:r>
            <a:r>
              <a:rPr lang="ru-RU" dirty="0" smtClean="0"/>
              <a:t> С.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4369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ДОРОЖНЫЕ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D:\Новая папка\Снимок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857232"/>
            <a:ext cx="7163800" cy="5143536"/>
          </a:xfrm>
          <a:prstGeom prst="rect">
            <a:avLst/>
          </a:prstGeom>
          <a:noFill/>
        </p:spPr>
      </p:pic>
      <p:pic>
        <p:nvPicPr>
          <p:cNvPr id="3074" name="Picture 2" descr="D:\Новая папка\Снимок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100" y="1095049"/>
            <a:ext cx="7163800" cy="4667902"/>
          </a:xfrm>
          <a:prstGeom prst="rect">
            <a:avLst/>
          </a:prstGeom>
          <a:noFill/>
        </p:spPr>
      </p:pic>
      <p:pic>
        <p:nvPicPr>
          <p:cNvPr id="3075" name="Picture 3" descr="D:\Новая папка\Снимок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100" y="1095049"/>
            <a:ext cx="7163800" cy="466790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4369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ДОРОЖНЫЕ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C:\Users\User\Desktop\бекзод ака\Снимок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643050"/>
            <a:ext cx="7229300" cy="242889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4369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ДОРОЖНЫЕ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 descr="C:\Users\User\Desktop\бекзод ака\12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500174"/>
            <a:ext cx="5572164" cy="3775425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3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643050"/>
            <a:ext cx="47149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Работа с тестами</a:t>
            </a:r>
          </a:p>
          <a:p>
            <a:pPr algn="ctr"/>
            <a:r>
              <a:rPr lang="ru-RU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по ПДД. </a:t>
            </a:r>
            <a:endParaRPr lang="ru-RU" sz="48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4369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ДОРОЖНЫЕ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/>
          <p:cNvPicPr/>
          <p:nvPr/>
        </p:nvPicPr>
        <p:blipFill rotWithShape="1">
          <a:blip r:embed="rId3"/>
          <a:srcRect t="6682" r="24836" b="1292"/>
          <a:stretch/>
        </p:blipFill>
        <p:spPr bwMode="auto">
          <a:xfrm>
            <a:off x="642910" y="214290"/>
            <a:ext cx="7572428" cy="6500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1000108"/>
            <a:ext cx="721523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4.Толька знак Б  </a:t>
            </a: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4369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ДОРОЖНЫЕ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D:\Новая папка\Сним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620688"/>
            <a:ext cx="7429552" cy="547260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1136306"/>
            <a:ext cx="8363272" cy="207667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2.На пересекаемой дороге организовано реверсивное движение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3791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D:\Новая папка\Снимок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714356"/>
            <a:ext cx="7429552" cy="557216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1. Да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70129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аопИнтересные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000108"/>
            <a:ext cx="678661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26161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142976" y="1022132"/>
            <a:ext cx="707236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</a:t>
            </a:r>
            <a:r>
              <a:rPr lang="ru-RU" sz="2000" u="sng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урока: «Практическое </a:t>
            </a:r>
            <a:r>
              <a:rPr lang="ru-RU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занятие по</a:t>
            </a:r>
            <a:br>
              <a:rPr lang="ru-RU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темам:  Дорожные знак </a:t>
            </a:r>
            <a:r>
              <a:rPr lang="ru-RU" sz="2000" u="sng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2000" u="sng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разметка» </a:t>
            </a:r>
            <a:endParaRPr lang="ru-RU" sz="2000" u="sng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Повторение и закрепление  Правил дорожного движения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познавательную деятельность, обеспечивать следственные связи между теорией и практикой.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Вырабатывать у учащихся навыки ответственности, дисциплинированности, добиваться применения полученных теоретических знаний для выполнения практических задач.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3791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D:\Новая папка\Снимок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57165"/>
            <a:ext cx="7429552" cy="614366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2. Что вы обязаны уступить дорогу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46290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3791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D:\Новая папка\Снимок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523469"/>
            <a:ext cx="7500990" cy="581106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1. </a:t>
            </a:r>
            <a:r>
              <a:rPr lang="ru-RU" sz="2700" dirty="0"/>
              <a:t>	</a:t>
            </a:r>
            <a:r>
              <a:rPr lang="ru-RU" sz="2700" dirty="0" smtClean="0"/>
              <a:t>О том что Вы приближаетесь к месту пересечения  с трамвайной линией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2360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3791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D:\Новая папка\Снимок8.PNG"/>
          <p:cNvPicPr>
            <a:picLocks noChangeAspect="1" noChangeArrowheads="1"/>
          </p:cNvPicPr>
          <p:nvPr/>
        </p:nvPicPr>
        <p:blipFill rotWithShape="1">
          <a:blip r:embed="rId3"/>
          <a:srcRect l="21101"/>
          <a:stretch/>
        </p:blipFill>
        <p:spPr bwMode="auto">
          <a:xfrm>
            <a:off x="1547664" y="423443"/>
            <a:ext cx="6881988" cy="612453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3. ОСТАНОВИТЬСЯ ЧЕРЕЗ 100 М У ТАМОЖНИ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17888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3791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D:\Новая папка\Снимок9.PNG"/>
          <p:cNvPicPr>
            <a:picLocks noChangeAspect="1" noChangeArrowheads="1"/>
          </p:cNvPicPr>
          <p:nvPr/>
        </p:nvPicPr>
        <p:blipFill rotWithShape="1">
          <a:blip r:embed="rId3"/>
          <a:srcRect l="21905"/>
          <a:stretch/>
        </p:blipFill>
        <p:spPr bwMode="auto">
          <a:xfrm>
            <a:off x="2051721" y="500042"/>
            <a:ext cx="6092180" cy="578647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1. УКАЗАВАЕТ НАПРАВЛЕНИЯ ДВИЖЕНИЯ НА ПЕРЕКРЕСТКЕ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73791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3791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664" y="500043"/>
            <a:ext cx="6596236" cy="5743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3. ДА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61309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116" y="214290"/>
            <a:ext cx="4943484" cy="107157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hookupcolombia.com/images/560bfd38df30d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571480"/>
            <a:ext cx="742955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3791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D:\Новая папка\Снимок11.PNG"/>
          <p:cNvPicPr>
            <a:picLocks noChangeAspect="1" noChangeArrowheads="1"/>
          </p:cNvPicPr>
          <p:nvPr/>
        </p:nvPicPr>
        <p:blipFill rotWithShape="1">
          <a:blip r:embed="rId3"/>
          <a:srcRect l="17978"/>
          <a:stretch/>
        </p:blipFill>
        <p:spPr bwMode="auto">
          <a:xfrm>
            <a:off x="2062886" y="532995"/>
            <a:ext cx="6152452" cy="579200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1. СПЕЦИАЛЬНУЮ ПОЛОСУ ДЛЯ ДВИЖЕНИЯ МАРШРУТНЫХ ТС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1857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3791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 descr="D:\Новая папка\Снимок12.PNG"/>
          <p:cNvPicPr>
            <a:picLocks noChangeAspect="1" noChangeArrowheads="1"/>
          </p:cNvPicPr>
          <p:nvPr/>
        </p:nvPicPr>
        <p:blipFill rotWithShape="1">
          <a:blip r:embed="rId3"/>
          <a:srcRect l="21241"/>
          <a:stretch/>
        </p:blipFill>
        <p:spPr bwMode="auto">
          <a:xfrm>
            <a:off x="2051720" y="428604"/>
            <a:ext cx="6092180" cy="5744377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1. О ПРИБЛИЖЕНИИ К СПЛОШНОЙ ЛИНИИ РАЗМЕТКИ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33608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3791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D:\Новая папка\Снимок13.PNG"/>
          <p:cNvPicPr>
            <a:picLocks noChangeAspect="1" noChangeArrowheads="1"/>
          </p:cNvPicPr>
          <p:nvPr/>
        </p:nvPicPr>
        <p:blipFill rotWithShape="1">
          <a:blip r:embed="rId3"/>
          <a:srcRect l="18053"/>
          <a:stretch/>
        </p:blipFill>
        <p:spPr bwMode="auto">
          <a:xfrm>
            <a:off x="1907704" y="500042"/>
            <a:ext cx="6236195" cy="572969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4. ТОЛЬКО 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91472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3791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 descr="D:\Новая папка\Снимок14.PNG"/>
          <p:cNvPicPr>
            <a:picLocks noChangeAspect="1" noChangeArrowheads="1"/>
          </p:cNvPicPr>
          <p:nvPr/>
        </p:nvPicPr>
        <p:blipFill rotWithShape="1">
          <a:blip r:embed="rId3"/>
          <a:srcRect l="21296"/>
          <a:stretch/>
        </p:blipFill>
        <p:spPr bwMode="auto">
          <a:xfrm>
            <a:off x="1835696" y="485364"/>
            <a:ext cx="6522518" cy="588727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2. ТОЛЬКО  ПО  Б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86168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3791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2" name="Picture 2" descr="D:\Новая папка\Снимок1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500042"/>
            <a:ext cx="7572428" cy="571504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2. 4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20734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аопИнтересные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3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26161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857364"/>
            <a:ext cx="889948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Интересные Вопросы :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348" y="571480"/>
            <a:ext cx="428628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 CYR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57224" y="571480"/>
            <a:ext cx="335758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 CYR" charset="-52"/>
                <a:ea typeface="Calibri" pitchFamily="34" charset="0"/>
                <a:cs typeface="Times New Roman" pitchFamily="18" charset="0"/>
              </a:rPr>
              <a:t> Кроссворд  по  ПДД 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 CYR" charset="-52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(5мин)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 для посадки и высадки пассажиров.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Общее название для автобуса, трамвая, троллейбуса.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Человек, пользующийся транспортом.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 пересечения дорог.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Название разметки нерегулируемого пешеходного перехода. 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Самодвижущееся четырехколесное транспортное средство.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Часть дороги, предназначенная для движения пешеходов.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8. в передней части автомобиля для освещения пути.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 descr="http://i.arutunovatu.ru/u/13/0aecc6891611e38b6738afb4853424/-/111111111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714356"/>
            <a:ext cx="3773599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285984" y="1000108"/>
            <a:ext cx="478634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  <a:p>
            <a:pPr algn="ctr"/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pic>
        <p:nvPicPr>
          <p:cNvPr id="18" name="Рисунок 17" descr="http://i.arutunovatu.ru/u/13/0aecc6891611e38b6738afb4853424/-/11111111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6250" y="1000108"/>
            <a:ext cx="7816230" cy="4949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3791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 descr="http://900igr.net/datas/obg/Test-po-PDD/0020-020-Sobljudajte-pravila-dorozhnogo-dvizhenij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500042"/>
            <a:ext cx="735811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pic>
        <p:nvPicPr>
          <p:cNvPr id="6" name="Picture 9" descr="MCj041136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857364"/>
            <a:ext cx="2223163" cy="17859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5984" y="1000108"/>
            <a:ext cx="4369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ДОРОЖНЫЕ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pic>
        <p:nvPicPr>
          <p:cNvPr id="9" name="Picture 10" descr="MCj0411252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071802" y="1500174"/>
            <a:ext cx="2500330" cy="2271541"/>
          </a:xfrm>
          <a:prstGeom prst="rect">
            <a:avLst/>
          </a:prstGeom>
          <a:noFill/>
          <a:ln/>
        </p:spPr>
      </p:pic>
      <p:pic>
        <p:nvPicPr>
          <p:cNvPr id="10" name="Picture 11" descr="MCj0411276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572132" y="1428736"/>
            <a:ext cx="2675471" cy="2428892"/>
          </a:xfrm>
          <a:prstGeom prst="rect">
            <a:avLst/>
          </a:prstGeom>
          <a:noFill/>
          <a:ln/>
        </p:spPr>
      </p:pic>
      <p:pic>
        <p:nvPicPr>
          <p:cNvPr id="11" name="Picture 12" descr="MCj04114320000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643174" y="3714752"/>
            <a:ext cx="3162802" cy="2428892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4369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ДОРОЖНЫЕ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pic>
        <p:nvPicPr>
          <p:cNvPr id="9" name="Содержимое 3" descr="http://io.nios.ru/foto/Articles/027/619_4.pn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71600" y="1722468"/>
            <a:ext cx="7029372" cy="2714644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4369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ДОРОЖНЫЕ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pic>
        <p:nvPicPr>
          <p:cNvPr id="8" name="Содержимое 3" descr="http://io.nios.ru/foto/Articles/027/619_7.pn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14414" y="1643050"/>
            <a:ext cx="6643711" cy="3357574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41" name="Picture 13" descr="C:\Users\User\Desktop\бекзод ака\1233000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00174"/>
            <a:ext cx="5953878" cy="2286016"/>
          </a:xfrm>
          <a:prstGeom prst="rect">
            <a:avLst/>
          </a:prstGeom>
          <a:noFill/>
        </p:spPr>
      </p:pic>
      <p:pic>
        <p:nvPicPr>
          <p:cNvPr id="4" name="Рисунок 3" descr="http://player.myshared.ru/1010620/data/images/img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6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4369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ДОРОЖНЫЕ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7" descr="C:\Users\User\Downloads\00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3786190"/>
            <a:ext cx="5037507" cy="235745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layer.myshared.ru/1010620/data/images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144000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142984"/>
            <a:ext cx="29046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 </a:t>
            </a:r>
          </a:p>
          <a:p>
            <a:endParaRPr lang="ru-RU" sz="32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4369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ЗНАЕШЬ ЛИ ТЫ ДОРОЖНЫЕ ЗНАКИ?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1026" name="AutoShape 2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im3-tub-ru.yandex.net/i?id=9012dc3f133f2bc717c7864d48bbcb68&amp;n=33&amp;h=190&amp;w=4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C:\Users\User\Downloads\%D0%B7%D0%BD%D0%B0%D0%BA%D0%B8 %D0%9F%D0%94%D0%94__files\i(12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D:\Новая папка\Снимок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500174"/>
            <a:ext cx="6687484" cy="328614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646</TotalTime>
  <Words>281</Words>
  <Application>Microsoft Office PowerPoint</Application>
  <PresentationFormat>Экран (4:3)</PresentationFormat>
  <Paragraphs>116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Трек</vt:lpstr>
      <vt:lpstr>Практическое занятие по  темам:  Дорожные знак и разметка </vt:lpstr>
      <vt:lpstr>аопИнтересные </vt:lpstr>
      <vt:lpstr>Презентация PowerPoint</vt:lpstr>
      <vt:lpstr>аопИнтересные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2.На пересекаемой дороге организовано реверсивное движение</vt:lpstr>
      <vt:lpstr>Презентация PowerPoint</vt:lpstr>
      <vt:lpstr>1. Да</vt:lpstr>
      <vt:lpstr>Презентация PowerPoint</vt:lpstr>
      <vt:lpstr>2. Что вы обязаны уступить дорогу</vt:lpstr>
      <vt:lpstr>Презентация PowerPoint</vt:lpstr>
      <vt:lpstr>1.  О том что Вы приближаетесь к месту пересечения  с трамвайной линией  </vt:lpstr>
      <vt:lpstr>Презентация PowerPoint</vt:lpstr>
      <vt:lpstr>3. ОСТАНОВИТЬСЯ ЧЕРЕЗ 100 М У ТАМОЖНИ </vt:lpstr>
      <vt:lpstr>. </vt:lpstr>
      <vt:lpstr>1. УКАЗАВАЕТ НАПРАВЛЕНИЯ ДВИЖЕНИЯ НА ПЕРЕКРЕСТКЕ</vt:lpstr>
      <vt:lpstr>Презентация PowerPoint</vt:lpstr>
      <vt:lpstr>3. ДА</vt:lpstr>
      <vt:lpstr>Презентация PowerPoint</vt:lpstr>
      <vt:lpstr>1. СПЕЦИАЛЬНУЮ ПОЛОСУ ДЛЯ ДВИЖЕНИЯ МАРШРУТНЫХ ТС</vt:lpstr>
      <vt:lpstr>Презентация PowerPoint</vt:lpstr>
      <vt:lpstr>1. О ПРИБЛИЖЕНИИ К СПЛОШНОЙ ЛИНИИ РАЗМЕТКИ</vt:lpstr>
      <vt:lpstr>Презентация PowerPoint</vt:lpstr>
      <vt:lpstr>4. ТОЛЬКО А</vt:lpstr>
      <vt:lpstr>Презентация PowerPoint</vt:lpstr>
      <vt:lpstr>2. ТОЛЬКО  ПО  Б</vt:lpstr>
      <vt:lpstr>Презентация PowerPoint</vt:lpstr>
      <vt:lpstr>2. 4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usen</cp:lastModifiedBy>
  <cp:revision>66</cp:revision>
  <dcterms:created xsi:type="dcterms:W3CDTF">2015-11-15T01:56:20Z</dcterms:created>
  <dcterms:modified xsi:type="dcterms:W3CDTF">2015-11-20T08:17:19Z</dcterms:modified>
</cp:coreProperties>
</file>