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57" r:id="rId4"/>
    <p:sldId id="270" r:id="rId5"/>
    <p:sldId id="260" r:id="rId6"/>
    <p:sldId id="262" r:id="rId7"/>
    <p:sldId id="263" r:id="rId8"/>
    <p:sldId id="265" r:id="rId9"/>
    <p:sldId id="266" r:id="rId10"/>
    <p:sldId id="273" r:id="rId11"/>
    <p:sldId id="271" r:id="rId12"/>
    <p:sldId id="269" r:id="rId13"/>
    <p:sldId id="267" r:id="rId14"/>
    <p:sldId id="274" r:id="rId15"/>
    <p:sldId id="275" r:id="rId16"/>
    <p:sldId id="276" r:id="rId17"/>
    <p:sldId id="294" r:id="rId18"/>
    <p:sldId id="277" r:id="rId19"/>
    <p:sldId id="297" r:id="rId20"/>
    <p:sldId id="278" r:id="rId21"/>
    <p:sldId id="298" r:id="rId22"/>
    <p:sldId id="279" r:id="rId23"/>
    <p:sldId id="299" r:id="rId24"/>
    <p:sldId id="280" r:id="rId25"/>
    <p:sldId id="300" r:id="rId26"/>
    <p:sldId id="281" r:id="rId27"/>
    <p:sldId id="301" r:id="rId28"/>
    <p:sldId id="282" r:id="rId29"/>
    <p:sldId id="302" r:id="rId30"/>
    <p:sldId id="283" r:id="rId31"/>
    <p:sldId id="303" r:id="rId32"/>
    <p:sldId id="284" r:id="rId33"/>
    <p:sldId id="304" r:id="rId34"/>
    <p:sldId id="285" r:id="rId35"/>
    <p:sldId id="305" r:id="rId36"/>
    <p:sldId id="286" r:id="rId37"/>
    <p:sldId id="306" r:id="rId38"/>
    <p:sldId id="287" r:id="rId39"/>
    <p:sldId id="307" r:id="rId40"/>
    <p:sldId id="295" r:id="rId41"/>
    <p:sldId id="292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278381-5E25-4C83-AA71-74390F7FD19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DB669D-68C5-4662-BA59-B94B98C17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14356"/>
            <a:ext cx="7344816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Практическое занятие по</a:t>
            </a:r>
            <a:br>
              <a:rPr lang="ru-RU" dirty="0" smtClean="0"/>
            </a:br>
            <a:r>
              <a:rPr lang="ru-RU" dirty="0" smtClean="0"/>
              <a:t> темам:  Дорожные знак и разметка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36912"/>
            <a:ext cx="7901480" cy="3674977"/>
          </a:xfrm>
        </p:spPr>
        <p:txBody>
          <a:bodyPr/>
          <a:lstStyle/>
          <a:p>
            <a:r>
              <a:rPr lang="ru-RU" dirty="0" smtClean="0"/>
              <a:t>   Школа 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Учебно</a:t>
            </a:r>
            <a:r>
              <a:rPr lang="ru-RU" dirty="0" smtClean="0"/>
              <a:t> – производственный   комбинат. </a:t>
            </a:r>
          </a:p>
          <a:p>
            <a:r>
              <a:rPr lang="ru-RU" dirty="0" smtClean="0"/>
              <a:t>          Профиль</a:t>
            </a:r>
            <a:r>
              <a:rPr lang="en-US" dirty="0" smtClean="0"/>
              <a:t> :</a:t>
            </a:r>
            <a:r>
              <a:rPr lang="ru-RU" dirty="0" smtClean="0"/>
              <a:t> Автодело   </a:t>
            </a:r>
          </a:p>
          <a:p>
            <a:r>
              <a:rPr lang="ru-RU" dirty="0" smtClean="0"/>
              <a:t>               Учитель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Толаметов</a:t>
            </a:r>
            <a:r>
              <a:rPr lang="ru-RU" dirty="0" smtClean="0"/>
              <a:t> С.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Новая папка\Сним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163800" cy="5143536"/>
          </a:xfrm>
          <a:prstGeom prst="rect">
            <a:avLst/>
          </a:prstGeom>
          <a:noFill/>
        </p:spPr>
      </p:pic>
      <p:pic>
        <p:nvPicPr>
          <p:cNvPr id="3074" name="Picture 2" descr="D:\Новая папка\Сним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100" y="1095049"/>
            <a:ext cx="7163800" cy="4667902"/>
          </a:xfrm>
          <a:prstGeom prst="rect">
            <a:avLst/>
          </a:prstGeom>
          <a:noFill/>
        </p:spPr>
      </p:pic>
      <p:pic>
        <p:nvPicPr>
          <p:cNvPr id="3075" name="Picture 3" descr="D:\Новая папка\Сним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100" y="1095049"/>
            <a:ext cx="7163800" cy="46679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C:\Users\User\Desktop\бекзод ака\Снимок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229300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C:\Users\User\Desktop\бекзод ака\12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74"/>
            <a:ext cx="5572164" cy="37754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3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643050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Работа с тестами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по ПДД. </a:t>
            </a:r>
            <a:endParaRPr lang="ru-RU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/>
          <p:nvPr/>
        </p:nvPicPr>
        <p:blipFill rotWithShape="1">
          <a:blip r:embed="rId3"/>
          <a:srcRect t="6682" r="24836" b="1292"/>
          <a:stretch/>
        </p:blipFill>
        <p:spPr bwMode="auto">
          <a:xfrm>
            <a:off x="642910" y="214290"/>
            <a:ext cx="7572428" cy="6500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00108"/>
            <a:ext cx="72152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4.Толька знак Б  </a:t>
            </a: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Новая папка\Сним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20688"/>
            <a:ext cx="7429552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136306"/>
            <a:ext cx="8363272" cy="20766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2.На пересекаемой дороге организовано реверсивное движение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D:\Новая папка\Сним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1. Да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7012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аопИнтересные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67866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42976" y="1022132"/>
            <a:ext cx="70723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lang="ru-RU" sz="2000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урока: «Практическое 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по</a:t>
            </a:r>
            <a:b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темам:  Дорожные знак </a:t>
            </a:r>
            <a:r>
              <a:rPr lang="ru-RU" sz="2000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разметка» </a:t>
            </a:r>
            <a:endParaRPr lang="ru-RU" sz="2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Повторение и закрепление  Правил дорожного движения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познавательную деятельность, обеспечивать следственные связи между теорией и практикой.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Вырабатывать у учащихся навыки ответственности, дисциплинированности, добиваться применения полученных теоретических знаний для выполнения практических задач.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Новая папка\Сним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5"/>
            <a:ext cx="7429552" cy="61436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2. Что вы обязаны уступить дорогу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29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D:\Новая папка\Снимок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23469"/>
            <a:ext cx="7500990" cy="581106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1. </a:t>
            </a:r>
            <a:r>
              <a:rPr lang="ru-RU" sz="2700" dirty="0"/>
              <a:t>	</a:t>
            </a:r>
            <a:r>
              <a:rPr lang="ru-RU" sz="2700" dirty="0" smtClean="0"/>
              <a:t>О том что Вы приближаетесь к месту пересечения  с трамвайной линией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36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D:\Новая папка\Снимок8.PNG"/>
          <p:cNvPicPr>
            <a:picLocks noChangeAspect="1" noChangeArrowheads="1"/>
          </p:cNvPicPr>
          <p:nvPr/>
        </p:nvPicPr>
        <p:blipFill rotWithShape="1">
          <a:blip r:embed="rId3"/>
          <a:srcRect l="21101"/>
          <a:stretch/>
        </p:blipFill>
        <p:spPr bwMode="auto">
          <a:xfrm>
            <a:off x="1547664" y="423443"/>
            <a:ext cx="6881988" cy="61245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3. ОСТАНОВИТЬСЯ ЧЕРЕЗ 100 М У ТАМОЖНИ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788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D:\Новая папка\Снимок9.PNG"/>
          <p:cNvPicPr>
            <a:picLocks noChangeAspect="1" noChangeArrowheads="1"/>
          </p:cNvPicPr>
          <p:nvPr/>
        </p:nvPicPr>
        <p:blipFill rotWithShape="1">
          <a:blip r:embed="rId3"/>
          <a:srcRect l="21905"/>
          <a:stretch/>
        </p:blipFill>
        <p:spPr bwMode="auto">
          <a:xfrm>
            <a:off x="2051721" y="500042"/>
            <a:ext cx="609218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1. УКАЗАВАЕТ НАПРАВЛЕНИЯ ДВИЖЕНИЯ НА ПЕРЕКРЕСТКЕ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379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500043"/>
            <a:ext cx="6596236" cy="574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3. ДА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130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4943484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ookupcolombia.com/images/560bfd38df30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4295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D:\Новая папка\Снимок11.PNG"/>
          <p:cNvPicPr>
            <a:picLocks noChangeAspect="1" noChangeArrowheads="1"/>
          </p:cNvPicPr>
          <p:nvPr/>
        </p:nvPicPr>
        <p:blipFill rotWithShape="1">
          <a:blip r:embed="rId3"/>
          <a:srcRect l="17978"/>
          <a:stretch/>
        </p:blipFill>
        <p:spPr bwMode="auto">
          <a:xfrm>
            <a:off x="2062886" y="532995"/>
            <a:ext cx="6152452" cy="57920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1. СПЕЦИАЛЬНУЮ ПОЛОСУ ДЛЯ ДВИЖЕНИЯ МАРШРУТНЫХ ТС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85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D:\Новая папка\Снимок12.PNG"/>
          <p:cNvPicPr>
            <a:picLocks noChangeAspect="1" noChangeArrowheads="1"/>
          </p:cNvPicPr>
          <p:nvPr/>
        </p:nvPicPr>
        <p:blipFill rotWithShape="1">
          <a:blip r:embed="rId3"/>
          <a:srcRect l="21241"/>
          <a:stretch/>
        </p:blipFill>
        <p:spPr bwMode="auto">
          <a:xfrm>
            <a:off x="2051720" y="428604"/>
            <a:ext cx="6092180" cy="57443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1. О ПРИБЛИЖЕНИИ К СПЛОШНОЙ ЛИНИИ РАЗМЕТКИ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3360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D:\Новая папка\Снимок13.PNG"/>
          <p:cNvPicPr>
            <a:picLocks noChangeAspect="1" noChangeArrowheads="1"/>
          </p:cNvPicPr>
          <p:nvPr/>
        </p:nvPicPr>
        <p:blipFill rotWithShape="1">
          <a:blip r:embed="rId3"/>
          <a:srcRect l="18053"/>
          <a:stretch/>
        </p:blipFill>
        <p:spPr bwMode="auto">
          <a:xfrm>
            <a:off x="1907704" y="500042"/>
            <a:ext cx="6236195" cy="57296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4. ТОЛЬКО 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147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D:\Новая папка\Снимок14.PNG"/>
          <p:cNvPicPr>
            <a:picLocks noChangeAspect="1" noChangeArrowheads="1"/>
          </p:cNvPicPr>
          <p:nvPr/>
        </p:nvPicPr>
        <p:blipFill rotWithShape="1">
          <a:blip r:embed="rId3"/>
          <a:srcRect l="21296"/>
          <a:stretch/>
        </p:blipFill>
        <p:spPr bwMode="auto">
          <a:xfrm>
            <a:off x="1835696" y="485364"/>
            <a:ext cx="6522518" cy="5887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2. ТОЛЬКО  ПО  Б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616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D:\Новая папка\Снимок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57242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2. 4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073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аопИнтересные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3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57364"/>
            <a:ext cx="8899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Интересные Вопросы 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71480"/>
            <a:ext cx="42862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224" y="571480"/>
            <a:ext cx="33575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 Кроссворд  по  ПДД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(5мин)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для посадки и высадки пассажиров.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название для автобуса, трамвая, троллейбуса.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 пользующийся транспортом.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пересечения дорог.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разметки нерегулируемого пешеходного перехода. 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Самодвижущееся четырехколесное транспортное средство.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дороги, предназначенная для движения пешеходов.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 в передней части автомобиля для освещения пути.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://i.arutunovatu.ru/u/13/0aecc6891611e38b6738afb4853424/-/11111111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14356"/>
            <a:ext cx="37735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1000108"/>
            <a:ext cx="4786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pic>
        <p:nvPicPr>
          <p:cNvPr id="18" name="Рисунок 17" descr="http://i.arutunovatu.ru/u/13/0aecc6891611e38b6738afb4853424/-/11111111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250" y="1000108"/>
            <a:ext cx="7816230" cy="494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http://900igr.net/datas/obg/Test-po-PDD/0020-020-Sobljudajte-pravila-dorozhnogo-dvizhenij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3581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6" name="Picture 9" descr="MCj04113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2223163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pic>
        <p:nvPicPr>
          <p:cNvPr id="9" name="Picture 10" descr="MCj04112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2" y="1500174"/>
            <a:ext cx="2500330" cy="2271541"/>
          </a:xfrm>
          <a:prstGeom prst="rect">
            <a:avLst/>
          </a:prstGeom>
          <a:noFill/>
          <a:ln/>
        </p:spPr>
      </p:pic>
      <p:pic>
        <p:nvPicPr>
          <p:cNvPr id="10" name="Picture 11" descr="MCj041127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72132" y="1428736"/>
            <a:ext cx="2675471" cy="2428892"/>
          </a:xfrm>
          <a:prstGeom prst="rect">
            <a:avLst/>
          </a:prstGeom>
          <a:noFill/>
          <a:ln/>
        </p:spPr>
      </p:pic>
      <p:pic>
        <p:nvPicPr>
          <p:cNvPr id="11" name="Picture 12" descr="MCj0411432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43174" y="3714752"/>
            <a:ext cx="3162802" cy="242889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pic>
        <p:nvPicPr>
          <p:cNvPr id="9" name="Содержимое 3" descr="http://io.nios.ru/foto/Articles/027/619_4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600" y="1722468"/>
            <a:ext cx="7029372" cy="271464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pic>
        <p:nvPicPr>
          <p:cNvPr id="8" name="Содержимое 3" descr="http://io.nios.ru/foto/Articles/027/619_7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14" y="1643050"/>
            <a:ext cx="6643711" cy="335757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41" name="Picture 13" descr="C:\Users\User\Desktop\бекзод ака\12330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5953878" cy="2286016"/>
          </a:xfrm>
          <a:prstGeom prst="rect">
            <a:avLst/>
          </a:prstGeom>
          <a:noFill/>
        </p:spPr>
      </p:pic>
      <p:pic>
        <p:nvPicPr>
          <p:cNvPr id="4" name="Рисунок 3" descr="http://player.myshared.ru/1010620/data/images/img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C:\Users\User\Downloads\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86190"/>
            <a:ext cx="503750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layer.myshared.ru/1010620/data/images/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2904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 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ЗНАЕШЬ ЛИ ТЫ ДОРОЖНЫЕ ЗНАКИ?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" name="AutoShape 2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3-tub-ru.yandex.net/i?id=9012dc3f133f2bc717c7864d48bbcb68&amp;n=33&amp;h=190&amp;w=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C:\Users\User\Downloads\%D0%B7%D0%BD%D0%B0%D0%BA%D0%B8 %D0%9F%D0%94%D0%94__files\i(12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Новая папка\Сним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668748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646</TotalTime>
  <Words>281</Words>
  <Application>Microsoft Office PowerPoint</Application>
  <PresentationFormat>Экран (4:3)</PresentationFormat>
  <Paragraphs>116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Практическое занятие по  темам:  Дорожные знак и разметка </vt:lpstr>
      <vt:lpstr>аопИнтересные </vt:lpstr>
      <vt:lpstr>Презентация PowerPoint</vt:lpstr>
      <vt:lpstr>аопИнтересные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2.На пересекаемой дороге организовано реверсивное движение</vt:lpstr>
      <vt:lpstr>Презентация PowerPoint</vt:lpstr>
      <vt:lpstr>1. Да</vt:lpstr>
      <vt:lpstr>Презентация PowerPoint</vt:lpstr>
      <vt:lpstr>2. Что вы обязаны уступить дорогу</vt:lpstr>
      <vt:lpstr>Презентация PowerPoint</vt:lpstr>
      <vt:lpstr>1.  О том что Вы приближаетесь к месту пересечения  с трамвайной линией  </vt:lpstr>
      <vt:lpstr>Презентация PowerPoint</vt:lpstr>
      <vt:lpstr>3. ОСТАНОВИТЬСЯ ЧЕРЕЗ 100 М У ТАМОЖНИ </vt:lpstr>
      <vt:lpstr>. </vt:lpstr>
      <vt:lpstr>1. УКАЗАВАЕТ НАПРАВЛЕНИЯ ДВИЖЕНИЯ НА ПЕРЕКРЕСТКЕ</vt:lpstr>
      <vt:lpstr>Презентация PowerPoint</vt:lpstr>
      <vt:lpstr>3. ДА</vt:lpstr>
      <vt:lpstr>Презентация PowerPoint</vt:lpstr>
      <vt:lpstr>1. СПЕЦИАЛЬНУЮ ПОЛОСУ ДЛЯ ДВИЖЕНИЯ МАРШРУТНЫХ ТС</vt:lpstr>
      <vt:lpstr>Презентация PowerPoint</vt:lpstr>
      <vt:lpstr>1. О ПРИБЛИЖЕНИИ К СПЛОШНОЙ ЛИНИИ РАЗМЕТКИ</vt:lpstr>
      <vt:lpstr>Презентация PowerPoint</vt:lpstr>
      <vt:lpstr>4. ТОЛЬКО А</vt:lpstr>
      <vt:lpstr>Презентация PowerPoint</vt:lpstr>
      <vt:lpstr>2. ТОЛЬКО  ПО  Б</vt:lpstr>
      <vt:lpstr>Презентация PowerPoint</vt:lpstr>
      <vt:lpstr>2. 4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usen</cp:lastModifiedBy>
  <cp:revision>66</cp:revision>
  <dcterms:created xsi:type="dcterms:W3CDTF">2015-11-15T01:56:20Z</dcterms:created>
  <dcterms:modified xsi:type="dcterms:W3CDTF">2015-11-20T08:17:19Z</dcterms:modified>
</cp:coreProperties>
</file>