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E7AA-6697-477A-892D-F66A77E0CBE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9207-56B2-439E-A8D5-4A02DA7A9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Елочка - Счастливого нового год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2038062" cy="2962300"/>
          </a:xfrm>
          <a:prstGeom prst="rect">
            <a:avLst/>
          </a:prstGeom>
          <a:noFill/>
        </p:spPr>
      </p:pic>
      <p:pic>
        <p:nvPicPr>
          <p:cNvPr id="16" name="Picture 8" descr="Гриб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4797152"/>
            <a:ext cx="1696574" cy="1764085"/>
          </a:xfrm>
          <a:prstGeom prst="rect">
            <a:avLst/>
          </a:prstGeom>
          <a:noFill/>
        </p:spPr>
      </p:pic>
      <p:pic>
        <p:nvPicPr>
          <p:cNvPr id="11272" name="Picture 8" descr="Гриб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1696574" cy="1764085"/>
          </a:xfrm>
          <a:prstGeom prst="rect">
            <a:avLst/>
          </a:prstGeom>
          <a:noFill/>
        </p:spPr>
      </p:pic>
      <p:pic>
        <p:nvPicPr>
          <p:cNvPr id="11268" name="Picture 4" descr="Аватар. Продолжение следует... Другие темы - Страница 66 Православный форум &quot;Соборно.ру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24" t="8830" r="13790" b="3200"/>
          <a:stretch>
            <a:fillRect/>
          </a:stretch>
        </p:blipFill>
        <p:spPr bwMode="auto">
          <a:xfrm>
            <a:off x="6300192" y="260648"/>
            <a:ext cx="2592288" cy="2304256"/>
          </a:xfrm>
          <a:prstGeom prst="rect">
            <a:avLst/>
          </a:prstGeom>
          <a:noFill/>
        </p:spPr>
      </p:pic>
      <p:pic>
        <p:nvPicPr>
          <p:cNvPr id="11270" name="Picture 6" descr="Елочка - Счастливого нового год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2916560" cy="4239186"/>
          </a:xfrm>
          <a:prstGeom prst="rect">
            <a:avLst/>
          </a:prstGeom>
          <a:noFill/>
        </p:spPr>
      </p:pic>
      <p:pic>
        <p:nvPicPr>
          <p:cNvPr id="11274" name="Picture 10" descr="Картинки птичек для детей - Подел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924944"/>
            <a:ext cx="1448201" cy="1188732"/>
          </a:xfrm>
          <a:prstGeom prst="rect">
            <a:avLst/>
          </a:prstGeom>
          <a:noFill/>
        </p:spPr>
      </p:pic>
      <p:pic>
        <p:nvPicPr>
          <p:cNvPr id="11280" name="Picture 16" descr="Картинки &quot;Эмоциональные облачка&quot;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63888" y="0"/>
            <a:ext cx="2736304" cy="1936179"/>
          </a:xfrm>
          <a:prstGeom prst="rect">
            <a:avLst/>
          </a:prstGeom>
          <a:noFill/>
        </p:spPr>
      </p:pic>
      <p:pic>
        <p:nvPicPr>
          <p:cNvPr id="11282" name="Picture 18" descr="Картинки &quot;Эмоциональные облачка&quot;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27584" y="0"/>
            <a:ext cx="2736304" cy="1936179"/>
          </a:xfrm>
          <a:prstGeom prst="rect">
            <a:avLst/>
          </a:prstGeom>
          <a:noFill/>
        </p:spPr>
      </p:pic>
      <p:pic>
        <p:nvPicPr>
          <p:cNvPr id="15" name="Picture 10" descr="Картинки птичек для детей - Подел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07904" y="3501008"/>
            <a:ext cx="1448201" cy="1188732"/>
          </a:xfrm>
          <a:prstGeom prst="rect">
            <a:avLst/>
          </a:prstGeom>
          <a:noFill/>
        </p:spPr>
      </p:pic>
      <p:pic>
        <p:nvPicPr>
          <p:cNvPr id="11288" name="Picture 24" descr="Герои мультфильмов. Комментарии : Дневники на КП"/>
          <p:cNvPicPr>
            <a:picLocks noChangeAspect="1" noChangeArrowheads="1"/>
          </p:cNvPicPr>
          <p:nvPr/>
        </p:nvPicPr>
        <p:blipFill>
          <a:blip r:embed="rId8" cstate="print"/>
          <a:srcRect r="11976"/>
          <a:stretch>
            <a:fillRect/>
          </a:stretch>
        </p:blipFill>
        <p:spPr bwMode="auto">
          <a:xfrm flipH="1">
            <a:off x="6156176" y="3140968"/>
            <a:ext cx="2987824" cy="3394348"/>
          </a:xfrm>
          <a:prstGeom prst="rect">
            <a:avLst/>
          </a:prstGeom>
          <a:noFill/>
        </p:spPr>
      </p:pic>
      <p:pic>
        <p:nvPicPr>
          <p:cNvPr id="12" name="Picture 24" descr="Герои мультфильмов. Комментарии : Дневники на КП"/>
          <p:cNvPicPr>
            <a:picLocks noChangeAspect="1" noChangeArrowheads="1"/>
          </p:cNvPicPr>
          <p:nvPr/>
        </p:nvPicPr>
        <p:blipFill>
          <a:blip r:embed="rId8" cstate="print"/>
          <a:srcRect l="11683" r="11976"/>
          <a:stretch>
            <a:fillRect/>
          </a:stretch>
        </p:blipFill>
        <p:spPr bwMode="auto">
          <a:xfrm>
            <a:off x="0" y="3140968"/>
            <a:ext cx="2591272" cy="3394348"/>
          </a:xfrm>
          <a:prstGeom prst="rect">
            <a:avLst/>
          </a:prstGeom>
          <a:noFill/>
        </p:spPr>
      </p:pic>
      <p:pic>
        <p:nvPicPr>
          <p:cNvPr id="11286" name="Picture 22" descr="April Rain Clip 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2014-09-23T12:39:45Z</dcterms:created>
  <dcterms:modified xsi:type="dcterms:W3CDTF">2014-09-23T13:12:48Z</dcterms:modified>
</cp:coreProperties>
</file>