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717" autoAdjust="0"/>
  </p:normalViewPr>
  <p:slideViewPr>
    <p:cSldViewPr>
      <p:cViewPr varScale="1">
        <p:scale>
          <a:sx n="99" d="100"/>
          <a:sy n="99" d="100"/>
        </p:scale>
        <p:origin x="-1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Тождества. Тождественные преобразования выражений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4509120"/>
            <a:ext cx="7128792" cy="1800200"/>
          </a:xfrm>
        </p:spPr>
        <p:txBody>
          <a:bodyPr/>
          <a:lstStyle/>
          <a:p>
            <a:r>
              <a:rPr lang="ru-RU" dirty="0" smtClean="0"/>
              <a:t>Выполнила: учитель математики</a:t>
            </a:r>
          </a:p>
          <a:p>
            <a:r>
              <a:rPr lang="ru-RU" dirty="0" smtClean="0"/>
              <a:t>СОШ № 33 г. Павлодар</a:t>
            </a:r>
          </a:p>
          <a:p>
            <a:r>
              <a:rPr lang="ru-RU" dirty="0" smtClean="0"/>
              <a:t>Третьякова О.В.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5-конечная звезда 3"/>
          <p:cNvSpPr/>
          <p:nvPr/>
        </p:nvSpPr>
        <p:spPr>
          <a:xfrm>
            <a:off x="1691680" y="1916832"/>
            <a:ext cx="2930624" cy="28586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4860032" y="1916832"/>
            <a:ext cx="2664296" cy="28083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Арка 5"/>
          <p:cNvSpPr/>
          <p:nvPr/>
        </p:nvSpPr>
        <p:spPr>
          <a:xfrm rot="10800000">
            <a:off x="3851920" y="5097099"/>
            <a:ext cx="1512168" cy="996195"/>
          </a:xfrm>
          <a:prstGeom prst="blockArc">
            <a:avLst>
              <a:gd name="adj1" fmla="val 10648991"/>
              <a:gd name="adj2" fmla="val 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Найдите значение выражений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а(в+8) и ав+8а  при а=-2,  в=3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Х+У  и Х-(-У)  при Х=4, У=6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ах+2ав  и а(х+2в)  при а=1, в=0,5, х=4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8892480" cy="864096"/>
          </a:xfrm>
        </p:spPr>
        <p:txBody>
          <a:bodyPr/>
          <a:lstStyle/>
          <a:p>
            <a:pPr algn="ctr"/>
            <a:r>
              <a:rPr lang="ru-RU" dirty="0" smtClean="0"/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695800"/>
          </a:xfrm>
        </p:spPr>
        <p:txBody>
          <a:bodyPr>
            <a:normAutofit fontScale="925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(в+8)=-2(3+8)=-22 и                         ав+8а=(-2)*3+(-2)*8=-22   а(в+8)=ав+8а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х+у=4+6=10 и 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-(-у)=4-(-6)=10    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х+у=х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-(-у)  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ах+2ав=1*4+2*1*0,5=5 и   а(х+2в)=1(4+2*0,5)=5          ах+2ав=а(х+2в</a:t>
            </a:r>
            <a:r>
              <a:rPr lang="ru-RU" sz="3200" dirty="0" smtClean="0"/>
              <a:t>)                     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40960" cy="38164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Выражения, соответственные значения которых равны при любых допустимых значениях переменных, называются тождественно равными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365104"/>
            <a:ext cx="8219256" cy="1959496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а+в=в+а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а+в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)+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с=а=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в+с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с=а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х-у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)=3х-3у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363272" cy="295232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Равенство, верное при любых допустимых значениях переменных, называется тождеством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501008"/>
            <a:ext cx="8219256" cy="2823592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Примеры: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ав=ва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а*0=0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+0=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2+6=3+5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7-(6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:2)=7-3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54006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Замену одного выражения другим, тождественно равным ему выражением, называют тождественным преобразованием выражения.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04088"/>
            <a:ext cx="8219256" cy="36610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Используя переместительное и сочетательное свойства сложения, в любой сумме, можно как угодно переставлять слагаемые и объединять их в группы.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2387" y="4523874"/>
            <a:ext cx="8234413" cy="1800726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4+а-9-в=(4-9)+а-в=-5+а-в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04088"/>
            <a:ext cx="8363272" cy="37330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Используя переместительное и сочетательное свойства умножения, в любом произведении можно как угодно переставлять множители и объединять их в группы.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581128"/>
            <a:ext cx="8219256" cy="174347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n*(-0,7m)*3k=(8*(-0,7)*3)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mnk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=-16,8mnk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91264" cy="936104"/>
          </a:xfrm>
        </p:spPr>
        <p:txBody>
          <a:bodyPr/>
          <a:lstStyle/>
          <a:p>
            <a:r>
              <a:rPr lang="ru-RU" dirty="0" smtClean="0"/>
              <a:t>Ответьте на вопросы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839816"/>
          </a:xfrm>
        </p:spPr>
        <p:txBody>
          <a:bodyPr/>
          <a:lstStyle/>
          <a:p>
            <a:r>
              <a:rPr lang="ru-RU" dirty="0" smtClean="0"/>
              <a:t>Какие выражения называют тождественно равными?</a:t>
            </a:r>
          </a:p>
          <a:p>
            <a:r>
              <a:rPr lang="ru-RU" dirty="0" smtClean="0"/>
              <a:t>Что называют тождеством?</a:t>
            </a:r>
          </a:p>
          <a:p>
            <a:r>
              <a:rPr lang="ru-RU" dirty="0" smtClean="0"/>
              <a:t>Что называют тождественным преобразованием выражения?</a:t>
            </a:r>
          </a:p>
          <a:p>
            <a:r>
              <a:rPr lang="ru-RU" dirty="0" smtClean="0"/>
              <a:t>Какие действия можно выполнять используя переместительное и сочетательное свойства сложения?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Какие действия можно выполнять используя переместительное и сочетательное </a:t>
            </a:r>
            <a:r>
              <a:rPr lang="ru-RU" dirty="0" smtClean="0"/>
              <a:t>свойства умножения?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</TotalTime>
  <Words>274</Words>
  <Application>Microsoft Office PowerPoint</Application>
  <PresentationFormat>Экран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Тождества. Тождественные преобразования выражений</vt:lpstr>
      <vt:lpstr>Найдите значение выражений</vt:lpstr>
      <vt:lpstr>Ответы</vt:lpstr>
      <vt:lpstr>Выражения, соответственные значения которых равны при любых допустимых значениях переменных, называются тождественно равными </vt:lpstr>
      <vt:lpstr>Равенство, верное при любых допустимых значениях переменных, называется тождеством</vt:lpstr>
      <vt:lpstr>Замену одного выражения другим, тождественно равным ему выражением, называют тождественным преобразованием выражения.</vt:lpstr>
      <vt:lpstr>Используя переместительное и сочетательное свойства сложения, в любой сумме, можно как угодно переставлять слагаемые и объединять их в группы.</vt:lpstr>
      <vt:lpstr>Используя переместительное и сочетательное свойства умножения, в любом произведении можно как угодно переставлять множители и объединять их в группы.</vt:lpstr>
      <vt:lpstr>Ответьте на вопросы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Тождества. Тождественные преобразования выражений</dc:title>
  <dc:creator>хайю хай свами комп</dc:creator>
  <cp:lastModifiedBy>uzer</cp:lastModifiedBy>
  <cp:revision>7</cp:revision>
  <dcterms:created xsi:type="dcterms:W3CDTF">2016-04-22T17:26:57Z</dcterms:created>
  <dcterms:modified xsi:type="dcterms:W3CDTF">2016-04-22T18:32:49Z</dcterms:modified>
</cp:coreProperties>
</file>