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FCC31D-862C-4903-BC56-EB32F58F1410}" type="datetimeFigureOut">
              <a:rPr lang="ru-RU" smtClean="0"/>
              <a:pPr/>
              <a:t>20.04.2016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92273B8-047A-432D-80BD-4A9C2AE76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357430"/>
            <a:ext cx="8458200" cy="1470025"/>
          </a:xfrm>
        </p:spPr>
        <p:txBody>
          <a:bodyPr/>
          <a:lstStyle/>
          <a:p>
            <a:pPr algn="ctr"/>
            <a:r>
              <a:rPr lang="kk-KZ" dirty="0" smtClean="0"/>
              <a:t>Современные образовательные технологии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4357694"/>
            <a:ext cx="4390208" cy="1294844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kk-KZ" dirty="0" smtClean="0"/>
              <a:t>Кулахметова С.А.,</a:t>
            </a:r>
          </a:p>
          <a:p>
            <a:pPr algn="ctr"/>
            <a:r>
              <a:rPr lang="kk-KZ" dirty="0" smtClean="0"/>
              <a:t>заведующая заочным отделением,преподаватель казахского языка и литературы,Павлодарский колледж транспорта и коммуникаций,г.Павлодар</a:t>
            </a:r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3857628"/>
            <a:ext cx="4286280" cy="2714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1143000"/>
            <a:ext cx="8258204" cy="21429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Дебаты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57158" y="1714488"/>
            <a:ext cx="8329642" cy="486004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kk-KZ" dirty="0" smtClean="0"/>
              <a:t>1.Подготовка к игре     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2. Форма дебатов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3. Регламент дебатов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4. Роли спикеров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5. Анализ игры</a:t>
            </a:r>
          </a:p>
          <a:p>
            <a:pPr>
              <a:lnSpc>
                <a:spcPct val="150000"/>
              </a:lnSpc>
              <a:buNone/>
            </a:pPr>
            <a:r>
              <a:rPr lang="kk-KZ" dirty="0" smtClean="0"/>
              <a:t>6. Рефлексия</a:t>
            </a:r>
            <a:endParaRPr lang="ru-RU" dirty="0"/>
          </a:p>
        </p:txBody>
      </p:sp>
      <p:pic>
        <p:nvPicPr>
          <p:cNvPr id="10" name="Рисунок 9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1214422"/>
            <a:ext cx="4214842" cy="5000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Конкретная ситуация или кейс-метод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kk-KZ" dirty="0" smtClean="0"/>
              <a:t>Письменно представленное описание определенных условий из жизни организации, группы людей или отдельных индивидов, ориентирующее слушателей на формулирование проблемы и поиск вариантов ее решения.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as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8786874" cy="657227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cs typeface="Aharoni" pitchFamily="2" charset="-79"/>
              </a:rPr>
              <a:t>Цели образования ХХІ века:</a:t>
            </a:r>
            <a:endParaRPr lang="ru-RU" i="1" dirty="0"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k-KZ" sz="4000" dirty="0" smtClean="0"/>
              <a:t>уметь жить;</a:t>
            </a:r>
          </a:p>
          <a:p>
            <a:pPr>
              <a:lnSpc>
                <a:spcPct val="150000"/>
              </a:lnSpc>
            </a:pPr>
            <a:r>
              <a:rPr lang="kk-KZ" sz="4000" dirty="0" smtClean="0"/>
              <a:t>уметь работать;</a:t>
            </a:r>
          </a:p>
          <a:p>
            <a:pPr>
              <a:lnSpc>
                <a:spcPct val="150000"/>
              </a:lnSpc>
            </a:pPr>
            <a:r>
              <a:rPr lang="kk-KZ" sz="4000" dirty="0" smtClean="0"/>
              <a:t>уметь жить вместе;</a:t>
            </a:r>
          </a:p>
          <a:p>
            <a:pPr>
              <a:lnSpc>
                <a:spcPct val="150000"/>
              </a:lnSpc>
            </a:pPr>
            <a:r>
              <a:rPr lang="kk-KZ" sz="4000" dirty="0" smtClean="0"/>
              <a:t>уметь учиться.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i="1" dirty="0" smtClean="0">
                <a:cs typeface="Aharoni" pitchFamily="2" charset="-79"/>
              </a:rPr>
              <a:t>Компетенции “закладываются” в образовательный процесс посредством</a:t>
            </a:r>
            <a:r>
              <a:rPr lang="kk-KZ" i="1" dirty="0" smtClean="0">
                <a:cs typeface="Aharoni" pitchFamily="2" charset="-79"/>
              </a:rPr>
              <a:t>:</a:t>
            </a:r>
            <a:endParaRPr lang="ru-RU" i="1" dirty="0"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k-KZ" dirty="0" smtClean="0"/>
              <a:t>технологий;</a:t>
            </a:r>
          </a:p>
          <a:p>
            <a:pPr>
              <a:lnSpc>
                <a:spcPct val="150000"/>
              </a:lnSpc>
            </a:pPr>
            <a:r>
              <a:rPr lang="kk-KZ" dirty="0" smtClean="0"/>
              <a:t>содержания образования;</a:t>
            </a:r>
          </a:p>
          <a:p>
            <a:pPr>
              <a:lnSpc>
                <a:spcPct val="150000"/>
              </a:lnSpc>
            </a:pPr>
            <a:r>
              <a:rPr lang="kk-KZ" dirty="0" smtClean="0"/>
              <a:t>стиля жизни образовательного учреждения;</a:t>
            </a:r>
          </a:p>
          <a:p>
            <a:pPr>
              <a:lnSpc>
                <a:spcPct val="150000"/>
              </a:lnSpc>
            </a:pPr>
            <a:r>
              <a:rPr lang="kk-KZ" dirty="0" smtClean="0"/>
              <a:t> типа взаимодействия между преподавателями и обучающимися и между обучающимися.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Технология модульного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3116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Цель модульного обучения – содействие развитию самостоятельности учащихся, их умению работать с учетом индивидуальных способов проработки учебного материала.</a:t>
            </a:r>
            <a:endParaRPr lang="ru-RU" dirty="0"/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4000504"/>
            <a:ext cx="5715000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8786874" cy="61281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Метод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kk-KZ" dirty="0" smtClean="0"/>
              <a:t>Цель  проектного обучения: - создать условия, при которых учащиеся: самостоятельно и охотно приобретают недостающие знания из разных источников; учатся пользоваться приобретенными знаниями для решения познавательных и практических задач.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dirty="0" smtClean="0"/>
              <a:t>Взаимодействие учителя и учащихся в образовательном процессе</a:t>
            </a:r>
            <a:r>
              <a:rPr lang="kk-KZ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1.Разработка проектного задания</a:t>
            </a:r>
          </a:p>
          <a:p>
            <a:pPr>
              <a:buNone/>
            </a:pPr>
            <a:r>
              <a:rPr lang="kk-KZ" sz="1600" dirty="0" smtClean="0"/>
              <a:t>1.1. Выбор темы проекта</a:t>
            </a:r>
          </a:p>
          <a:p>
            <a:pPr>
              <a:buNone/>
            </a:pPr>
            <a:r>
              <a:rPr lang="kk-KZ" sz="1600" dirty="0" smtClean="0"/>
              <a:t>1.2.Выделение подтем проекта</a:t>
            </a:r>
          </a:p>
          <a:p>
            <a:pPr>
              <a:buNone/>
            </a:pPr>
            <a:r>
              <a:rPr lang="kk-KZ" sz="1600" dirty="0" smtClean="0"/>
              <a:t>1.3.Формирование творческих групп</a:t>
            </a:r>
          </a:p>
          <a:p>
            <a:pPr>
              <a:buNone/>
            </a:pPr>
            <a:r>
              <a:rPr lang="kk-KZ" sz="1600" dirty="0" smtClean="0"/>
              <a:t>1.4. Подготовка материалов к исследовательской работе</a:t>
            </a:r>
          </a:p>
          <a:p>
            <a:pPr>
              <a:buNone/>
            </a:pPr>
            <a:r>
              <a:rPr lang="kk-KZ" sz="1600" dirty="0" smtClean="0"/>
              <a:t>1.5.Определение форм выражения итогов проектной деятельности</a:t>
            </a:r>
          </a:p>
          <a:p>
            <a:pPr>
              <a:buNone/>
            </a:pPr>
            <a:r>
              <a:rPr lang="kk-KZ" dirty="0" smtClean="0"/>
              <a:t>2. Разработка проекта</a:t>
            </a:r>
          </a:p>
          <a:p>
            <a:pPr>
              <a:buNone/>
            </a:pPr>
            <a:r>
              <a:rPr lang="kk-KZ" dirty="0" smtClean="0"/>
              <a:t>3. Оформление результатов</a:t>
            </a:r>
          </a:p>
          <a:p>
            <a:pPr>
              <a:buNone/>
            </a:pPr>
            <a:r>
              <a:rPr lang="kk-KZ" dirty="0" smtClean="0"/>
              <a:t>4. Презентация</a:t>
            </a:r>
          </a:p>
          <a:p>
            <a:pPr>
              <a:buNone/>
            </a:pPr>
            <a:r>
              <a:rPr lang="kk-KZ" dirty="0" smtClean="0"/>
              <a:t>5. Рефлексия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Метод дебатов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Дебаты – интеллектуальное соревнование, развивающее умение активно отстаивать свои взгляды и суждения.</a:t>
            </a:r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3857628"/>
            <a:ext cx="4572032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428604"/>
            <a:ext cx="8286808" cy="6429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</TotalTime>
  <Words>242</Words>
  <Application>Microsoft Office PowerPoint</Application>
  <PresentationFormat>Экран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Современные образовательные технологии</vt:lpstr>
      <vt:lpstr>Цели образования ХХІ века:</vt:lpstr>
      <vt:lpstr>Компетенции “закладываются” в образовательный процесс посредством:</vt:lpstr>
      <vt:lpstr>Технология модульного обучения</vt:lpstr>
      <vt:lpstr>Слайд 5</vt:lpstr>
      <vt:lpstr>Метод проектов</vt:lpstr>
      <vt:lpstr>Взаимодействие учителя и учащихся в образовательном процессе:</vt:lpstr>
      <vt:lpstr>Метод дебатов</vt:lpstr>
      <vt:lpstr>Слайд 9</vt:lpstr>
      <vt:lpstr>Дебаты</vt:lpstr>
      <vt:lpstr>Конкретная ситуация или кейс-метод - 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образовательные технологии</dc:title>
  <dc:creator>User</dc:creator>
  <cp:lastModifiedBy>UserPKTIK</cp:lastModifiedBy>
  <cp:revision>11</cp:revision>
  <dcterms:created xsi:type="dcterms:W3CDTF">2014-09-04T16:17:08Z</dcterms:created>
  <dcterms:modified xsi:type="dcterms:W3CDTF">2016-04-20T06:34:19Z</dcterms:modified>
</cp:coreProperties>
</file>