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75FCC31D-862C-4903-BC56-EB32F58F141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192273B8-047A-432D-80BD-4A9C2AE76F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C31D-862C-4903-BC56-EB32F58F141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73B8-047A-432D-80BD-4A9C2AE76F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C31D-862C-4903-BC56-EB32F58F141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73B8-047A-432D-80BD-4A9C2AE76F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C31D-862C-4903-BC56-EB32F58F141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73B8-047A-432D-80BD-4A9C2AE76F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C31D-862C-4903-BC56-EB32F58F141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73B8-047A-432D-80BD-4A9C2AE76F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C31D-862C-4903-BC56-EB32F58F141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73B8-047A-432D-80BD-4A9C2AE76F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5FCC31D-862C-4903-BC56-EB32F58F141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92273B8-047A-432D-80BD-4A9C2AE76F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75FCC31D-862C-4903-BC56-EB32F58F141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192273B8-047A-432D-80BD-4A9C2AE76F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C31D-862C-4903-BC56-EB32F58F141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73B8-047A-432D-80BD-4A9C2AE76F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C31D-862C-4903-BC56-EB32F58F141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73B8-047A-432D-80BD-4A9C2AE76F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C31D-862C-4903-BC56-EB32F58F141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73B8-047A-432D-80BD-4A9C2AE76F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75FCC31D-862C-4903-BC56-EB32F58F141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192273B8-047A-432D-80BD-4A9C2AE76F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2357430"/>
            <a:ext cx="8458200" cy="1470025"/>
          </a:xfrm>
        </p:spPr>
        <p:txBody>
          <a:bodyPr/>
          <a:lstStyle/>
          <a:p>
            <a:pPr algn="ctr"/>
            <a:r>
              <a:rPr lang="kk-KZ" dirty="0" smtClean="0"/>
              <a:t>Современные образовательные технологии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248" y="4357694"/>
            <a:ext cx="4390208" cy="1294844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kk-KZ" dirty="0" smtClean="0"/>
              <a:t>Кулахметова С.А.,</a:t>
            </a:r>
          </a:p>
          <a:p>
            <a:pPr algn="ctr"/>
            <a:r>
              <a:rPr lang="kk-KZ" dirty="0" smtClean="0"/>
              <a:t>заведующая заочным отделением,преподаватель казахского языка и литературы,Павлодарский колледж транспорта и коммуникаций,г.Павлодар</a:t>
            </a:r>
            <a:endParaRPr lang="ru-RU" dirty="0"/>
          </a:p>
        </p:txBody>
      </p:sp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3857628"/>
            <a:ext cx="4286280" cy="2714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28596" y="1143000"/>
            <a:ext cx="8258204" cy="214298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Дебаты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357158" y="1714488"/>
            <a:ext cx="8329642" cy="4860048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kk-KZ" dirty="0" smtClean="0"/>
              <a:t>1.Подготовка к игре     </a:t>
            </a:r>
          </a:p>
          <a:p>
            <a:pPr>
              <a:lnSpc>
                <a:spcPct val="150000"/>
              </a:lnSpc>
              <a:buNone/>
            </a:pPr>
            <a:r>
              <a:rPr lang="kk-KZ" dirty="0" smtClean="0"/>
              <a:t>2. Форма дебатов</a:t>
            </a:r>
          </a:p>
          <a:p>
            <a:pPr>
              <a:lnSpc>
                <a:spcPct val="150000"/>
              </a:lnSpc>
              <a:buNone/>
            </a:pPr>
            <a:r>
              <a:rPr lang="kk-KZ" dirty="0" smtClean="0"/>
              <a:t>3. Регламент дебатов</a:t>
            </a:r>
          </a:p>
          <a:p>
            <a:pPr>
              <a:lnSpc>
                <a:spcPct val="150000"/>
              </a:lnSpc>
              <a:buNone/>
            </a:pPr>
            <a:r>
              <a:rPr lang="kk-KZ" dirty="0" smtClean="0"/>
              <a:t>4. Роли спикеров</a:t>
            </a:r>
          </a:p>
          <a:p>
            <a:pPr>
              <a:lnSpc>
                <a:spcPct val="150000"/>
              </a:lnSpc>
              <a:buNone/>
            </a:pPr>
            <a:r>
              <a:rPr lang="kk-KZ" dirty="0" smtClean="0"/>
              <a:t>5. Анализ игры</a:t>
            </a:r>
          </a:p>
          <a:p>
            <a:pPr>
              <a:lnSpc>
                <a:spcPct val="150000"/>
              </a:lnSpc>
              <a:buNone/>
            </a:pPr>
            <a:r>
              <a:rPr lang="kk-KZ" dirty="0" smtClean="0"/>
              <a:t>6. Рефлексия</a:t>
            </a:r>
            <a:endParaRPr lang="ru-RU" dirty="0"/>
          </a:p>
        </p:txBody>
      </p:sp>
      <p:pic>
        <p:nvPicPr>
          <p:cNvPr id="10" name="Рисунок 9" descr="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00562" y="1214422"/>
            <a:ext cx="4214842" cy="50006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dirty="0" smtClean="0"/>
              <a:t>Конкретная ситуация или кейс-метод -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None/>
            </a:pPr>
            <a:r>
              <a:rPr lang="kk-KZ" dirty="0" smtClean="0"/>
              <a:t>Письменно представленное описание определенных условий из жизни организации, группы людей или отдельных индивидов, ориентирующее слушателей на формулирование проблемы и поиск вариантов ее решения.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ases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285728"/>
            <a:ext cx="8786874" cy="6572272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i="1" dirty="0" smtClean="0">
                <a:cs typeface="Aharoni" pitchFamily="2" charset="-79"/>
              </a:rPr>
              <a:t>Цели образования ХХІ века:</a:t>
            </a:r>
            <a:endParaRPr lang="ru-RU" i="1" dirty="0">
              <a:cs typeface="Aharoni" pitchFamily="2" charset="-79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kk-KZ" sz="4000" dirty="0" smtClean="0"/>
              <a:t>уметь жить;</a:t>
            </a:r>
          </a:p>
          <a:p>
            <a:pPr>
              <a:lnSpc>
                <a:spcPct val="150000"/>
              </a:lnSpc>
            </a:pPr>
            <a:r>
              <a:rPr lang="kk-KZ" sz="4000" dirty="0" smtClean="0"/>
              <a:t>уметь работать;</a:t>
            </a:r>
          </a:p>
          <a:p>
            <a:pPr>
              <a:lnSpc>
                <a:spcPct val="150000"/>
              </a:lnSpc>
            </a:pPr>
            <a:r>
              <a:rPr lang="kk-KZ" sz="4000" dirty="0" smtClean="0"/>
              <a:t>уметь жить вместе;</a:t>
            </a:r>
          </a:p>
          <a:p>
            <a:pPr>
              <a:lnSpc>
                <a:spcPct val="150000"/>
              </a:lnSpc>
            </a:pPr>
            <a:r>
              <a:rPr lang="kk-KZ" sz="4000" dirty="0" smtClean="0"/>
              <a:t>уметь учиться.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z="3600" i="1" dirty="0" smtClean="0">
                <a:cs typeface="Aharoni" pitchFamily="2" charset="-79"/>
              </a:rPr>
              <a:t>Компетенции “закладываются” в образовательный процесс посредством</a:t>
            </a:r>
            <a:r>
              <a:rPr lang="kk-KZ" i="1" dirty="0" smtClean="0">
                <a:cs typeface="Aharoni" pitchFamily="2" charset="-79"/>
              </a:rPr>
              <a:t>:</a:t>
            </a:r>
            <a:endParaRPr lang="ru-RU" i="1" dirty="0">
              <a:cs typeface="Aharoni" pitchFamily="2" charset="-79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k-KZ" dirty="0" smtClean="0"/>
              <a:t>технологий;</a:t>
            </a:r>
          </a:p>
          <a:p>
            <a:pPr>
              <a:lnSpc>
                <a:spcPct val="150000"/>
              </a:lnSpc>
            </a:pPr>
            <a:r>
              <a:rPr lang="kk-KZ" dirty="0" smtClean="0"/>
              <a:t>содержания образования;</a:t>
            </a:r>
          </a:p>
          <a:p>
            <a:pPr>
              <a:lnSpc>
                <a:spcPct val="150000"/>
              </a:lnSpc>
            </a:pPr>
            <a:r>
              <a:rPr lang="kk-KZ" dirty="0" smtClean="0"/>
              <a:t>стиля жизни образовательного учреждения;</a:t>
            </a:r>
          </a:p>
          <a:p>
            <a:pPr>
              <a:lnSpc>
                <a:spcPct val="150000"/>
              </a:lnSpc>
            </a:pPr>
            <a:r>
              <a:rPr lang="kk-KZ" dirty="0" smtClean="0"/>
              <a:t> типа взаимодействия между преподавателями и обучающимися и между обучающимися.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Технология модульного обучения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3116"/>
            <a:ext cx="8229600" cy="4325112"/>
          </a:xfrm>
        </p:spPr>
        <p:txBody>
          <a:bodyPr/>
          <a:lstStyle/>
          <a:p>
            <a:pPr>
              <a:buNone/>
            </a:pPr>
            <a:r>
              <a:rPr lang="kk-KZ" dirty="0" smtClean="0"/>
              <a:t>Цель модульного обучения – содействие развитию самостоятельности учащихся, их умению работать с учетом индивидуальных способов проработки учебного материала.</a:t>
            </a:r>
            <a:endParaRPr lang="ru-RU" dirty="0"/>
          </a:p>
        </p:txBody>
      </p:sp>
      <p:pic>
        <p:nvPicPr>
          <p:cNvPr id="4" name="Рисунок 3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71604" y="4000504"/>
            <a:ext cx="5715000" cy="2571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lide_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357166"/>
            <a:ext cx="8786874" cy="61281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/>
              <a:t>Метод проектов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kk-KZ" dirty="0" smtClean="0"/>
              <a:t>Цель  проектного обучения: - создать условия, при которых учащиеся: самостоятельно и охотно приобретают недостающие знания из разных источников; учатся пользоваться приобретенными знаниями для решения познавательных и практических задач.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z="3600" dirty="0" smtClean="0"/>
              <a:t>Взаимодействие учителя и учащихся в образовательном процессе</a:t>
            </a:r>
            <a:r>
              <a:rPr lang="kk-KZ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kk-KZ" dirty="0" smtClean="0"/>
              <a:t>1.Разработка проектного задания</a:t>
            </a:r>
          </a:p>
          <a:p>
            <a:pPr>
              <a:buNone/>
            </a:pPr>
            <a:r>
              <a:rPr lang="kk-KZ" sz="1600" dirty="0" smtClean="0"/>
              <a:t>1.1. Выбор темы проекта</a:t>
            </a:r>
          </a:p>
          <a:p>
            <a:pPr>
              <a:buNone/>
            </a:pPr>
            <a:r>
              <a:rPr lang="kk-KZ" sz="1600" dirty="0" smtClean="0"/>
              <a:t>1.2.Выделение подтем проекта</a:t>
            </a:r>
          </a:p>
          <a:p>
            <a:pPr>
              <a:buNone/>
            </a:pPr>
            <a:r>
              <a:rPr lang="kk-KZ" sz="1600" dirty="0" smtClean="0"/>
              <a:t>1.3.Формирование творческих групп</a:t>
            </a:r>
          </a:p>
          <a:p>
            <a:pPr>
              <a:buNone/>
            </a:pPr>
            <a:r>
              <a:rPr lang="kk-KZ" sz="1600" dirty="0" smtClean="0"/>
              <a:t>1.4. Подготовка материалов к исследовательской работе</a:t>
            </a:r>
          </a:p>
          <a:p>
            <a:pPr>
              <a:buNone/>
            </a:pPr>
            <a:r>
              <a:rPr lang="kk-KZ" sz="1600" dirty="0" smtClean="0"/>
              <a:t>1.5.Определение форм выражения итогов проектной деятельности</a:t>
            </a:r>
          </a:p>
          <a:p>
            <a:pPr>
              <a:buNone/>
            </a:pPr>
            <a:r>
              <a:rPr lang="kk-KZ" dirty="0" smtClean="0"/>
              <a:t>2. Разработка проекта</a:t>
            </a:r>
          </a:p>
          <a:p>
            <a:pPr>
              <a:buNone/>
            </a:pPr>
            <a:r>
              <a:rPr lang="kk-KZ" dirty="0" smtClean="0"/>
              <a:t>3. Оформление результатов</a:t>
            </a:r>
          </a:p>
          <a:p>
            <a:pPr>
              <a:buNone/>
            </a:pPr>
            <a:r>
              <a:rPr lang="kk-KZ" dirty="0" smtClean="0"/>
              <a:t>4. Презентация</a:t>
            </a:r>
          </a:p>
          <a:p>
            <a:pPr>
              <a:buNone/>
            </a:pPr>
            <a:r>
              <a:rPr lang="kk-KZ" dirty="0" smtClean="0"/>
              <a:t>5. Рефлексия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/>
              <a:t>Метод дебатов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Дебаты – интеллектуальное соревнование, развивающее умение активно отстаивать свои взгляды и суждения.</a:t>
            </a:r>
          </a:p>
          <a:p>
            <a:endParaRPr lang="kk-KZ" dirty="0" smtClean="0"/>
          </a:p>
          <a:p>
            <a:endParaRPr lang="ru-RU" dirty="0"/>
          </a:p>
        </p:txBody>
      </p:sp>
      <p:pic>
        <p:nvPicPr>
          <p:cNvPr id="4" name="Рисунок 3" descr="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7356" y="3857628"/>
            <a:ext cx="4572032" cy="27860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428604"/>
            <a:ext cx="8286808" cy="64293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86</TotalTime>
  <Words>242</Words>
  <Application>Microsoft Office PowerPoint</Application>
  <PresentationFormat>Экран (4:3)</PresentationFormat>
  <Paragraphs>39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Городская</vt:lpstr>
      <vt:lpstr>Современные образовательные технологии</vt:lpstr>
      <vt:lpstr>Цели образования ХХІ века:</vt:lpstr>
      <vt:lpstr>Компетенции “закладываются” в образовательный процесс посредством:</vt:lpstr>
      <vt:lpstr>Технология модульного обучения</vt:lpstr>
      <vt:lpstr>Слайд 5</vt:lpstr>
      <vt:lpstr>Метод проектов</vt:lpstr>
      <vt:lpstr>Взаимодействие учителя и учащихся в образовательном процессе:</vt:lpstr>
      <vt:lpstr>Метод дебатов</vt:lpstr>
      <vt:lpstr>Слайд 9</vt:lpstr>
      <vt:lpstr>Дебаты</vt:lpstr>
      <vt:lpstr>Конкретная ситуация или кейс-метод - </vt:lpstr>
      <vt:lpstr>Слайд 12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Современные образовательные технологии</dc:title>
  <dc:creator>User</dc:creator>
  <cp:lastModifiedBy>UserPKTIK</cp:lastModifiedBy>
  <cp:revision>11</cp:revision>
  <dcterms:created xsi:type="dcterms:W3CDTF">2014-09-04T16:17:08Z</dcterms:created>
  <dcterms:modified xsi:type="dcterms:W3CDTF">2016-04-20T06:34:19Z</dcterms:modified>
</cp:coreProperties>
</file>