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72" r:id="rId2"/>
    <p:sldId id="259" r:id="rId3"/>
    <p:sldId id="260" r:id="rId4"/>
    <p:sldId id="257" r:id="rId5"/>
    <p:sldId id="258" r:id="rId6"/>
    <p:sldId id="262" r:id="rId7"/>
    <p:sldId id="264" r:id="rId8"/>
    <p:sldId id="265" r:id="rId9"/>
    <p:sldId id="273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7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1454D-CD70-4DF7-B123-9B9F63F94D5D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324B-0C80-4833-88D7-42BD6A73B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324B-0C80-4833-88D7-42BD6A73B7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olp-tnschool.edu.tomsk.ru/index.php?option=com_content&amp;view=article&amp;id=222:-q----q&amp;catid=1:2009-10-26-05-09-51&amp;Itemid=2" TargetMode="External"/><Relationship Id="rId2" Type="http://schemas.openxmlformats.org/officeDocument/2006/relationships/hyperlink" Target="http://www.orenipk.ru/kp/distant_vk/docs/2_2_1/metod_ru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527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ГЛАГОЛ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КАК ЧАСТЬ РЕЧИ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5 класс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Л.А.Божко, учитель русского 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языка и литературы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3411582"/>
            <a:ext cx="8964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/>
              <a:t>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332656"/>
            <a:ext cx="8568952" cy="62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 и Герда шли домой, и по дороге расцветали весенние цветы, зеленела травка.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Вот раздался колокольный звон, и они узнали колокольни своего родного города. Они поднялись по знакомой лестнице и вошли в комнату, где всё было по-старому: маятник  всё так же стучал «тик-так» и стрелка двигалась по циферблату. Но, проходя в низенькую дверь, они заметили, что стали взрослыми людьми. Цветущие розовые кусты заглядывали с крыши в открытое окошко; тут же стояли их детские стульчики. Кай с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Гердой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сели каждый на  свой и взяли друг друга за руки. Холодное, пустынное великолепие чертогов Снежной королевы было забыто ими, как тяжёлый сон.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322783"/>
            <a:ext cx="84249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ТЕКСТ и ВЫПОЛНИТЕ ЗАДАНИЯ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гр.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 синтаксическую роль глаголов во 2 абзаце. Найдите глаголы в прямом и переносном значении.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гр.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Подберите  синонимы  и антонимы к глаголам, выделенным в тексте.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гр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чём этот текст?  Какие слова раскрывают его содержание? (тема ) Подчеркните глаголы . Дайте  их  толкование.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1428750" cy="1876425"/>
          </a:xfrm>
          <a:prstGeom prst="rect">
            <a:avLst/>
          </a:prstGeom>
          <a:noFill/>
        </p:spPr>
      </p:pic>
      <p:pic>
        <p:nvPicPr>
          <p:cNvPr id="2662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81128"/>
            <a:ext cx="1428750" cy="1876425"/>
          </a:xfrm>
          <a:prstGeom prst="rect">
            <a:avLst/>
          </a:prstGeom>
          <a:noFill/>
        </p:spPr>
      </p:pic>
      <p:pic>
        <p:nvPicPr>
          <p:cNvPr id="26625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068960"/>
            <a:ext cx="1428750" cy="187642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331640" y="548680"/>
            <a:ext cx="68407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ли на уроке положительные эмоции? Что нового узнали? Чему научились? Покажите свое настроение (мимика).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421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48785" cy="201622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2348880"/>
            <a:ext cx="85324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дается на выбор (разный уровень сложности):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 правило § … и выполнить  упражнение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.Выписать  из текста словосочетание( глагол +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,обозначьте главное слово.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.Написать продолжение истории, используя глаголы.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Написать небольшое сочинение «Глагол – знакомый незнакомец», используя все то, что вы знали и чему научились на сегодняшнем уроке.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arenR"/>
            </a:pPr>
            <a:r>
              <a:rPr lang="en-US" sz="31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http://www.orenipk.ru/kp/distant_vk/docs/2_2_1/metod_rus.html</a:t>
            </a:r>
            <a:endParaRPr lang="ru-RU" sz="31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31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http://kolp-tnschool.edu.tomsk.ru/index.php?option=com_content&amp;view=article&amp;id=222:-q----q&amp;catid=1:2009-10-26-05-09-51&amp;Itemid=2</a:t>
            </a:r>
            <a:endParaRPr lang="ru-RU" sz="31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Дусавицкий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А.К., Кондратюк Е.М., Толмачева И.Н.,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Шилкунова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З.И. Урок в развивающем обучении: Книга для учителя. – М.:ВИТА-ПРЕСС, 2008. </a:t>
            </a:r>
          </a:p>
          <a:p>
            <a:pPr>
              <a:buFont typeface="+mj-lt"/>
              <a:buAutoNum type="arabicParenR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Л.Г.,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Кубышева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М.А., Кудряшова Т.Г. Требование к составлению плана урока по дидактической системе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метода. – Москва, 2006 г.</a:t>
            </a:r>
          </a:p>
          <a:p>
            <a:pPr>
              <a:buFont typeface="+mj-lt"/>
              <a:buAutoNum type="arabicParenR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Шубина Т.И.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метод в школе.</a:t>
            </a:r>
          </a:p>
          <a:p>
            <a:pPr>
              <a:buFont typeface="+mj-lt"/>
              <a:buAutoNum type="arabicParenR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Непрерывность образования: дидактическая система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метода. Москва 2005 . </a:t>
            </a:r>
          </a:p>
          <a:p>
            <a:pPr>
              <a:buFont typeface="+mj-lt"/>
              <a:buAutoNum type="arabicParenR"/>
            </a:pPr>
            <a:endParaRPr lang="ru-RU" sz="1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2"/>
            <a:ext cx="52565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Рабочий стол\18178819_black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04663"/>
            <a:ext cx="4938903" cy="34563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zhivotnye9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4664"/>
            <a:ext cx="4752528" cy="248094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3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052736"/>
            <a:ext cx="600075" cy="1552575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apache-0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068960"/>
            <a:ext cx="4002126" cy="35557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1643070"/>
            <a:ext cx="7488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Глагол– самая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огнепышущая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часть речи, самая живая 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яркая. В глаголе струится  самая алая, самая свежая, артериальная кровь  языка.  Да ведь и назначение глагола – выражать само действие!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Югов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628799"/>
          <a:ext cx="7992889" cy="4839435"/>
        </p:xfrm>
        <a:graphic>
          <a:graphicData uri="http://schemas.openxmlformats.org/drawingml/2006/table">
            <a:tbl>
              <a:tblPr/>
              <a:tblGrid>
                <a:gridCol w="549899"/>
                <a:gridCol w="6903418"/>
                <a:gridCol w="539572"/>
              </a:tblGrid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Повторить постановку знаков препинания в сложных предложениях.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Узнать, какие явления, помимо действия, может обозначать глагол.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Вспомнить, на какие  вопросы отвечает глагол.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Узнать, каким членом предложения  может быть глагол.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Вспомнить, когда слова употребляются в прямом, а когда в переносном смысле.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Пополнить свой словарный запас.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Отдохнуть на уроке.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771800" y="338753"/>
            <a:ext cx="4680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(чего я хочу  добиться на уроке)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  <a:effectLst/>
              </a:rPr>
              <a:t>Ожегов С.И., Шведова Н.Ю. </a:t>
            </a:r>
            <a:br>
              <a:rPr lang="ru-RU" sz="2400" b="0" dirty="0" smtClean="0">
                <a:solidFill>
                  <a:schemeClr val="tx1"/>
                </a:solidFill>
                <a:effectLst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</a:rPr>
              <a:t>«Толковый словарь русского языка»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Режиссёр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постановщик спектакля, кинофильма, видеоклипа, эстрадно-концертной программы, телевизионных и радиопрограмм , циркового представления, оперы.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Мультипликация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съёмка отдельных рисунков, изображающая последовательность движений, что создает иллюзию движения неподвижных объектов.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1583211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Глагол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 самостоятельная часть речи, которая отвечает на вопрос что делать? что сделать?  обозначает: действие предмета, состояние, процесс речи и мысли, проявление или изменение признака, взаимоотношения , движение, различные звуковые явления и т.д.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67349" y="410471"/>
            <a:ext cx="77060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Образуйте от данных существительных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глаголы,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объяснить их значение: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ГНЕВ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УЛЫБКА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СТРАХ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ТРЕВОГА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РАДОСТЬ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СМЕХ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332656"/>
            <a:ext cx="259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Физкультурная минутка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76864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5184576" cy="6095215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315</TotalTime>
  <Words>310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ГЛАГОЛ КАК ЧАСТЬ РЕЧИ   5 класс                                         Л.А.Божко, учитель русского                                              языка и литературы</vt:lpstr>
      <vt:lpstr>Слайд 2</vt:lpstr>
      <vt:lpstr>Слайд 3</vt:lpstr>
      <vt:lpstr>Слайд 4</vt:lpstr>
      <vt:lpstr>Ожегов С.И., Шведова Н.Ю.  «Толковый словарь русского языка»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50</cp:revision>
  <dcterms:created xsi:type="dcterms:W3CDTF">2012-03-10T08:40:59Z</dcterms:created>
  <dcterms:modified xsi:type="dcterms:W3CDTF">2013-08-27T10:06:23Z</dcterms:modified>
</cp:coreProperties>
</file>