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test_0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сочинению по комедии Д.И. Фонвизина «Недоросль»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Денисенко А.Д.</a:t>
            </a:r>
          </a:p>
          <a:p>
            <a:pPr algn="r"/>
            <a:r>
              <a:rPr lang="ru-RU" dirty="0" smtClean="0"/>
              <a:t>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32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</a:t>
            </a:r>
            <a:endParaRPr lang="ru-RU" dirty="0"/>
          </a:p>
        </p:txBody>
      </p:sp>
      <p:pic>
        <p:nvPicPr>
          <p:cNvPr id="8" name="Объект 7">
            <a:hlinkClick r:id="rId2" action="ppaction://hlinkpres?slideindex=1&amp;slidetitle=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42994" y="3773509"/>
            <a:ext cx="2728295" cy="25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66701" y="2013178"/>
            <a:ext cx="909973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Что такое классицизм?</a:t>
            </a:r>
          </a:p>
          <a:p>
            <a:endParaRPr lang="ru-RU" sz="36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r>
              <a:rPr lang="ru-RU" sz="3600" b="1" dirty="0" smtClean="0">
                <a:ln/>
                <a:solidFill>
                  <a:schemeClr val="accent3"/>
                </a:solidFill>
              </a:rPr>
              <a:t>Назовите основные принципы классицизма</a:t>
            </a:r>
          </a:p>
          <a:p>
            <a:endParaRPr lang="ru-RU" sz="3600" b="1" dirty="0" smtClean="0">
              <a:ln/>
              <a:solidFill>
                <a:schemeClr val="accent3"/>
              </a:solidFill>
            </a:endParaRPr>
          </a:p>
          <a:p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Как достигается комический </a:t>
            </a:r>
          </a:p>
          <a:p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эффект в комедии Фонвизина?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10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Кого и почему вы считаете главным героем комедии?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326" y="2214694"/>
            <a:ext cx="6038022" cy="419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9462" y="1470993"/>
            <a:ext cx="6361669" cy="3424107"/>
          </a:xfrm>
        </p:spPr>
        <p:txBody>
          <a:bodyPr>
            <a:noAutofit/>
          </a:bodyPr>
          <a:lstStyle/>
          <a:p>
            <a:r>
              <a:rPr lang="ru-RU" sz="2800" dirty="0" smtClean="0"/>
              <a:t>1 группа: отношения </a:t>
            </a:r>
            <a:r>
              <a:rPr lang="ru-RU" sz="2800" dirty="0" err="1" smtClean="0"/>
              <a:t>Простаковой</a:t>
            </a:r>
            <a:r>
              <a:rPr lang="ru-RU" sz="2800" dirty="0" smtClean="0"/>
              <a:t> с сыном</a:t>
            </a:r>
          </a:p>
          <a:p>
            <a:endParaRPr lang="ru-RU" sz="2800" dirty="0" smtClean="0"/>
          </a:p>
          <a:p>
            <a:r>
              <a:rPr lang="ru-RU" sz="2800" dirty="0" smtClean="0"/>
              <a:t>2 </a:t>
            </a:r>
            <a:r>
              <a:rPr lang="ru-RU" sz="2800" dirty="0"/>
              <a:t>группа: отношения </a:t>
            </a:r>
            <a:r>
              <a:rPr lang="ru-RU" sz="2800" dirty="0" err="1"/>
              <a:t>Простаковой</a:t>
            </a:r>
            <a:r>
              <a:rPr lang="ru-RU" sz="2800" dirty="0"/>
              <a:t> с </a:t>
            </a:r>
            <a:r>
              <a:rPr lang="ru-RU" sz="2800" dirty="0" smtClean="0"/>
              <a:t>мужем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3 </a:t>
            </a:r>
            <a:r>
              <a:rPr lang="ru-RU" sz="2800" dirty="0"/>
              <a:t>группа: отношения </a:t>
            </a:r>
            <a:r>
              <a:rPr lang="ru-RU" sz="2800" dirty="0" err="1"/>
              <a:t>Простаковой</a:t>
            </a:r>
            <a:r>
              <a:rPr lang="ru-RU" sz="2800" dirty="0"/>
              <a:t> </a:t>
            </a:r>
            <a:r>
              <a:rPr lang="ru-RU" sz="2800" dirty="0" smtClean="0"/>
              <a:t>с братом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67061" y="1152940"/>
            <a:ext cx="57249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Стародум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. Это к кому я попался?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Скотинин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. Это я, сестрин брат.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Стародум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увидя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ещё двух, с нетерпением). А это кто ещё?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Простаков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(обнимая). Я женин муж.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Митрофан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(ловя руку). А я матушкин сынок.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29462" y="300466"/>
            <a:ext cx="10364451" cy="852474"/>
          </a:xfrm>
        </p:spPr>
        <p:txBody>
          <a:bodyPr>
            <a:noAutofit/>
          </a:bodyPr>
          <a:lstStyle/>
          <a:p>
            <a:r>
              <a:rPr lang="ru-RU" sz="60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Работа в </a:t>
            </a:r>
            <a:r>
              <a:rPr lang="ru-RU" sz="6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группах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828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Отношение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Простаковой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 к образованию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99" y="2768957"/>
            <a:ext cx="6790575" cy="3802722"/>
          </a:xfrm>
        </p:spPr>
      </p:pic>
      <p:sp>
        <p:nvSpPr>
          <p:cNvPr id="5" name="Прямоугольник 4"/>
          <p:cNvSpPr/>
          <p:nvPr/>
        </p:nvSpPr>
        <p:spPr>
          <a:xfrm>
            <a:off x="7569830" y="2349149"/>
            <a:ext cx="39296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Действие 3,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явление 7-8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76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Работа над планом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7882" y="2367092"/>
            <a:ext cx="10839718" cy="342410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Темы сочинений</a:t>
            </a:r>
            <a:r>
              <a:rPr lang="ru-RU" sz="3200" dirty="0" smtClean="0">
                <a:latin typeface="Garamond" panose="02020404030301010803" pitchFamily="18" charset="0"/>
              </a:rPr>
              <a:t>:</a:t>
            </a:r>
          </a:p>
          <a:p>
            <a:r>
              <a:rPr lang="ru-RU" sz="3200" dirty="0">
                <a:latin typeface="Garamond" panose="02020404030301010803" pitchFamily="18" charset="0"/>
              </a:rPr>
              <a:t>«Вот злонравия достойные плоды!»</a:t>
            </a:r>
          </a:p>
          <a:p>
            <a:r>
              <a:rPr lang="ru-RU" sz="3200" dirty="0">
                <a:latin typeface="Garamond" panose="02020404030301010803" pitchFamily="18" charset="0"/>
              </a:rPr>
              <a:t> «Семейный портрет </a:t>
            </a:r>
            <a:r>
              <a:rPr lang="ru-RU" sz="3200" dirty="0" err="1">
                <a:latin typeface="Garamond" panose="02020404030301010803" pitchFamily="18" charset="0"/>
              </a:rPr>
              <a:t>Простаковых</a:t>
            </a:r>
            <a:r>
              <a:rPr lang="ru-RU" sz="3200" dirty="0">
                <a:latin typeface="Garamond" panose="02020404030301010803" pitchFamily="18" charset="0"/>
              </a:rPr>
              <a:t>»</a:t>
            </a:r>
          </a:p>
          <a:p>
            <a:r>
              <a:rPr lang="ru-RU" sz="3200" dirty="0">
                <a:latin typeface="Garamond" panose="02020404030301010803" pitchFamily="18" charset="0"/>
              </a:rPr>
              <a:t> «Почему </a:t>
            </a:r>
            <a:r>
              <a:rPr lang="ru-RU" sz="3200" dirty="0" err="1">
                <a:latin typeface="Garamond" panose="02020404030301010803" pitchFamily="18" charset="0"/>
              </a:rPr>
              <a:t>Простакова</a:t>
            </a:r>
            <a:r>
              <a:rPr lang="ru-RU" sz="3200" dirty="0">
                <a:latin typeface="Garamond" panose="02020404030301010803" pitchFamily="18" charset="0"/>
              </a:rPr>
              <a:t> – отрицательный персонаж?»</a:t>
            </a:r>
          </a:p>
        </p:txBody>
      </p:sp>
    </p:spTree>
    <p:extLst>
      <p:ext uri="{BB962C8B-B14F-4D97-AF65-F5344CB8AC3E}">
        <p14:creationId xmlns:p14="http://schemas.microsoft.com/office/powerpoint/2010/main" val="204971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014" y="242882"/>
            <a:ext cx="4598383" cy="159617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План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94833" y="1864816"/>
            <a:ext cx="4250654" cy="342410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33633" y="268639"/>
            <a:ext cx="4598383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План сочинения-рассуждения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17722" y="1864816"/>
            <a:ext cx="5785387" cy="342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тезиса, связанного с темой и проблемой сочинения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темы аргументами из текста</a:t>
            </a:r>
          </a:p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Вывод, подтверждение тезиса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7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Garamond" panose="02020404030301010803" pitchFamily="18" charset="0"/>
              </a:rPr>
              <a:t>РЕФЛЕКСИЯ</a:t>
            </a:r>
            <a:endParaRPr lang="ru-RU" sz="4400" b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4986" y="2405728"/>
            <a:ext cx="10363826" cy="342410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Какая тема мне ближе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и почему?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65" y="2827987"/>
            <a:ext cx="3293056" cy="378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5193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189</TotalTime>
  <Words>153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Tw Cen MT</vt:lpstr>
      <vt:lpstr>Капля</vt:lpstr>
      <vt:lpstr>Подготовка к сочинению по комедии Д.И. Фонвизина «Недоросль»</vt:lpstr>
      <vt:lpstr>Повторение изученного</vt:lpstr>
      <vt:lpstr>Кого и почему вы считаете главным героем комедии?</vt:lpstr>
      <vt:lpstr>Работа в группах</vt:lpstr>
      <vt:lpstr>Отношение Простаковой к образованию</vt:lpstr>
      <vt:lpstr>Работа над планом</vt:lpstr>
      <vt:lpstr>План</vt:lpstr>
      <vt:lpstr>РЕФЛЕКСИЯ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по комедии Д.И. Фонвизина «Недоросль»</dc:title>
  <dc:creator>Анна Денисенко</dc:creator>
  <cp:lastModifiedBy>Анна Денисенко</cp:lastModifiedBy>
  <cp:revision>10</cp:revision>
  <dcterms:created xsi:type="dcterms:W3CDTF">2015-11-25T00:49:45Z</dcterms:created>
  <dcterms:modified xsi:type="dcterms:W3CDTF">2015-11-26T06:00:41Z</dcterms:modified>
</cp:coreProperties>
</file>