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75" r:id="rId4"/>
    <p:sldId id="257" r:id="rId5"/>
    <p:sldId id="260" r:id="rId6"/>
    <p:sldId id="261" r:id="rId7"/>
    <p:sldId id="274" r:id="rId8"/>
    <p:sldId id="259" r:id="rId9"/>
    <p:sldId id="262" r:id="rId10"/>
    <p:sldId id="263" r:id="rId11"/>
    <p:sldId id="264" r:id="rId12"/>
    <p:sldId id="265" r:id="rId13"/>
    <p:sldId id="266" r:id="rId14"/>
    <p:sldId id="272" r:id="rId15"/>
    <p:sldId id="269" r:id="rId16"/>
    <p:sldId id="276" r:id="rId17"/>
    <p:sldId id="267" r:id="rId18"/>
    <p:sldId id="268" r:id="rId19"/>
    <p:sldId id="273" r:id="rId20"/>
    <p:sldId id="27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32000">
              <a:srgbClr val="21D6E0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&#1087;&#1088;&#1077;&#1079;&#1077;&#1085;&#1090;&#1072;&#1094;&#1080;&#1103;%20&#1087;&#1088;&#1086;&#1077;&#1082;&#1090;&#1072;%20&#1074;&#1088;&#1077;&#1084;&#1077;&#1085;&#1072;%20&#1075;&#1086;&#1076;\Alisa_Freyndlih-Pesenka_o_pogode_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57364"/>
            <a:ext cx="2714644" cy="4572032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авторы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Ахметжанова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Баян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Каримовна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Сулыкөл бастауыш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мектебінің  </a:t>
            </a:r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304458_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33995" y="1857364"/>
            <a:ext cx="5824245" cy="4572032"/>
          </a:xfrm>
        </p:spPr>
      </p:pic>
      <p:sp>
        <p:nvSpPr>
          <p:cNvPr id="6" name="Прямоугольник 5"/>
          <p:cNvSpPr/>
          <p:nvPr/>
        </p:nvSpPr>
        <p:spPr>
          <a:xfrm>
            <a:off x="285720" y="642918"/>
            <a:ext cx="84296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мезгілдері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142852"/>
            <a:ext cx="6143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</a:t>
            </a:r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ақырыбы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lisa_Freyndlih-Pesenka_o_pogode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4404.JPG"/>
          <p:cNvPicPr>
            <a:picLocks noChangeAspect="1"/>
          </p:cNvPicPr>
          <p:nvPr/>
        </p:nvPicPr>
        <p:blipFill>
          <a:blip r:embed="rId3" cstate="print"/>
          <a:srcRect l="3125" t="8333" r="11718"/>
          <a:stretch>
            <a:fillRect/>
          </a:stretch>
        </p:blipFill>
        <p:spPr>
          <a:xfrm>
            <a:off x="4714876" y="3214686"/>
            <a:ext cx="4158843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74322332_clipart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707682"/>
            <a:ext cx="3786214" cy="26503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3042" y="214290"/>
            <a:ext cx="52864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Қор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4402.JPG"/>
          <p:cNvPicPr>
            <a:picLocks noChangeAspect="1"/>
          </p:cNvPicPr>
          <p:nvPr/>
        </p:nvPicPr>
        <p:blipFill>
          <a:blip r:embed="rId5" cstate="print"/>
          <a:srcRect l="8593" r="3906"/>
          <a:stretch>
            <a:fillRect/>
          </a:stretch>
        </p:blipFill>
        <p:spPr>
          <a:xfrm>
            <a:off x="357158" y="1285860"/>
            <a:ext cx="4083901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7b477387ea5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643446"/>
            <a:ext cx="2428892" cy="24288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7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3329.JPG"/>
          <p:cNvPicPr>
            <a:picLocks noChangeAspect="1"/>
          </p:cNvPicPr>
          <p:nvPr/>
        </p:nvPicPr>
        <p:blipFill>
          <a:blip r:embed="rId3" cstate="print"/>
          <a:srcRect l="7030" t="3125" r="5469" b="11458"/>
          <a:stretch>
            <a:fillRect/>
          </a:stretch>
        </p:blipFill>
        <p:spPr>
          <a:xfrm>
            <a:off x="5000628" y="1285860"/>
            <a:ext cx="3857652" cy="282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5720" y="214290"/>
            <a:ext cx="8502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Күтілетін нәтиже: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71678"/>
            <a:ext cx="47863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kk-KZ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Жыл мезгілдеріне қатысты </a:t>
            </a:r>
            <a:r>
              <a:rPr lang="kk-KZ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атауларын </a:t>
            </a:r>
            <a:r>
              <a:rPr lang="kk-KZ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біледі</a:t>
            </a:r>
          </a:p>
          <a:p>
            <a:pPr>
              <a:buFontTx/>
              <a:buChar char="-"/>
            </a:pPr>
            <a:endParaRPr lang="kk-KZ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285916" y="4143380"/>
            <a:ext cx="60722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3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Табиғатты бақылауға қызығушылық танытады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159609-dfc4ba0b17f97ed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214818"/>
            <a:ext cx="2286016" cy="2450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abies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3634" y="2000240"/>
            <a:ext cx="3160366" cy="48577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543560" cy="468632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solidFill>
                  <a:schemeClr val="bg1"/>
                </a:solidFill>
              </a:rPr>
              <a:t>Мәселенің қойылымы,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Жобаның атауын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таңдау,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kk-KZ" dirty="0" smtClean="0">
                <a:solidFill>
                  <a:schemeClr val="bg1"/>
                </a:solidFill>
              </a:rPr>
              <a:t>Тақырып бойынша әдістемелік әдебиетпен танысу.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Кезеңдер бойынша жұмыс </a:t>
            </a:r>
          </a:p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мазмұны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71612"/>
            <a:ext cx="3544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Дайындық:</a:t>
            </a:r>
            <a:endParaRPr lang="ru-RU" sz="5400" b="0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1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Көрнекі құралдар дайындау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794"/>
            <a:ext cx="83582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Жылдың әр мезгіліне,балалармен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макет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666.JPG"/>
          <p:cNvPicPr>
            <a:picLocks noChangeAspect="1"/>
          </p:cNvPicPr>
          <p:nvPr/>
        </p:nvPicPr>
        <p:blipFill>
          <a:blip r:embed="rId3" cstate="print"/>
          <a:srcRect l="7843" t="8497" r="6863"/>
          <a:stretch>
            <a:fillRect/>
          </a:stretch>
        </p:blipFill>
        <p:spPr>
          <a:xfrm>
            <a:off x="285720" y="2500306"/>
            <a:ext cx="4084233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3893.JPG"/>
          <p:cNvPicPr>
            <a:picLocks noChangeAspect="1"/>
          </p:cNvPicPr>
          <p:nvPr/>
        </p:nvPicPr>
        <p:blipFill>
          <a:blip r:embed="rId4" cstate="print"/>
          <a:srcRect l="6250" r="4687" b="10416"/>
          <a:stretch>
            <a:fillRect/>
          </a:stretch>
        </p:blipFill>
        <p:spPr>
          <a:xfrm>
            <a:off x="4643437" y="2500306"/>
            <a:ext cx="4356073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advTm="6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66036297685.jpg"/>
          <p:cNvPicPr>
            <a:picLocks noChangeAspect="1"/>
          </p:cNvPicPr>
          <p:nvPr/>
        </p:nvPicPr>
        <p:blipFill>
          <a:blip r:embed="rId3" cstate="print"/>
          <a:srcRect r="1172" b="22168"/>
          <a:stretch>
            <a:fillRect/>
          </a:stretch>
        </p:blipFill>
        <p:spPr>
          <a:xfrm>
            <a:off x="285720" y="214290"/>
            <a:ext cx="3500462" cy="367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3660364055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857496"/>
            <a:ext cx="3857652" cy="289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Tm="1036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500306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4401.JPG"/>
          <p:cNvPicPr>
            <a:picLocks noChangeAspect="1"/>
          </p:cNvPicPr>
          <p:nvPr/>
        </p:nvPicPr>
        <p:blipFill>
          <a:blip r:embed="rId4" cstate="print"/>
          <a:srcRect l="12500" r="7031"/>
          <a:stretch>
            <a:fillRect/>
          </a:stretch>
        </p:blipFill>
        <p:spPr>
          <a:xfrm>
            <a:off x="5286380" y="3286124"/>
            <a:ext cx="344914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Жыл мезгілдеріне байланысты дидактикалық ойындар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712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85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Жыл мезгілдеріне байланысты тақпақтар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85723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 smtClean="0"/>
              <a:t>Шаттық шеңбері</a:t>
            </a:r>
            <a:endParaRPr lang="ru-RU" b="1" dirty="0" smtClean="0"/>
          </a:p>
          <a:p>
            <a:r>
              <a:rPr lang="ru-RU" b="1" dirty="0" err="1" smtClean="0"/>
              <a:t>Сәлем саған жер</a:t>
            </a:r>
            <a:r>
              <a:rPr lang="ru-RU" b="1" dirty="0" smtClean="0"/>
              <a:t> </a:t>
            </a:r>
            <a:r>
              <a:rPr lang="ru-RU" b="1" dirty="0" err="1" smtClean="0"/>
              <a:t>ана</a:t>
            </a:r>
            <a:r>
              <a:rPr lang="ru-RU" b="1" dirty="0" smtClean="0"/>
              <a:t>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/>
              <a:t>Сәлем саған нұрлы күн.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Аман – </a:t>
            </a:r>
            <a:r>
              <a:rPr lang="ru-RU" b="1" dirty="0" err="1" smtClean="0"/>
              <a:t>есен</a:t>
            </a:r>
            <a:r>
              <a:rPr lang="ru-RU" b="1" dirty="0" smtClean="0"/>
              <a:t> </a:t>
            </a:r>
            <a:r>
              <a:rPr lang="ru-RU" b="1" dirty="0" err="1" smtClean="0"/>
              <a:t>болайық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/>
              <a:t>Бейбітшілікті</a:t>
            </a:r>
            <a:r>
              <a:rPr lang="ru-RU" b="1" dirty="0" smtClean="0"/>
              <a:t> </a:t>
            </a:r>
            <a:r>
              <a:rPr lang="ru-RU" b="1" dirty="0" err="1" smtClean="0"/>
              <a:t>қалайық</a:t>
            </a:r>
            <a:r>
              <a:rPr lang="ru-RU" b="1" dirty="0" smtClean="0"/>
              <a:t>.</a:t>
            </a:r>
            <a:r>
              <a:rPr lang="ru-RU" dirty="0" smtClean="0"/>
              <a:t> </a:t>
            </a:r>
          </a:p>
          <a:p>
            <a:endParaRPr lang="kk-KZ" dirty="0" smtClean="0"/>
          </a:p>
          <a:p>
            <a:r>
              <a:rPr lang="kk-KZ" dirty="0" smtClean="0"/>
              <a:t>Бүршік жарып ағаштар</a:t>
            </a:r>
          </a:p>
          <a:p>
            <a:r>
              <a:rPr lang="kk-KZ" dirty="0" smtClean="0"/>
              <a:t>Құстар ұя салады</a:t>
            </a:r>
          </a:p>
          <a:p>
            <a:r>
              <a:rPr lang="kk-KZ" dirty="0" smtClean="0"/>
              <a:t>Сылдыраған бұлақтар</a:t>
            </a:r>
          </a:p>
          <a:p>
            <a:r>
              <a:rPr lang="kk-KZ" dirty="0" smtClean="0"/>
              <a:t>Ағып бара жатады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0496" y="17859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Алтын, </a:t>
            </a:r>
            <a:r>
              <a:rPr lang="ru-RU" dirty="0" err="1" smtClean="0"/>
              <a:t>сары</a:t>
            </a:r>
            <a:r>
              <a:rPr lang="ru-RU" dirty="0" smtClean="0"/>
              <a:t>, </a:t>
            </a:r>
            <a:r>
              <a:rPr lang="ru-RU" dirty="0" err="1" smtClean="0"/>
              <a:t>қызыл, көк,</a:t>
            </a:r>
            <a:endParaRPr lang="ru-RU" dirty="0" smtClean="0"/>
          </a:p>
          <a:p>
            <a:r>
              <a:rPr lang="ru-RU" dirty="0" err="1" smtClean="0"/>
              <a:t>Алуан</a:t>
            </a:r>
            <a:r>
              <a:rPr lang="ru-RU" dirty="0" smtClean="0"/>
              <a:t> – </a:t>
            </a:r>
            <a:r>
              <a:rPr lang="ru-RU" dirty="0" err="1" smtClean="0"/>
              <a:t>алуан</a:t>
            </a:r>
            <a:r>
              <a:rPr lang="ru-RU" dirty="0" smtClean="0"/>
              <a:t> </a:t>
            </a:r>
            <a:r>
              <a:rPr lang="ru-RU" dirty="0" err="1" smtClean="0"/>
              <a:t>жапырақ.</a:t>
            </a:r>
            <a:endParaRPr lang="ru-RU" dirty="0" smtClean="0"/>
          </a:p>
          <a:p>
            <a:r>
              <a:rPr lang="ru-RU" dirty="0" err="1" smtClean="0"/>
              <a:t>Күзгі бақта күлімдеп,</a:t>
            </a:r>
            <a:endParaRPr lang="ru-RU" dirty="0" smtClean="0"/>
          </a:p>
          <a:p>
            <a:r>
              <a:rPr lang="ru-RU" dirty="0" err="1" smtClean="0"/>
              <a:t>Көз тартады</a:t>
            </a:r>
            <a:r>
              <a:rPr lang="ru-RU" dirty="0" smtClean="0"/>
              <a:t> </a:t>
            </a:r>
            <a:r>
              <a:rPr lang="ru-RU" dirty="0" err="1" smtClean="0"/>
              <a:t>атырап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3913.JPG"/>
          <p:cNvPicPr>
            <a:picLocks noChangeAspect="1"/>
          </p:cNvPicPr>
          <p:nvPr/>
        </p:nvPicPr>
        <p:blipFill>
          <a:blip r:embed="rId3" cstate="print"/>
          <a:srcRect l="11110" b="7407"/>
          <a:stretch>
            <a:fillRect/>
          </a:stretch>
        </p:blipFill>
        <p:spPr>
          <a:xfrm>
            <a:off x="214282" y="3964809"/>
            <a:ext cx="3703283" cy="289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4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285860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142976" y="0"/>
            <a:ext cx="67866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00108"/>
            <a:ext cx="52638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Чтение художественной 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литературы и заучивание стихов;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000240"/>
            <a:ext cx="41093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Беседы на данную тему;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571744"/>
            <a:ext cx="42189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Наблюдение на прогулке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143248"/>
            <a:ext cx="509652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Рассматривание иллюстраций 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изображением времен года;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286256"/>
            <a:ext cx="52863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Рисование в свободное время.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5286388"/>
            <a:ext cx="365984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Д/и « Времена года», </a:t>
            </a:r>
          </a:p>
          <a:p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«Собери пейзаж»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1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344.JPG"/>
          <p:cNvPicPr>
            <a:picLocks noChangeAspect="1"/>
          </p:cNvPicPr>
          <p:nvPr/>
        </p:nvPicPr>
        <p:blipFill>
          <a:blip r:embed="rId3" cstate="print"/>
          <a:srcRect l="26561" t="13541" r="29687" b="13542"/>
          <a:stretch>
            <a:fillRect/>
          </a:stretch>
        </p:blipFill>
        <p:spPr>
          <a:xfrm>
            <a:off x="5000628" y="1643050"/>
            <a:ext cx="3829077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5072098" cy="464347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Проведение  развлечения на тему: « Времена года»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Презентация проекта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«У природы нет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плохой погоды».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85728"/>
            <a:ext cx="70723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Итоговый результат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74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85728"/>
            <a:ext cx="8143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4332.JPG"/>
          <p:cNvPicPr>
            <a:picLocks noChangeAspect="1"/>
          </p:cNvPicPr>
          <p:nvPr/>
        </p:nvPicPr>
        <p:blipFill>
          <a:blip r:embed="rId3" cstate="print"/>
          <a:srcRect b="29167"/>
          <a:stretch>
            <a:fillRect/>
          </a:stretch>
        </p:blipFill>
        <p:spPr>
          <a:xfrm>
            <a:off x="642910" y="1571613"/>
            <a:ext cx="814393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advTm="5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953596_gee_ru_286480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66497"/>
            <a:ext cx="4143403" cy="3028103"/>
          </a:xfrm>
          <a:prstGeom prst="rect">
            <a:avLst/>
          </a:prstGeom>
        </p:spPr>
      </p:pic>
      <p:pic>
        <p:nvPicPr>
          <p:cNvPr id="5" name="Рисунок 4" descr="478808.jpg"/>
          <p:cNvPicPr>
            <a:picLocks noChangeAspect="1"/>
          </p:cNvPicPr>
          <p:nvPr/>
        </p:nvPicPr>
        <p:blipFill>
          <a:blip r:embed="rId4" cstate="print"/>
          <a:srcRect l="1183" t="9064" r="11910" b="4104"/>
          <a:stretch>
            <a:fillRect/>
          </a:stretch>
        </p:blipFill>
        <p:spPr>
          <a:xfrm>
            <a:off x="4643438" y="3429000"/>
            <a:ext cx="4099393" cy="3071834"/>
          </a:xfrm>
          <a:prstGeom prst="rect">
            <a:avLst/>
          </a:prstGeom>
        </p:spPr>
      </p:pic>
      <p:pic>
        <p:nvPicPr>
          <p:cNvPr id="6" name="Рисунок 5" descr="2618508_3cfa769ea7f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429000"/>
            <a:ext cx="4143404" cy="3107554"/>
          </a:xfrm>
          <a:prstGeom prst="rect">
            <a:avLst/>
          </a:prstGeom>
        </p:spPr>
      </p:pic>
      <p:pic>
        <p:nvPicPr>
          <p:cNvPr id="7" name="Рисунок 6" descr="user524250_pic2964_1298378628.jpg"/>
          <p:cNvPicPr>
            <a:picLocks noChangeAspect="1"/>
          </p:cNvPicPr>
          <p:nvPr/>
        </p:nvPicPr>
        <p:blipFill>
          <a:blip r:embed="rId6" cstate="print"/>
          <a:srcRect r="1695" b="4002"/>
          <a:stretch>
            <a:fillRect/>
          </a:stretch>
        </p:blipFill>
        <p:spPr>
          <a:xfrm>
            <a:off x="4643438" y="295574"/>
            <a:ext cx="4071966" cy="29838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дошкольников появился интерес к данной теме;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они разучили стихотворения о временах года;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усвоили характерные признаки каждого сезона;</a:t>
            </a:r>
          </a:p>
          <a:p>
            <a:pPr>
              <a:buNone/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интересом выполняют задание дидактической игры «Собери пейзаж», «Времена года»;</a:t>
            </a:r>
          </a:p>
          <a:p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детей сформировалось целостное представление о временах года.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0"/>
            <a:ext cx="80902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 и результативность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над проектом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1985675_shutterstock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7858180" cy="6858000"/>
          </a:xfrm>
          <a:prstGeom prst="rect">
            <a:avLst/>
          </a:prstGeom>
        </p:spPr>
      </p:pic>
      <p:pic>
        <p:nvPicPr>
          <p:cNvPr id="3" name="Рисунок 2" descr="1b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585787"/>
            <a:ext cx="3657600" cy="5686425"/>
          </a:xfrm>
          <a:prstGeom prst="rect">
            <a:avLst/>
          </a:prstGeom>
        </p:spPr>
      </p:pic>
    </p:spTree>
  </p:cSld>
  <p:clrMapOvr>
    <a:masterClrMapping/>
  </p:clrMapOvr>
  <p:transition advTm="562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oxy10.media.online.ua/uol/r3-fb818752fb/51353f7a109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29664" cy="590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abies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993715"/>
            <a:ext cx="1714479" cy="2631690"/>
          </a:xfrm>
          <a:prstGeom prst="rect">
            <a:avLst/>
          </a:prstGeom>
        </p:spPr>
      </p:pic>
      <p:pic>
        <p:nvPicPr>
          <p:cNvPr id="7" name="Рисунок 6" descr="babies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3929067"/>
            <a:ext cx="1908126" cy="2928934"/>
          </a:xfrm>
          <a:prstGeom prst="rect">
            <a:avLst/>
          </a:prstGeom>
        </p:spPr>
      </p:pic>
      <p:pic>
        <p:nvPicPr>
          <p:cNvPr id="6" name="Рисунок 5" descr="babies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214346" y="0"/>
            <a:ext cx="2128933" cy="3267867"/>
          </a:xfrm>
          <a:prstGeom prst="rect">
            <a:avLst/>
          </a:prstGeom>
        </p:spPr>
      </p:pic>
      <p:pic>
        <p:nvPicPr>
          <p:cNvPr id="4" name="Рисунок 3" descr="babies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8954" y="0"/>
            <a:ext cx="1815046" cy="2786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түрі: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Қатынас.Таным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928934"/>
            <a:ext cx="80724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Ұзақ мерзімді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жыл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67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7929618" cy="72547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Жобаға қатысушылар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857232"/>
            <a:ext cx="84547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Бастауыш сынып оқушылары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времена года\2012-12-04-1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357430"/>
            <a:ext cx="6286544" cy="353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Tm="7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32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857232"/>
            <a:ext cx="5024441" cy="3714751"/>
          </a:xfr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57232"/>
            <a:ext cx="3686172" cy="4929222"/>
          </a:xfrm>
        </p:spPr>
        <p:txBody>
          <a:bodyPr>
            <a:normAutofit/>
          </a:bodyPr>
          <a:lstStyle/>
          <a:p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жасына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балалардың жыл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мезгілі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қарапайым түсініктері болмайды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kk-KZ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 мезгіліне қатысты сөздердің атауын </a:t>
            </a:r>
            <a:r>
              <a:rPr lang="kk-KZ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білмейді</a:t>
            </a:r>
            <a:r>
              <a:rPr lang="kk-KZ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7572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Мәселе 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013-025-Bar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232004"/>
            <a:ext cx="5000660" cy="26259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335.JPG"/>
          <p:cNvPicPr>
            <a:picLocks noChangeAspect="1"/>
          </p:cNvPicPr>
          <p:nvPr/>
        </p:nvPicPr>
        <p:blipFill>
          <a:blip r:embed="rId3" cstate="print"/>
          <a:srcRect l="10156" t="32291" r="21875" b="3125"/>
          <a:stretch>
            <a:fillRect/>
          </a:stretch>
        </p:blipFill>
        <p:spPr>
          <a:xfrm>
            <a:off x="4071934" y="4143380"/>
            <a:ext cx="3515441" cy="2505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IMG_3154.JPG"/>
          <p:cNvPicPr>
            <a:picLocks noChangeAspect="1"/>
          </p:cNvPicPr>
          <p:nvPr/>
        </p:nvPicPr>
        <p:blipFill>
          <a:blip r:embed="rId4" cstate="print"/>
          <a:srcRect l="5468" r="10937"/>
          <a:stretch>
            <a:fillRect/>
          </a:stretch>
        </p:blipFill>
        <p:spPr>
          <a:xfrm>
            <a:off x="285720" y="214290"/>
            <a:ext cx="3710301" cy="332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13-01-14-171.jpg"/>
          <p:cNvPicPr>
            <a:picLocks noChangeAspect="1"/>
          </p:cNvPicPr>
          <p:nvPr/>
        </p:nvPicPr>
        <p:blipFill>
          <a:blip r:embed="rId5" cstate="print"/>
          <a:srcRect l="5555" t="22916" r="9259" b="11458"/>
          <a:stretch>
            <a:fillRect/>
          </a:stretch>
        </p:blipFill>
        <p:spPr>
          <a:xfrm>
            <a:off x="5429256" y="285728"/>
            <a:ext cx="3500462" cy="4794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3133.JPG"/>
          <p:cNvPicPr>
            <a:picLocks noChangeAspect="1"/>
          </p:cNvPicPr>
          <p:nvPr/>
        </p:nvPicPr>
        <p:blipFill>
          <a:blip r:embed="rId6" cstate="print"/>
          <a:srcRect l="25781" t="30207" r="15625" b="4166"/>
          <a:stretch>
            <a:fillRect/>
          </a:stretch>
        </p:blipFill>
        <p:spPr>
          <a:xfrm>
            <a:off x="428596" y="3714752"/>
            <a:ext cx="3486826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 rot="19985104">
            <a:off x="4357686" y="214290"/>
            <a:ext cx="50006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Бақылаймыз</a:t>
            </a:r>
            <a:endParaRPr lang="ru-RU" sz="32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16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14290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Жобаның мақсаты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857364"/>
            <a:ext cx="7680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 мезгіліне байланысты сөздерді </a:t>
            </a:r>
            <a:r>
              <a:rPr lang="kk-KZ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kk-KZ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Табиғатты аялауға деген </a:t>
            </a:r>
            <a:r>
              <a:rPr lang="kk-KZ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қызығушылықтарын арттыру.</a:t>
            </a:r>
            <a:endParaRPr lang="ru-RU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0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r>
              <a:rPr lang="kk-KZ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 мезгілдерінің ерекшеліктерімен таныстыру</a:t>
            </a:r>
            <a:endParaRPr 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мезгіліне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қатысты атауларды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үйрету</a:t>
            </a:r>
            <a:endParaRPr 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 мезгілдеріне байланысты тақпақтар жаттау</a:t>
            </a:r>
            <a:endParaRPr 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0"/>
            <a:ext cx="714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Жоба міндеттері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0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5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.7|1.6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2.2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1.7|1.4|1.7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4|1.5|1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|2.4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1.8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1.6|1.7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6|2.1"/>
</p:tagLst>
</file>

<file path=ppt/theme/theme1.xml><?xml version="1.0" encoding="utf-8"?>
<a:theme xmlns:a="http://schemas.openxmlformats.org/drawingml/2006/main" name="TS03000958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273</Words>
  <Application>Microsoft Office PowerPoint</Application>
  <PresentationFormat>Экран (4:3)</PresentationFormat>
  <Paragraphs>71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TS030009582</vt:lpstr>
      <vt:lpstr>Жоба авторы Ахметжанова Баян Каримовна Сулыкөл бастауыш мектебінің  мұғалімі </vt:lpstr>
      <vt:lpstr>Слайд 2</vt:lpstr>
      <vt:lpstr>Слайд 3</vt:lpstr>
      <vt:lpstr>Жоба түрі: Қатынас.Таным</vt:lpstr>
      <vt:lpstr>Жобаға қатысушылар</vt:lpstr>
      <vt:lpstr>Мәселе 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Komp</dc:creator>
  <cp:lastModifiedBy>Komp</cp:lastModifiedBy>
  <cp:revision>55</cp:revision>
  <dcterms:modified xsi:type="dcterms:W3CDTF">2016-03-11T07:38:17Z</dcterms:modified>
</cp:coreProperties>
</file>