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73" r:id="rId9"/>
    <p:sldId id="275" r:id="rId10"/>
    <p:sldId id="276" r:id="rId11"/>
    <p:sldId id="272" r:id="rId12"/>
    <p:sldId id="270" r:id="rId13"/>
    <p:sldId id="269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>
        <p:scale>
          <a:sx n="66" d="100"/>
          <a:sy n="66" d="100"/>
        </p:scale>
        <p:origin x="-1488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76;&#1083;&#1103;%20&#1087;&#1088;&#1077;&#1079;&#1077;&#1085;&#1090;&#1072;&#1094;&#1080;&#1080;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76672"/>
            <a:ext cx="7851648" cy="3528392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Мое педагогическое кредо</a:t>
            </a:r>
            <a:endParaRPr lang="ru-RU" sz="8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93096"/>
            <a:ext cx="7854696" cy="1944216"/>
          </a:xfrm>
        </p:spPr>
        <p:txBody>
          <a:bodyPr/>
          <a:lstStyle/>
          <a:p>
            <a:r>
              <a:rPr lang="ru-RU" b="1" dirty="0" smtClean="0"/>
              <a:t>Подготовила:</a:t>
            </a:r>
          </a:p>
          <a:p>
            <a:r>
              <a:rPr lang="ru-RU" b="1" dirty="0" smtClean="0"/>
              <a:t> учитель географии</a:t>
            </a:r>
          </a:p>
          <a:p>
            <a:r>
              <a:rPr lang="ru-RU" b="1" dirty="0" err="1" smtClean="0"/>
              <a:t>Вагулинской</a:t>
            </a:r>
            <a:r>
              <a:rPr lang="ru-RU" b="1" dirty="0" smtClean="0"/>
              <a:t> средней школы</a:t>
            </a:r>
          </a:p>
          <a:p>
            <a:r>
              <a:rPr lang="ru-RU" b="1" dirty="0" err="1" smtClean="0"/>
              <a:t>Вяткина</a:t>
            </a:r>
            <a:r>
              <a:rPr lang="ru-RU" b="1" dirty="0" smtClean="0"/>
              <a:t> Е.С.</a:t>
            </a:r>
            <a:endParaRPr lang="ru-RU" b="1" dirty="0"/>
          </a:p>
        </p:txBody>
      </p:sp>
      <p:pic>
        <p:nvPicPr>
          <p:cNvPr id="4" name="для презентац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3244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инновационный краеведческий подход при обучении географии позволил, сформировать положительный образ территории, способствовал развитию критического и творческого мышления, воспитанию любви к родному краю;</a:t>
            </a:r>
          </a:p>
          <a:p>
            <a:pPr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	4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использование инновационных средств обучения позволяет учащимся увлекательно и интересно учиться, создает условия для творчества и самоподготовки.</a:t>
            </a:r>
            <a:endParaRPr lang="ru-RU" dirty="0"/>
          </a:p>
        </p:txBody>
      </p:sp>
    </p:spTree>
  </p:cSld>
  <p:clrMapOvr>
    <a:masterClrMapping/>
  </p:clrMapOvr>
  <p:transition advTm="15000"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 школьников география помогает сформировать: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целостное представление об окружающем мире и природе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представление о нем самом и о его месте в этом мире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география – часть культуры, обладает богатейшим воспитательным и развивающим потенциалом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география – средство развития личности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география учит школьника любить свой Дом, помнить, что мы дети Земли!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18000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/>
              <a:t>Стараюсь быть примером для своих учащихся</a:t>
            </a:r>
            <a:br>
              <a:rPr lang="ru-RU" sz="5400" b="1" dirty="0" smtClean="0"/>
            </a:br>
            <a:endParaRPr lang="ru-RU" dirty="0"/>
          </a:p>
        </p:txBody>
      </p:sp>
      <p:pic>
        <p:nvPicPr>
          <p:cNvPr id="1026" name="Picture 2" descr="C:\Users\фора1\Desktop\мое пед кредо\мои фото\Круто2651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57123">
            <a:off x="613859" y="1533907"/>
            <a:ext cx="2586110" cy="3067918"/>
          </a:xfrm>
          <a:prstGeom prst="rect">
            <a:avLst/>
          </a:prstGeom>
          <a:noFill/>
        </p:spPr>
      </p:pic>
      <p:pic>
        <p:nvPicPr>
          <p:cNvPr id="1027" name="Picture 3" descr="C:\Users\фора1\Desktop\мое пед кредо\мои фото\Я д 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0251">
            <a:off x="5466750" y="1422233"/>
            <a:ext cx="3213748" cy="4001968"/>
          </a:xfrm>
          <a:prstGeom prst="rect">
            <a:avLst/>
          </a:prstGeom>
          <a:noFill/>
        </p:spPr>
      </p:pic>
      <p:pic>
        <p:nvPicPr>
          <p:cNvPr id="2050" name="Picture 2" descr="C:\Users\фора1\Desktop\мое пед кредо\мои фото\Фото1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68929">
            <a:off x="3276047" y="3031890"/>
            <a:ext cx="2159346" cy="3024336"/>
          </a:xfrm>
          <a:prstGeom prst="rect">
            <a:avLst/>
          </a:prstGeom>
          <a:noFill/>
        </p:spPr>
      </p:pic>
    </p:spTree>
  </p:cSld>
  <p:clrMapOvr>
    <a:masterClrMapping/>
  </p:clrMapOvr>
  <p:transition advTm="8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3600400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	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Сейчас  я  нахожусь только в начале своего педагогического пути, но  у меня есть силы, возможности и желание продолжать этот путь дальше, чтобы воспитывать достойное подрастающее поколение для светлого будущего Казахстана.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10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724912"/>
          </a:xfrm>
        </p:spPr>
        <p:txBody>
          <a:bodyPr/>
          <a:lstStyle/>
          <a:p>
            <a:pPr algn="ctr"/>
            <a:r>
              <a:rPr lang="ru-RU" b="1" dirty="0" smtClean="0"/>
              <a:t>Спасибо за внимание!!!</a:t>
            </a:r>
            <a:endParaRPr lang="ru-RU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9"/>
            <a:ext cx="2592288" cy="100811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ЗДРАВСТВУЙТЕ, ЭТО Я!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1844824"/>
            <a:ext cx="3024336" cy="4176464"/>
          </a:xfrm>
        </p:spPr>
        <p:txBody>
          <a:bodyPr>
            <a:noAutofit/>
          </a:bodyPr>
          <a:lstStyle/>
          <a:p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Вяткина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Екатерина Сергеевна, учитель географии 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Вагулинской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средней школы. Стаж работы- 3г. Категория- 2.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Привет2074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8082" b="18082"/>
          <a:stretch>
            <a:fillRect/>
          </a:stretch>
        </p:blipFill>
        <p:spPr>
          <a:xfrm rot="420000">
            <a:off x="3250636" y="765912"/>
            <a:ext cx="5397222" cy="4482938"/>
          </a:xfrm>
        </p:spPr>
      </p:pic>
    </p:spTree>
  </p:cSld>
  <p:clrMapOvr>
    <a:masterClrMapping/>
  </p:clrMapOvr>
  <p:transition spd="med" advTm="8000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6192688"/>
          </a:xfrm>
          <a:ln>
            <a:solidFill>
              <a:srgbClr val="FFFF00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200" b="1" dirty="0" smtClean="0"/>
              <a:t>  		</a:t>
            </a:r>
            <a:r>
              <a:rPr lang="ru-RU" sz="3200" b="1" dirty="0" smtClean="0">
                <a:solidFill>
                  <a:schemeClr val="tx2"/>
                </a:solidFill>
              </a:rPr>
              <a:t>МОЙ ВЫБОР- БЫТЬ УЧИТЕЛЕМ</a:t>
            </a:r>
          </a:p>
          <a:p>
            <a:pPr>
              <a:buNone/>
            </a:pPr>
            <a:r>
              <a:rPr lang="ru-RU" sz="2200" b="1" dirty="0" smtClean="0"/>
              <a:t>	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детстве, как и все дети, я мечтала поскорее стать взрослой и работать по профессии своей мечты. Говорят, что мечтам суждено сбываться, и я могу это подтвердить, потому что я хотела вырасти и стать учителем. Моя мечта сбылась - я  учитель географии.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 	«Работа - лучший способ наслаждаться жизнью», - утверждал  И. Кант. Уже 3 года я наслаждаюсь своей профессией. Вы скажите: «Не наслаждаюсь, а работаю», но для меня это совсем не так. Каждый раз, идя на работу, я испытываю радость и удовольствие от того, что сегодня снова дети научатся чему-то новому. Видеть их горящие глаза, жаждущие познания нового и интересного - это настоящее счастье 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200" b="1" dirty="0" smtClean="0"/>
          </a:p>
          <a:p>
            <a:pPr>
              <a:buNone/>
            </a:pPr>
            <a:r>
              <a:rPr lang="ru-RU" sz="2200" b="1" dirty="0" smtClean="0"/>
              <a:t>		</a:t>
            </a:r>
          </a:p>
          <a:p>
            <a:pPr>
              <a:buNone/>
            </a:pPr>
            <a:r>
              <a:rPr lang="ru-RU" sz="2200" b="1" dirty="0" smtClean="0"/>
              <a:t>		</a:t>
            </a:r>
          </a:p>
          <a:p>
            <a:pPr>
              <a:buNone/>
            </a:pPr>
            <a:r>
              <a:rPr lang="ru-RU" sz="2200" b="1" dirty="0" smtClean="0"/>
              <a:t>		</a:t>
            </a:r>
            <a:endParaRPr lang="ru-RU" sz="2200" b="1" dirty="0"/>
          </a:p>
        </p:txBody>
      </p:sp>
    </p:spTree>
  </p:cSld>
  <p:clrMapOvr>
    <a:masterClrMapping/>
  </p:clrMapOvr>
  <p:transition advClick="0" advTm="25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575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/>
              <a:t>МОЕ ПЕДАГОГИЧЕСКОЕ КРЕДО</a:t>
            </a:r>
            <a:br>
              <a:rPr lang="ru-RU" sz="54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888432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Образование - это путь ребёнка</a:t>
            </a: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 самому себе,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 этот путь он проходит не один,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 проходит его вместе с учителем.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Дело учителя – его ученик.</a:t>
            </a: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Ф. А.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Дистервег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5000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3438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выбрала слова Ф.А.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Дистервега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неслучайно. Я считаю, что для учителя его ученики- это главное дело жизни, к которому нужно относиться с любовью, пониманием, уважением. Если учитель вкладывает душу в свое дело, то он становится счастливее многих людей на Земле, потому что не только делится своей любовью, но и получает в ответ искреннюю, настоящую любовь и благодарность  детей.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0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76064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Однажды у меня спросили: «С чем Вы ассоциируете профессию учителя?» Я не задумываясь ответила, что для меня профессия учителя- это полярная звезда, которая помогает путникам не заблудиться ночью. На небе миллион других звезд, но все путники ориентируются по полярной звезде. То же самое и учитель. Хоть на Земле тысячи других профессий, все знания и умения дети получают в школе , благодаря учителю, то есть учитель направляет детей на правильный путь в их жизни, является их ориентиром. Педагог  учит детей не только писать и читать, но и отличать хорошее от плохого, различать добро и зло, быть нравственным, а самое главное учит быть человеком с «большой буквы».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5000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Принципы моей педагогической деятельности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501317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 огромным интересом я постоянно изучаю новые технологии в сфере образования, интересуюсь современными приемами и нетрадиционными методами преподавания географии. Все новое интересно для меня, это помогает мне зажечь искру интереса в глазах своих учащихся к познанию, пониманию и изучению географии.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Принцип  моей работы - быть не над учеником, а рядом с учеником. Учитель должен быть честным и справедливым. Роль педагога  заключается в том, чтобы увидеть творческие и интеллектуальные способности учащегося, помочь ему осознавать себя личностью во взаимоотношениях с другими людьми и миром в целом.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0000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42160"/>
            <a:ext cx="8712968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	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Главной целью моей работы - научить детей пользоваться знаниями и умениями, полученными на уроках, в любых жизненных ситуациях. </a:t>
            </a:r>
          </a:p>
          <a:p>
            <a:pPr algn="just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 	За три года  работы  в школе  стараюсь отыскать то главное, что сделает мой труд результативным, интересным, удовлетворяющим запросы моих учеников и современного общества.</a:t>
            </a:r>
          </a:p>
          <a:p>
            <a:pPr algn="just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   	 Я понимаю, что на меня возложена большая ответственность: заложить фундамент личности каждого ребенка, помочь им познать окружающий мир, научить их жить в обществе. </a:t>
            </a:r>
            <a:endParaRPr lang="ru-RU" sz="2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122413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cs typeface="Times New Roman" pitchFamily="18" charset="0"/>
              </a:rPr>
              <a:t>Способствую повышению качества географического образования с помощью: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8712968" cy="518457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lnSpc>
                <a:spcPct val="120000"/>
              </a:lnSpc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1) применения технологии проблемного обучения, что позволило осуществлять развитие логического мышления и сформировать устойчивый интерес к изучению географии; 2) широкого применения ИКТ в преподавании географии обеспечило условие для развития индивидуальных творческих способностей учащегося и его ориентации в информационном пространстве; проведения проектной и исследовательской деятельности в сочетании с информационными технологиями позволили развивать познавательный интерес учащихся, проявить инициативу и самостоятельность каждому ученику, продемонстрировать индивидуальные качества; </a:t>
            </a:r>
          </a:p>
          <a:p>
            <a:pPr>
              <a:lnSpc>
                <a:spcPct val="120000"/>
              </a:lnSpc>
              <a:buNone/>
            </a:pPr>
            <a:endParaRPr lang="ru-RU" dirty="0"/>
          </a:p>
        </p:txBody>
      </p:sp>
    </p:spTree>
  </p:cSld>
  <p:clrMapOvr>
    <a:masterClrMapping/>
  </p:clrMapOvr>
  <p:transition advTm="20000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262</TotalTime>
  <Words>126</Words>
  <Application>Microsoft Office PowerPoint</Application>
  <PresentationFormat>Экран (4:3)</PresentationFormat>
  <Paragraphs>39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Мое педагогическое кредо</vt:lpstr>
      <vt:lpstr>ЗДРАВСТВУЙТЕ, ЭТО Я!</vt:lpstr>
      <vt:lpstr>Презентация PowerPoint</vt:lpstr>
      <vt:lpstr>МОЕ ПЕДАГОГИЧЕСКОЕ КРЕДО </vt:lpstr>
      <vt:lpstr>Презентация PowerPoint</vt:lpstr>
      <vt:lpstr>Презентация PowerPoint</vt:lpstr>
      <vt:lpstr>Принципы моей педагогической деятельности</vt:lpstr>
      <vt:lpstr>Презентация PowerPoint</vt:lpstr>
      <vt:lpstr>Способствую повышению качества географического образования с помощью:</vt:lpstr>
      <vt:lpstr>Презентация PowerPoint</vt:lpstr>
      <vt:lpstr>У школьников география помогает сформировать:</vt:lpstr>
      <vt:lpstr>Стараюсь быть примером для своих учащихся 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Мое педагогическое кредо</dc:title>
  <dc:creator>Катя</dc:creator>
  <cp:lastModifiedBy>Катя</cp:lastModifiedBy>
  <cp:revision>42</cp:revision>
  <dcterms:created xsi:type="dcterms:W3CDTF">2014-09-22T13:49:54Z</dcterms:created>
  <dcterms:modified xsi:type="dcterms:W3CDTF">2016-03-10T11:24:56Z</dcterms:modified>
</cp:coreProperties>
</file>