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3" r:id="rId7"/>
    <p:sldId id="262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2" autoAdjust="0"/>
    <p:restoredTop sz="94660"/>
  </p:normalViewPr>
  <p:slideViewPr>
    <p:cSldViewPr>
      <p:cViewPr varScale="1">
        <p:scale>
          <a:sx n="69" d="100"/>
          <a:sy n="69" d="100"/>
        </p:scale>
        <p:origin x="-8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45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9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915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5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0797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71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88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853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89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959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824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CAEEA-9838-42AB-B49A-42545CB3DCB1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11489-BE3A-46CA-86D7-B92A0BC1C8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4705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2.xml"/><Relationship Id="rId7" Type="http://schemas.openxmlformats.org/officeDocument/2006/relationships/slide" Target="slide8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slide" Target="slide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3.jpeg"/><Relationship Id="rId5" Type="http://schemas.openxmlformats.org/officeDocument/2006/relationships/image" Target="../media/image9.jpeg"/><Relationship Id="rId10" Type="http://schemas.openxmlformats.org/officeDocument/2006/relationships/image" Target="../media/image12.jpeg"/><Relationship Id="rId4" Type="http://schemas.openxmlformats.org/officeDocument/2006/relationships/image" Target="../media/image8.jpeg"/><Relationship Id="rId9" Type="http://schemas.openxmlformats.org/officeDocument/2006/relationships/hyperlink" Target="http://mixstuff.ru/?attachment_id=3546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12" Type="http://schemas.openxmlformats.org/officeDocument/2006/relationships/image" Target="../media/image20.jpeg"/><Relationship Id="rId2" Type="http://schemas.openxmlformats.org/officeDocument/2006/relationships/image" Target="../media/image14.jpeg"/><Relationship Id="rId16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openxmlformats.org/officeDocument/2006/relationships/image" Target="../media/image19.png"/><Relationship Id="rId5" Type="http://schemas.openxmlformats.org/officeDocument/2006/relationships/image" Target="../media/image16.png"/><Relationship Id="rId15" Type="http://schemas.microsoft.com/office/2007/relationships/hdphoto" Target="../media/hdphoto7.wdp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8.png"/><Relationship Id="rId1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" Target="slide3.xml"/><Relationship Id="rId7" Type="http://schemas.microsoft.com/office/2007/relationships/hdphoto" Target="../media/hdphoto8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microsoft.com/office/2007/relationships/hdphoto" Target="../media/hdphoto1.wdp"/><Relationship Id="rId10" Type="http://schemas.openxmlformats.org/officeDocument/2006/relationships/slide" Target="slide1.xml"/><Relationship Id="rId4" Type="http://schemas.openxmlformats.org/officeDocument/2006/relationships/image" Target="../media/image3.png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ebi-on.com/img/13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" y="1819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44990" y="260648"/>
            <a:ext cx="9075305" cy="13542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1" algn="ctr"/>
            <a:r>
              <a:rPr lang="kk-KZ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«Әлемде талай қызық бар»</a:t>
            </a:r>
          </a:p>
          <a:p>
            <a:pPr lvl="1" algn="ctr"/>
            <a:r>
              <a:rPr lang="kk-KZ" sz="2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Times New Roman" pitchFamily="18" charset="0"/>
                <a:cs typeface="Times New Roman" pitchFamily="18" charset="0"/>
              </a:rPr>
              <a:t>(Құпияға толы аралдар)</a:t>
            </a:r>
            <a:endParaRPr lang="kk-KZ" sz="2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reebi-on.com/img/1322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75" r="65000"/>
          <a:stretch/>
        </p:blipFill>
        <p:spPr bwMode="auto">
          <a:xfrm>
            <a:off x="0" y="3920836"/>
            <a:ext cx="3200400" cy="291638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reebi-on.com/img/1322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32" t="40000" r="58513" b="41010"/>
          <a:stretch/>
        </p:blipFill>
        <p:spPr bwMode="auto">
          <a:xfrm>
            <a:off x="2396836" y="2743200"/>
            <a:ext cx="1413164" cy="1302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reebi-on.com/img/1322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48" t="46768" r="10473" b="18686"/>
          <a:stretch/>
        </p:blipFill>
        <p:spPr bwMode="auto">
          <a:xfrm>
            <a:off x="6109855" y="3186544"/>
            <a:ext cx="2092036" cy="23691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reebi-on.com/img/1322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17" t="23459" r="50000" b="53623"/>
          <a:stretch/>
        </p:blipFill>
        <p:spPr bwMode="auto">
          <a:xfrm>
            <a:off x="2757055" y="1614864"/>
            <a:ext cx="1845568" cy="157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reebi-on.com/img/1322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03" t="25455" r="28182" b="53535"/>
          <a:stretch/>
        </p:blipFill>
        <p:spPr bwMode="auto">
          <a:xfrm>
            <a:off x="5056909" y="1745672"/>
            <a:ext cx="1510146" cy="144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Штриховая стрелка вправо 8"/>
          <p:cNvSpPr/>
          <p:nvPr/>
        </p:nvSpPr>
        <p:spPr>
          <a:xfrm flipH="1">
            <a:off x="7092942" y="6032260"/>
            <a:ext cx="720080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Штриховая стрелка вправо 9">
            <a:hlinkClick r:id="rId8" action="ppaction://hlinksldjump"/>
          </p:cNvPr>
          <p:cNvSpPr/>
          <p:nvPr/>
        </p:nvSpPr>
        <p:spPr>
          <a:xfrm>
            <a:off x="8382243" y="6021288"/>
            <a:ext cx="648072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извлечение 10"/>
          <p:cNvSpPr/>
          <p:nvPr/>
        </p:nvSpPr>
        <p:spPr>
          <a:xfrm rot="5400000">
            <a:off x="7805717" y="6128099"/>
            <a:ext cx="617515" cy="320992"/>
          </a:xfrm>
          <a:prstGeom prst="flowChartExtra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5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" name="Picture 4" descr="http://s.picsfab.com/static/contents/images/8/c/4/bd6ac3292670c99f4f9a9765494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12046" y="116632"/>
            <a:ext cx="72078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i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«Дешифратор» аралы</a:t>
            </a:r>
            <a:endParaRPr lang="kk-KZ" sz="5400" b="1" i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vladtime.ru/uploads/posts/2015-08/1439711987_8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44" b="100000" l="51300" r="9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164" r="21932" b="16421"/>
          <a:stretch/>
        </p:blipFill>
        <p:spPr bwMode="auto">
          <a:xfrm rot="21296559">
            <a:off x="905657" y="3351007"/>
            <a:ext cx="2725606" cy="271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ww.vladtime.ru/uploads/posts/2015-08/1439711987_8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44" b="100000" l="51300" r="9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164" r="21932" b="16421"/>
          <a:stretch/>
        </p:blipFill>
        <p:spPr bwMode="auto">
          <a:xfrm rot="219137">
            <a:off x="6668928" y="977496"/>
            <a:ext cx="2386299" cy="237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02694" y="56970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V="1">
            <a:off x="773769" y="5038526"/>
            <a:ext cx="792088" cy="1120174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8432549" y="3440699"/>
            <a:ext cx="5309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8219853" y="2819456"/>
            <a:ext cx="332157" cy="83340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9" name="Picture 2" descr="http://www.vladtime.ru/uploads/posts/2015-08/1439711987_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44" b="100000" l="51300" r="9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164" r="21932" b="16421"/>
          <a:stretch/>
        </p:blipFill>
        <p:spPr bwMode="auto">
          <a:xfrm rot="21296559">
            <a:off x="250713" y="750361"/>
            <a:ext cx="793603" cy="790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Штриховая стрелка вправо 20">
            <a:hlinkClick r:id="rId7" action="ppaction://hlinksldjump"/>
          </p:cNvPr>
          <p:cNvSpPr/>
          <p:nvPr/>
        </p:nvSpPr>
        <p:spPr>
          <a:xfrm flipH="1">
            <a:off x="76706" y="171448"/>
            <a:ext cx="720080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66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3Tg9RTGEKWM/U2djS-wRhUI/AAAAAAAAF3E/9zV-36OKoN0/s1600/seo+specialist+seo+services+f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" y="692696"/>
            <a:ext cx="91072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9908" y="116632"/>
            <a:ext cx="2184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1 - топ</a:t>
            </a:r>
            <a:endParaRPr lang="ru-RU" sz="44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02" y="886073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1. «Ақпарат» сөзі латын тілінен аударғанда түсіндіру, баяндау, мәлімет дегенді білдіреді.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6416" y="886073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02" y="1528057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2. Баспаға шығару құрылғысы пернетақта деп аталады.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02" y="2132856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3. Адам ақпаратты сақтай алмайды.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62" y="2763238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4. Ең алғашқы ЭЕМ 1946 жылы АҚШ - та пайда болды.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62" y="3429000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5. Ақпараттың ең кіші өлшем бірлігі килобайт деп аталады.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662" y="4077072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6. Компьютер ақпараттық процестерді жүзеге асыратын құрал.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662" y="4725144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7. Тышқан ақпаратты сақтауға арналған құрылғы.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62" y="5373216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8. Пернетақта компьютерге ақпаратты енгізу құрылғысы.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662" y="6021288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9. Қазіргі компьютерлердің пернетақтасында 80 перне болады.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16416" y="1528057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(жоқ)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97688" y="2132856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(жоқ)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16416" y="2763238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97688" y="3429000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(жоқ)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16416" y="4083999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16416" y="4725144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(жоқ)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97688" y="5373216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97688" y="6021288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(жоқ)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Штриховая стрелка вправо 24">
            <a:hlinkClick r:id="rId3" action="ppaction://hlinksldjump"/>
          </p:cNvPr>
          <p:cNvSpPr/>
          <p:nvPr/>
        </p:nvSpPr>
        <p:spPr>
          <a:xfrm flipH="1">
            <a:off x="251520" y="116632"/>
            <a:ext cx="720080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Штриховая стрелка вправо 25">
            <a:hlinkClick r:id="rId4" action="ppaction://hlinksldjump"/>
          </p:cNvPr>
          <p:cNvSpPr/>
          <p:nvPr/>
        </p:nvSpPr>
        <p:spPr>
          <a:xfrm>
            <a:off x="1540821" y="105660"/>
            <a:ext cx="648072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извлечение 26"/>
          <p:cNvSpPr/>
          <p:nvPr/>
        </p:nvSpPr>
        <p:spPr>
          <a:xfrm rot="5400000">
            <a:off x="964295" y="212471"/>
            <a:ext cx="617515" cy="320992"/>
          </a:xfrm>
          <a:prstGeom prst="flowChartExtra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30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3Tg9RTGEKWM/U2djS-wRhUI/AAAAAAAAF3E/9zV-36OKoN0/s1600/seo+specialist+seo+services+fa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2" y="692696"/>
            <a:ext cx="9107298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79907" y="116632"/>
            <a:ext cx="218418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4400" b="1" cap="all" spc="0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- топ</a:t>
            </a:r>
            <a:endParaRPr lang="ru-RU" sz="4400" b="1" cap="all" spc="0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702" y="886073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1. «Информатика» пәні ЭЕМ - нің көмегімен ақпараттарды жинау, сақтау, өңдеу заңдылықтарын зерттейтін ғылым.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316416" y="886073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702" y="1528057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2. 1 Килобайт 1024 байтқа тең.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702" y="2132856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3. Дисплей компьютер экранына ақпаратты шығарушы құрылғы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662" y="2763238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4. Сканер ақпаратты енгізу құрылғысы.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8662" y="3429000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5. Электронды есептеуіш техниканың даму тарихы бірнеше буындарға бөлінеді.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662" y="4077072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6. ЭЕМ - нің дамуының ІІІ буынында электрондық шамдар пайдаланылды.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662" y="4725144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7. Бит, байт ақпараттың өлшем бірліктері.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6562" y="5373216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8. Принтер - ақпаратты қағазға басып шығаратын құрылғы.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8662" y="6021288"/>
            <a:ext cx="8063690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9. 1846 жылы Бэббидж машинасына программа жазған Ада Лавлейс.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16416" y="1528057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297688" y="2132856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16416" y="2763238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297688" y="3429000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316416" y="4083999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(жоқ)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316416" y="4725144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297688" y="5373216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297688" y="6021288"/>
            <a:ext cx="720080" cy="5040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(ия)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Штриховая стрелка вправо 22">
            <a:hlinkClick r:id="rId3" action="ppaction://hlinksldjump"/>
          </p:cNvPr>
          <p:cNvSpPr/>
          <p:nvPr/>
        </p:nvSpPr>
        <p:spPr>
          <a:xfrm flipH="1">
            <a:off x="251520" y="116632"/>
            <a:ext cx="720080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Штриховая стрелка вправо 23">
            <a:hlinkClick r:id="rId4" action="ppaction://hlinksldjump"/>
          </p:cNvPr>
          <p:cNvSpPr/>
          <p:nvPr/>
        </p:nvSpPr>
        <p:spPr>
          <a:xfrm>
            <a:off x="1540821" y="105660"/>
            <a:ext cx="648072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извлечение 4"/>
          <p:cNvSpPr/>
          <p:nvPr/>
        </p:nvSpPr>
        <p:spPr>
          <a:xfrm rot="5400000">
            <a:off x="964295" y="212471"/>
            <a:ext cx="617515" cy="320992"/>
          </a:xfrm>
          <a:prstGeom prst="flowChartExtra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382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://www.078.com.ua/upload/blog/81e00a2f95c5f0f5eb356f292dc93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61" y="0"/>
            <a:ext cx="92131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21485" y="5772294"/>
            <a:ext cx="303826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24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«Біз — болашақты </a:t>
            </a:r>
          </a:p>
          <a:p>
            <a:pPr algn="ctr"/>
            <a:r>
              <a:rPr lang="kk-KZ" sz="2400" b="1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құрушымыз» аралы</a:t>
            </a:r>
            <a:endParaRPr lang="ru-RU" sz="2400" b="1" dirty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55776" y="188640"/>
            <a:ext cx="6346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«Мен болашақты ... елестетемін»</a:t>
            </a:r>
            <a:r>
              <a:rPr lang="kk-KZ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Штриховая стрелка вправо 8">
            <a:hlinkClick r:id="rId3" action="ppaction://hlinksldjump"/>
          </p:cNvPr>
          <p:cNvSpPr/>
          <p:nvPr/>
        </p:nvSpPr>
        <p:spPr>
          <a:xfrm flipH="1">
            <a:off x="76706" y="171448"/>
            <a:ext cx="720080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7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3dostrov.com/wp-content/uploads/2012/05/ilesuspend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2238" y="5923278"/>
            <a:ext cx="785952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>
                <a:ln w="10541" cmpd="sng">
                  <a:solidFill>
                    <a:srgbClr val="00B0F0"/>
                  </a:solidFill>
                  <a:prstDash val="solid"/>
                </a:ln>
                <a:solidFill>
                  <a:srgbClr val="00B0F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«Суреттер сөйлейді» аралы</a:t>
            </a:r>
            <a:endParaRPr lang="ru-RU" sz="4800" b="1" dirty="0">
              <a:ln w="10541" cmpd="sng">
                <a:solidFill>
                  <a:srgbClr val="00B0F0"/>
                </a:solidFill>
                <a:prstDash val="solid"/>
              </a:ln>
              <a:solidFill>
                <a:srgbClr val="00B0F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Қазақстан Ғаламтор сапасы бойынша әлемдік рейтингте 58-орын алды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38" y="226381"/>
            <a:ext cx="2560598" cy="1844308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" name="Рисунок 4" descr="http://massaget.kz/userdata/uploads/u61377/1445382171_l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3178"/>
            <a:ext cx="2682062" cy="17876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Рисунок 5" descr="Windows 10 операциялық жүйесі таныстырылатын уақыт белгілі болды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70689"/>
            <a:ext cx="2848630" cy="18481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Жаңа смарт-білезік смартфонның орнын басады (Видео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24" y="4319854"/>
            <a:ext cx="2344574" cy="162421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massaget.kz/userdata/uploads/u58201/1424356382_l.jpg"/>
          <p:cNvPicPr/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3834" b="86957" l="19000" r="8122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684" t="12203" r="18019" b="12780"/>
          <a:stretch/>
        </p:blipFill>
        <p:spPr bwMode="auto">
          <a:xfrm>
            <a:off x="7034316" y="2469801"/>
            <a:ext cx="2300993" cy="17557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3016565-slide-521cce51e8e44eeb1b00008dtop-firms-compete-to-design-kazakhstan-s-world-expo-in-20173">
            <a:hlinkClick r:id="rId9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195973"/>
            <a:ext cx="3942055" cy="17095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 descr="http://www.massaget.kz/userdata/users/user_53286/1356436996.jpg"/>
          <p:cNvPicPr/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r="4389"/>
          <a:stretch/>
        </p:blipFill>
        <p:spPr bwMode="auto">
          <a:xfrm>
            <a:off x="7343553" y="4470958"/>
            <a:ext cx="1682517" cy="148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Штриховая стрелка вправо 10">
            <a:hlinkClick r:id="rId12" action="ppaction://hlinksldjump"/>
          </p:cNvPr>
          <p:cNvSpPr/>
          <p:nvPr/>
        </p:nvSpPr>
        <p:spPr>
          <a:xfrm flipH="1">
            <a:off x="76706" y="2280"/>
            <a:ext cx="720080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6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004.radikal.ru/i208/1109/77/e6dfaf7f86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329"/>
            <a:ext cx="9144000" cy="686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5685" y="5157192"/>
            <a:ext cx="607685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«Анаграмма» аралы </a:t>
            </a:r>
          </a:p>
          <a:p>
            <a:pPr algn="ctr"/>
            <a:r>
              <a:rPr lang="kk-KZ" sz="4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«Адасқан әріптер» </a:t>
            </a:r>
            <a:endParaRPr lang="ru-RU" sz="4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нутый угол 3"/>
          <p:cNvSpPr/>
          <p:nvPr/>
        </p:nvSpPr>
        <p:spPr>
          <a:xfrm>
            <a:off x="251520" y="188640"/>
            <a:ext cx="5040560" cy="5112568"/>
          </a:xfrm>
          <a:prstGeom prst="foldedCorner">
            <a:avLst>
              <a:gd name="adj" fmla="val 1248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k-KZ" dirty="0" smtClean="0"/>
          </a:p>
          <a:p>
            <a:pPr algn="ctr"/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О И Н Ф О Ф Р А П В И Н М А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 М И Е Р Р М Т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И К К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С Е Р С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А П Ь Ю О Г А А Л Р П Е Л Ь С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Й Т К Т Е Л Ц И Я О Р И М С И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А А И Б Р И М А Р Г Р Т М К В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 Л </a:t>
            </a: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К И Е Р Ф М А О К А Ы О А Я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Г О Т Е Н П Е Р Ф Е Т М Р З Е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Ш Р И К О М Д И С К А О Д Е В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Е М Т Ц И П А К С К В Е Н М О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Н Н О Л К Т Н О Н Ъ Ю Я С О Р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Р Е Н Б А Р Д И Р И Н И Э Р Ы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А Д Т И Н З И С О Н К Ц Р Г О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К Т О Р Ы М Е Т В Д И Я М О Н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А Р И Ф М О Т О А Е Э Б И К А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Л О Г И К А Р Р Н И Б Б И Д </a:t>
            </a:r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27584" y="476672"/>
            <a:ext cx="43204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259632" y="476672"/>
            <a:ext cx="0" cy="57606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259632" y="1052736"/>
            <a:ext cx="57606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763688" y="1052736"/>
            <a:ext cx="72008" cy="2880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763688" y="1340768"/>
            <a:ext cx="1440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1907704" y="1340768"/>
            <a:ext cx="144016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505685" y="476672"/>
            <a:ext cx="762059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267744" y="476672"/>
            <a:ext cx="0" cy="288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267744" y="764704"/>
            <a:ext cx="36004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2627784" y="764704"/>
            <a:ext cx="0" cy="288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2627784" y="764704"/>
            <a:ext cx="144016" cy="288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2771800" y="764704"/>
            <a:ext cx="504056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 flipV="1">
            <a:off x="3023828" y="476672"/>
            <a:ext cx="252028" cy="28803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7169" name="Прямая соединительная линия 7168"/>
          <p:cNvCxnSpPr/>
          <p:nvPr/>
        </p:nvCxnSpPr>
        <p:spPr>
          <a:xfrm>
            <a:off x="1043608" y="1700808"/>
            <a:ext cx="0" cy="64807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72" name="Прямая соединительная линия 7171"/>
          <p:cNvCxnSpPr/>
          <p:nvPr/>
        </p:nvCxnSpPr>
        <p:spPr>
          <a:xfrm>
            <a:off x="1043608" y="2314778"/>
            <a:ext cx="216024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74" name="Прямая соединительная линия 7173"/>
          <p:cNvCxnSpPr/>
          <p:nvPr/>
        </p:nvCxnSpPr>
        <p:spPr>
          <a:xfrm>
            <a:off x="1259632" y="2314778"/>
            <a:ext cx="0" cy="250126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76" name="Прямая соединительная линия 7175"/>
          <p:cNvCxnSpPr/>
          <p:nvPr/>
        </p:nvCxnSpPr>
        <p:spPr>
          <a:xfrm>
            <a:off x="1259632" y="2564904"/>
            <a:ext cx="28803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78" name="Прямая соединительная линия 7177"/>
          <p:cNvCxnSpPr/>
          <p:nvPr/>
        </p:nvCxnSpPr>
        <p:spPr>
          <a:xfrm flipH="1">
            <a:off x="1505685" y="2564904"/>
            <a:ext cx="41979" cy="288032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80" name="Прямая соединительная линия 7179"/>
          <p:cNvCxnSpPr/>
          <p:nvPr/>
        </p:nvCxnSpPr>
        <p:spPr>
          <a:xfrm flipH="1">
            <a:off x="1259632" y="2852936"/>
            <a:ext cx="246053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182" name="Прямая соединительная линия 7181"/>
          <p:cNvCxnSpPr/>
          <p:nvPr/>
        </p:nvCxnSpPr>
        <p:spPr>
          <a:xfrm>
            <a:off x="2573778" y="2564904"/>
            <a:ext cx="9001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185" name="Прямая соединительная линия 7184"/>
          <p:cNvCxnSpPr/>
          <p:nvPr/>
        </p:nvCxnSpPr>
        <p:spPr>
          <a:xfrm>
            <a:off x="1043608" y="4725144"/>
            <a:ext cx="122413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87" name="Прямая соединительная линия 7186"/>
          <p:cNvCxnSpPr/>
          <p:nvPr/>
        </p:nvCxnSpPr>
        <p:spPr>
          <a:xfrm flipV="1">
            <a:off x="3473878" y="4437112"/>
            <a:ext cx="90010" cy="2880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89" name="Прямая соединительная линия 7188"/>
          <p:cNvCxnSpPr/>
          <p:nvPr/>
        </p:nvCxnSpPr>
        <p:spPr>
          <a:xfrm>
            <a:off x="3563888" y="4437112"/>
            <a:ext cx="144016" cy="28803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191" name="Прямая соединительная линия 7190"/>
          <p:cNvCxnSpPr/>
          <p:nvPr/>
        </p:nvCxnSpPr>
        <p:spPr>
          <a:xfrm>
            <a:off x="3707904" y="4725144"/>
            <a:ext cx="836209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193" name="Прямоугольник 7192"/>
          <p:cNvSpPr/>
          <p:nvPr/>
        </p:nvSpPr>
        <p:spPr>
          <a:xfrm>
            <a:off x="7722751" y="382280"/>
            <a:ext cx="1443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Торнимо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4" name="Прямоугольник 7193"/>
          <p:cNvSpPr/>
          <p:nvPr/>
        </p:nvSpPr>
        <p:spPr>
          <a:xfrm>
            <a:off x="7357516" y="965919"/>
            <a:ext cx="1809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Пьютерком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5" name="Прямоугольник 7194"/>
          <p:cNvSpPr/>
          <p:nvPr/>
        </p:nvSpPr>
        <p:spPr>
          <a:xfrm>
            <a:off x="7768506" y="1700808"/>
            <a:ext cx="13901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Қантыш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6" name="Прямоугольник 7195"/>
          <p:cNvSpPr/>
          <p:nvPr/>
        </p:nvSpPr>
        <p:spPr>
          <a:xfrm>
            <a:off x="7776413" y="2334071"/>
            <a:ext cx="1386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Каколон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7" name="Прямоугольник 7196"/>
          <p:cNvSpPr/>
          <p:nvPr/>
        </p:nvSpPr>
        <p:spPr>
          <a:xfrm>
            <a:off x="7630065" y="2961670"/>
            <a:ext cx="15066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Тенинтер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8" name="Прямоугольник 7197"/>
          <p:cNvSpPr/>
          <p:nvPr/>
        </p:nvSpPr>
        <p:spPr>
          <a:xfrm>
            <a:off x="8174188" y="3755357"/>
            <a:ext cx="962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Терус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99" name="Прямоугольник 7198"/>
          <p:cNvSpPr/>
          <p:nvPr/>
        </p:nvSpPr>
        <p:spPr>
          <a:xfrm>
            <a:off x="8174188" y="4422450"/>
            <a:ext cx="855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Уяоб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00" name="Прямоугольник 7199"/>
          <p:cNvSpPr/>
          <p:nvPr/>
        </p:nvSpPr>
        <p:spPr>
          <a:xfrm>
            <a:off x="7485976" y="5070375"/>
            <a:ext cx="1709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Никнауш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201" name="Picture 4" descr="http://www.best-helper.ru/wpimages/wp33fc4f9e_05_06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286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94" y="170293"/>
            <a:ext cx="1078782" cy="70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2" name="Picture 6" descr="http://www.xn----8sbafhitdf9aq0ale.xn--p1ai/upload/image/pc-lamer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00" b="92250" l="0" r="97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656691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3" name="Picture 8" descr="http://www.ixbt.com/portopc/msi/gx600/mous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575" b="99452" l="4727" r="994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584" y="1427584"/>
            <a:ext cx="800289" cy="53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4" name="Picture 10" descr="http://www.free-lancers.net/posted_files/N16517FE4206B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10000" r="974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68" y="1660087"/>
            <a:ext cx="1051217" cy="126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5" name="Picture 12" descr="https://adratermann.files.wordpress.com/2013/04/55-h_main-w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8319" y="2862599"/>
            <a:ext cx="1877331" cy="847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6" name="Picture 14" descr="http://news.ykt.ru/upload/image/2013/12/16863/main.jpg?1387261629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617" y="3673995"/>
            <a:ext cx="1129613" cy="76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7" name="Picture 16" descr="http://www.restot.ru/wp-content/uploads/2013/06/kakaja-kraska-dlja-sten-luchshe1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86" y="4035544"/>
            <a:ext cx="1034831" cy="103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08" name="Picture 18" descr="http://luchshie-naushniki.ru/wp-content/gallery/naushniki-ot-zvezd/dr-dre-naushniki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0371" y="4642729"/>
            <a:ext cx="761187" cy="761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Штриховая стрелка вправо 72">
            <a:hlinkClick r:id="rId16" action="ppaction://hlinksldjump"/>
          </p:cNvPr>
          <p:cNvSpPr/>
          <p:nvPr/>
        </p:nvSpPr>
        <p:spPr>
          <a:xfrm flipH="1">
            <a:off x="107504" y="5955243"/>
            <a:ext cx="720080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747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7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2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4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6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0" dur="20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2" dur="20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193" grpId="0"/>
      <p:bldP spid="7194" grpId="0"/>
      <p:bldP spid="7195" grpId="0"/>
      <p:bldP spid="7196" grpId="0"/>
      <p:bldP spid="7197" grpId="0"/>
      <p:bldP spid="7198" grpId="0"/>
      <p:bldP spid="7199" grpId="0"/>
      <p:bldP spid="7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cs540108.vk.me/c540103/v540103852/206ce/aH9qxj6TJj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60"/>
          <a:stretch/>
        </p:blipFill>
        <p:spPr bwMode="auto">
          <a:xfrm>
            <a:off x="17717" y="-39147"/>
            <a:ext cx="9146913" cy="688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39952" y="200377"/>
            <a:ext cx="4653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kk-KZ" sz="5400" b="1" cap="none" spc="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B05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«Жұмбақ» аралы:</a:t>
            </a:r>
            <a:endParaRPr lang="ru-RU" sz="5400" b="1" cap="none" spc="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00B05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Штриховая стрелка вправо 5">
            <a:hlinkClick r:id="rId3" action="ppaction://hlinksldjump"/>
          </p:cNvPr>
          <p:cNvSpPr/>
          <p:nvPr/>
        </p:nvSpPr>
        <p:spPr>
          <a:xfrm flipH="1">
            <a:off x="107504" y="50293"/>
            <a:ext cx="720080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98072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Жануарға ұқсас атым бар,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Бағдар көрсетер затым бар.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Кілемше үстінде тұрамын,</a:t>
            </a:r>
            <a:br>
              <a:rPr lang="kk-KZ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Ең қажетті құралмын...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87824" y="1904057"/>
            <a:ext cx="14093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(тышқан)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76870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Жұртты өзіне қаратқан</a:t>
            </a:r>
            <a:br>
              <a:rPr lang="kk-KZ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Ақпаратты сақтап, таратқан...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7536" y="3390387"/>
            <a:ext cx="1709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компьютер</a:t>
            </a:r>
            <a:r>
              <a:rPr lang="kk-K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0050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Мәліметті сұраған,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Экранға шығарған....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0129" y="4466729"/>
            <a:ext cx="1276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(монитор)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501317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Егер білсең, айта қойшы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Бұл қандай құрылғы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Ақпаратты қағаздағы</a:t>
            </a:r>
            <a:br>
              <a:rPr lang="kk-KZ" b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dirty="0">
                <a:latin typeface="Times New Roman" pitchFamily="18" charset="0"/>
                <a:cs typeface="Times New Roman" pitchFamily="18" charset="0"/>
              </a:rPr>
              <a:t>Компьютерге енгізеді....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01508" y="6028839"/>
            <a:ext cx="10500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(сканер)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04291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Бір сарайда тұрады екен,</a:t>
            </a:r>
            <a:br>
              <a:rPr lang="kk-KZ" b="1" i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Бес атаның балалары.</a:t>
            </a:r>
            <a:br>
              <a:rPr lang="kk-KZ" b="1" i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Қыдырмашы біреуі,</a:t>
            </a:r>
            <a:br>
              <a:rPr lang="kk-KZ" b="1" i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Бір күн бар да, бір күн жоқ.</a:t>
            </a:r>
            <a:br>
              <a:rPr lang="kk-KZ" b="1" i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Соны есепке алсақ.</a:t>
            </a:r>
            <a:br>
              <a:rPr lang="kk-KZ" b="1" i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Ұзын саны жүз жеті...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41766" y="2399377"/>
            <a:ext cx="16195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(пернетақта)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531" y="34150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Бұтақ орнында мың бір инесі</a:t>
            </a:r>
            <a:br>
              <a:rPr lang="kk-KZ" b="1" i="1" dirty="0">
                <a:latin typeface="Times New Roman" pitchFamily="18" charset="0"/>
                <a:cs typeface="Times New Roman" pitchFamily="18" charset="0"/>
              </a:rPr>
            </a:br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Компьютер жаны мекені...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81777" y="3708264"/>
            <a:ext cx="10581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(кактус)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60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sky2fly.ru/i/enc/gameabout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585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03648" y="5108875"/>
            <a:ext cx="58692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kk-KZ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Назарларыңызға </a:t>
            </a:r>
          </a:p>
          <a:p>
            <a:pPr algn="ctr"/>
            <a:r>
              <a:rPr lang="kk-KZ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Рахмет!</a:t>
            </a:r>
            <a:endParaRPr lang="kk-KZ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www.vladtime.ru/uploads/posts/2015-08/1439711987_8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3144" b="100000" l="51300" r="9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164" r="21932" b="16421"/>
          <a:stretch/>
        </p:blipFill>
        <p:spPr bwMode="auto">
          <a:xfrm rot="21296559">
            <a:off x="-9151" y="3514306"/>
            <a:ext cx="2024534" cy="2017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vladtime.ru/uploads/posts/2015-08/1439711987_8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144" b="100000" l="51300" r="9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164" r="21932" b="16421"/>
          <a:stretch/>
        </p:blipFill>
        <p:spPr bwMode="auto">
          <a:xfrm rot="1034751">
            <a:off x="7096064" y="1416924"/>
            <a:ext cx="605205" cy="603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vladtime.ru/uploads/posts/2015-08/1439711987_8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144" b="100000" l="51300" r="91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3164" r="21932" b="16421"/>
          <a:stretch/>
        </p:blipFill>
        <p:spPr bwMode="auto">
          <a:xfrm rot="351957">
            <a:off x="4394952" y="545434"/>
            <a:ext cx="399809" cy="398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Штриховая стрелка вправо 6">
            <a:hlinkClick r:id="rId10" action="ppaction://hlinksldjump"/>
          </p:cNvPr>
          <p:cNvSpPr/>
          <p:nvPr/>
        </p:nvSpPr>
        <p:spPr>
          <a:xfrm flipH="1">
            <a:off x="7092942" y="6032260"/>
            <a:ext cx="720080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8382243" y="6021288"/>
            <a:ext cx="648072" cy="576064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извлечение 8"/>
          <p:cNvSpPr/>
          <p:nvPr/>
        </p:nvSpPr>
        <p:spPr>
          <a:xfrm rot="5400000">
            <a:off x="7805717" y="6128099"/>
            <a:ext cx="617515" cy="320992"/>
          </a:xfrm>
          <a:prstGeom prst="flowChartExtra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20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366</Words>
  <Application>Microsoft Office PowerPoint</Application>
  <PresentationFormat>Экран (4:3)</PresentationFormat>
  <Paragraphs>74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Ерлан</dc:creator>
  <cp:lastModifiedBy>Ерлан</cp:lastModifiedBy>
  <cp:revision>16</cp:revision>
  <dcterms:created xsi:type="dcterms:W3CDTF">2016-01-26T10:22:52Z</dcterms:created>
  <dcterms:modified xsi:type="dcterms:W3CDTF">2016-01-26T16:39:33Z</dcterms:modified>
</cp:coreProperties>
</file>