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E5BE63-ECD6-47FF-B9E5-3DAA55943CAA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FB0E4E-CFDB-4E18-937D-0B436C9BE0D8}">
      <dgm:prSet custT="1"/>
      <dgm:spPr/>
      <dgm:t>
        <a:bodyPr/>
        <a:lstStyle/>
        <a:p>
          <a:r>
            <a:rPr lang="ru-RU" sz="1200" smtClean="0"/>
            <a:t>Способствовать </a:t>
          </a:r>
          <a:r>
            <a:rPr lang="ru-RU" sz="1200" dirty="0" smtClean="0"/>
            <a:t>в процессе обучения двигательным действиям развитию эмоциональной сферы.</a:t>
          </a:r>
          <a:endParaRPr lang="ru-RU" sz="1200" dirty="0"/>
        </a:p>
      </dgm:t>
    </dgm:pt>
    <dgm:pt modelId="{AAEA8DD2-D326-4A81-A371-DC3975C204D1}" type="parTrans" cxnId="{862E5B3C-4D25-4AEF-9318-B45D1E916DF0}">
      <dgm:prSet/>
      <dgm:spPr/>
      <dgm:t>
        <a:bodyPr/>
        <a:lstStyle/>
        <a:p>
          <a:endParaRPr lang="ru-RU"/>
        </a:p>
      </dgm:t>
    </dgm:pt>
    <dgm:pt modelId="{CC2EC28B-FFA4-444E-BAE5-79E61B4C7B2D}" type="sibTrans" cxnId="{862E5B3C-4D25-4AEF-9318-B45D1E916DF0}">
      <dgm:prSet/>
      <dgm:spPr/>
      <dgm:t>
        <a:bodyPr/>
        <a:lstStyle/>
        <a:p>
          <a:endParaRPr lang="ru-RU"/>
        </a:p>
      </dgm:t>
    </dgm:pt>
    <dgm:pt modelId="{DEB7F05B-9E48-4098-94FC-11EF60532DAA}">
      <dgm:prSet custT="1"/>
      <dgm:spPr/>
      <dgm:t>
        <a:bodyPr/>
        <a:lstStyle/>
        <a:p>
          <a:r>
            <a:rPr lang="ru-RU" sz="1200" smtClean="0"/>
            <a:t>Создавать </a:t>
          </a:r>
          <a:r>
            <a:rPr lang="ru-RU" sz="1200" dirty="0" smtClean="0"/>
            <a:t>условия для самостоятельного решения двигательных задач.</a:t>
          </a:r>
          <a:endParaRPr lang="ru-RU" sz="1200" dirty="0"/>
        </a:p>
      </dgm:t>
    </dgm:pt>
    <dgm:pt modelId="{0EBC2CC3-233F-45E5-96A5-D964E79F7114}" type="parTrans" cxnId="{7F33F4BF-2AB0-47A5-A282-604D2FE96825}">
      <dgm:prSet/>
      <dgm:spPr/>
      <dgm:t>
        <a:bodyPr/>
        <a:lstStyle/>
        <a:p>
          <a:endParaRPr lang="ru-RU"/>
        </a:p>
      </dgm:t>
    </dgm:pt>
    <dgm:pt modelId="{5CB285AE-AF94-4866-8E5C-593A9D8267B6}" type="sibTrans" cxnId="{7F33F4BF-2AB0-47A5-A282-604D2FE96825}">
      <dgm:prSet/>
      <dgm:spPr/>
      <dgm:t>
        <a:bodyPr/>
        <a:lstStyle/>
        <a:p>
          <a:endParaRPr lang="ru-RU"/>
        </a:p>
      </dgm:t>
    </dgm:pt>
    <dgm:pt modelId="{D8604634-82A6-4119-ACCC-EB38267EC2D0}">
      <dgm:prSet custT="1"/>
      <dgm:spPr/>
      <dgm:t>
        <a:bodyPr/>
        <a:lstStyle/>
        <a:p>
          <a:r>
            <a:rPr lang="ru-RU" sz="1200" smtClean="0">
              <a:solidFill>
                <a:schemeClr val="tx1"/>
              </a:solidFill>
            </a:rPr>
            <a:t>Обращать </a:t>
          </a:r>
          <a:r>
            <a:rPr lang="ru-RU" sz="1200" dirty="0" smtClean="0">
              <a:solidFill>
                <a:schemeClr val="tx1"/>
              </a:solidFill>
            </a:rPr>
            <a:t>внимание на постановку частных задач при обучении отдельным двигательным действиям.</a:t>
          </a:r>
          <a:endParaRPr lang="ru-RU" sz="1200" dirty="0">
            <a:solidFill>
              <a:schemeClr val="tx1"/>
            </a:solidFill>
          </a:endParaRPr>
        </a:p>
      </dgm:t>
    </dgm:pt>
    <dgm:pt modelId="{A14FC5CA-BF5A-4F01-972D-AD77D41FE29E}" type="parTrans" cxnId="{F77AB537-9CFB-43C3-A290-75AD2D50F5C3}">
      <dgm:prSet/>
      <dgm:spPr/>
      <dgm:t>
        <a:bodyPr/>
        <a:lstStyle/>
        <a:p>
          <a:endParaRPr lang="ru-RU"/>
        </a:p>
      </dgm:t>
    </dgm:pt>
    <dgm:pt modelId="{430D057C-8168-4715-ADE6-875FB69F7E89}" type="sibTrans" cxnId="{F77AB537-9CFB-43C3-A290-75AD2D50F5C3}">
      <dgm:prSet/>
      <dgm:spPr/>
      <dgm:t>
        <a:bodyPr/>
        <a:lstStyle/>
        <a:p>
          <a:endParaRPr lang="ru-RU"/>
        </a:p>
      </dgm:t>
    </dgm:pt>
    <dgm:pt modelId="{9EAE49B6-8893-4E86-B4A3-AAFC31BAD56E}">
      <dgm:prSet custT="1"/>
      <dgm:spPr/>
      <dgm:t>
        <a:bodyPr/>
        <a:lstStyle/>
        <a:p>
          <a:r>
            <a:rPr lang="ru-RU" sz="1200" smtClean="0"/>
            <a:t>Формировать </a:t>
          </a:r>
          <a:r>
            <a:rPr lang="ru-RU" sz="1200" smtClean="0"/>
            <a:t>и </a:t>
          </a:r>
          <a:r>
            <a:rPr lang="ru-RU" sz="1200" smtClean="0"/>
            <a:t>совершенствовать двигательные </a:t>
          </a:r>
          <a:r>
            <a:rPr lang="ru-RU" sz="1200" dirty="0" smtClean="0"/>
            <a:t>умения и навыки в прикладном и спортивном направлении</a:t>
          </a:r>
          <a:r>
            <a:rPr lang="ru-RU" sz="1000" dirty="0" smtClean="0"/>
            <a:t>.</a:t>
          </a:r>
          <a:endParaRPr lang="ru-RU" sz="1000" dirty="0"/>
        </a:p>
      </dgm:t>
    </dgm:pt>
    <dgm:pt modelId="{3AF9EBAD-1C85-4AF2-B3DE-A5BDE8ACDB22}" type="parTrans" cxnId="{525BFF0E-254D-4A27-A2E9-56C8747D074B}">
      <dgm:prSet/>
      <dgm:spPr/>
      <dgm:t>
        <a:bodyPr/>
        <a:lstStyle/>
        <a:p>
          <a:endParaRPr lang="ru-RU"/>
        </a:p>
      </dgm:t>
    </dgm:pt>
    <dgm:pt modelId="{7AD3DE40-31FD-4BAB-B969-BA29B90AF590}" type="sibTrans" cxnId="{525BFF0E-254D-4A27-A2E9-56C8747D074B}">
      <dgm:prSet/>
      <dgm:spPr/>
      <dgm:t>
        <a:bodyPr/>
        <a:lstStyle/>
        <a:p>
          <a:endParaRPr lang="ru-RU"/>
        </a:p>
      </dgm:t>
    </dgm:pt>
    <dgm:pt modelId="{DD121E2D-BB85-422E-804B-AAB239EC4006}" type="pres">
      <dgm:prSet presAssocID="{6CE5BE63-ECD6-47FF-B9E5-3DAA55943CA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318E6C-B171-4334-B4B8-EC510528AD01}" type="pres">
      <dgm:prSet presAssocID="{FBFB0E4E-CFDB-4E18-937D-0B436C9BE0D8}" presName="parTxOnly" presStyleLbl="node1" presStyleIdx="0" presStyleCnt="4" custScaleY="143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7F2221-9A81-4C75-9A70-10242DEC044E}" type="pres">
      <dgm:prSet presAssocID="{CC2EC28B-FFA4-444E-BAE5-79E61B4C7B2D}" presName="parSpace" presStyleCnt="0"/>
      <dgm:spPr/>
    </dgm:pt>
    <dgm:pt modelId="{BCE1EE9C-DB4C-4EE6-B013-0AD3EE36B590}" type="pres">
      <dgm:prSet presAssocID="{DEB7F05B-9E48-4098-94FC-11EF60532DAA}" presName="parTxOnly" presStyleLbl="node1" presStyleIdx="1" presStyleCnt="4" custScaleY="143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7F165-BC5A-4CFF-A271-431B6241515F}" type="pres">
      <dgm:prSet presAssocID="{5CB285AE-AF94-4866-8E5C-593A9D8267B6}" presName="parSpace" presStyleCnt="0"/>
      <dgm:spPr/>
    </dgm:pt>
    <dgm:pt modelId="{386D81FE-437C-4DA3-8E21-E9696AA1AD50}" type="pres">
      <dgm:prSet presAssocID="{D8604634-82A6-4119-ACCC-EB38267EC2D0}" presName="parTxOnly" presStyleLbl="node1" presStyleIdx="2" presStyleCnt="4" custScaleY="143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E366C-319E-46C0-8029-41574B1697B4}" type="pres">
      <dgm:prSet presAssocID="{430D057C-8168-4715-ADE6-875FB69F7E89}" presName="parSpace" presStyleCnt="0"/>
      <dgm:spPr/>
    </dgm:pt>
    <dgm:pt modelId="{F39C6483-411E-470E-9660-8BDD45BF513E}" type="pres">
      <dgm:prSet presAssocID="{9EAE49B6-8893-4E86-B4A3-AAFC31BAD56E}" presName="parTxOnly" presStyleLbl="node1" presStyleIdx="3" presStyleCnt="4" custScaleY="143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33F4BF-2AB0-47A5-A282-604D2FE96825}" srcId="{6CE5BE63-ECD6-47FF-B9E5-3DAA55943CAA}" destId="{DEB7F05B-9E48-4098-94FC-11EF60532DAA}" srcOrd="1" destOrd="0" parTransId="{0EBC2CC3-233F-45E5-96A5-D964E79F7114}" sibTransId="{5CB285AE-AF94-4866-8E5C-593A9D8267B6}"/>
    <dgm:cxn modelId="{8D12649E-D3E9-4B8A-BDEB-1270DE9C644D}" type="presOf" srcId="{DEB7F05B-9E48-4098-94FC-11EF60532DAA}" destId="{BCE1EE9C-DB4C-4EE6-B013-0AD3EE36B590}" srcOrd="0" destOrd="0" presId="urn:microsoft.com/office/officeart/2005/8/layout/hChevron3"/>
    <dgm:cxn modelId="{A3048A3D-0B1D-4F37-8C25-1638ED483B56}" type="presOf" srcId="{6CE5BE63-ECD6-47FF-B9E5-3DAA55943CAA}" destId="{DD121E2D-BB85-422E-804B-AAB239EC4006}" srcOrd="0" destOrd="0" presId="urn:microsoft.com/office/officeart/2005/8/layout/hChevron3"/>
    <dgm:cxn modelId="{F77AB537-9CFB-43C3-A290-75AD2D50F5C3}" srcId="{6CE5BE63-ECD6-47FF-B9E5-3DAA55943CAA}" destId="{D8604634-82A6-4119-ACCC-EB38267EC2D0}" srcOrd="2" destOrd="0" parTransId="{A14FC5CA-BF5A-4F01-972D-AD77D41FE29E}" sibTransId="{430D057C-8168-4715-ADE6-875FB69F7E89}"/>
    <dgm:cxn modelId="{8E230A18-258B-4366-B5AC-C7454543A334}" type="presOf" srcId="{9EAE49B6-8893-4E86-B4A3-AAFC31BAD56E}" destId="{F39C6483-411E-470E-9660-8BDD45BF513E}" srcOrd="0" destOrd="0" presId="urn:microsoft.com/office/officeart/2005/8/layout/hChevron3"/>
    <dgm:cxn modelId="{525BFF0E-254D-4A27-A2E9-56C8747D074B}" srcId="{6CE5BE63-ECD6-47FF-B9E5-3DAA55943CAA}" destId="{9EAE49B6-8893-4E86-B4A3-AAFC31BAD56E}" srcOrd="3" destOrd="0" parTransId="{3AF9EBAD-1C85-4AF2-B3DE-A5BDE8ACDB22}" sibTransId="{7AD3DE40-31FD-4BAB-B969-BA29B90AF590}"/>
    <dgm:cxn modelId="{862E5B3C-4D25-4AEF-9318-B45D1E916DF0}" srcId="{6CE5BE63-ECD6-47FF-B9E5-3DAA55943CAA}" destId="{FBFB0E4E-CFDB-4E18-937D-0B436C9BE0D8}" srcOrd="0" destOrd="0" parTransId="{AAEA8DD2-D326-4A81-A371-DC3975C204D1}" sibTransId="{CC2EC28B-FFA4-444E-BAE5-79E61B4C7B2D}"/>
    <dgm:cxn modelId="{F346AF7C-051A-4FCF-B7BE-39FDE77E512C}" type="presOf" srcId="{FBFB0E4E-CFDB-4E18-937D-0B436C9BE0D8}" destId="{D6318E6C-B171-4334-B4B8-EC510528AD01}" srcOrd="0" destOrd="0" presId="urn:microsoft.com/office/officeart/2005/8/layout/hChevron3"/>
    <dgm:cxn modelId="{AFF42885-BCD7-4D3A-ADEE-6D880A22AFF4}" type="presOf" srcId="{D8604634-82A6-4119-ACCC-EB38267EC2D0}" destId="{386D81FE-437C-4DA3-8E21-E9696AA1AD50}" srcOrd="0" destOrd="0" presId="urn:microsoft.com/office/officeart/2005/8/layout/hChevron3"/>
    <dgm:cxn modelId="{5390A60B-36F3-4041-B1C8-8C9C8E746F8F}" type="presParOf" srcId="{DD121E2D-BB85-422E-804B-AAB239EC4006}" destId="{D6318E6C-B171-4334-B4B8-EC510528AD01}" srcOrd="0" destOrd="0" presId="urn:microsoft.com/office/officeart/2005/8/layout/hChevron3"/>
    <dgm:cxn modelId="{2F4E8F83-2863-40BD-BC6A-7168CCBCB176}" type="presParOf" srcId="{DD121E2D-BB85-422E-804B-AAB239EC4006}" destId="{8E7F2221-9A81-4C75-9A70-10242DEC044E}" srcOrd="1" destOrd="0" presId="urn:microsoft.com/office/officeart/2005/8/layout/hChevron3"/>
    <dgm:cxn modelId="{181D75CF-F329-4F5F-B7DE-E8CB58D4897E}" type="presParOf" srcId="{DD121E2D-BB85-422E-804B-AAB239EC4006}" destId="{BCE1EE9C-DB4C-4EE6-B013-0AD3EE36B590}" srcOrd="2" destOrd="0" presId="urn:microsoft.com/office/officeart/2005/8/layout/hChevron3"/>
    <dgm:cxn modelId="{193A152D-BA37-4757-9C40-20C8CE34DC50}" type="presParOf" srcId="{DD121E2D-BB85-422E-804B-AAB239EC4006}" destId="{D787F165-BC5A-4CFF-A271-431B6241515F}" srcOrd="3" destOrd="0" presId="urn:microsoft.com/office/officeart/2005/8/layout/hChevron3"/>
    <dgm:cxn modelId="{37D55722-BF99-407F-8397-5182E7D5232C}" type="presParOf" srcId="{DD121E2D-BB85-422E-804B-AAB239EC4006}" destId="{386D81FE-437C-4DA3-8E21-E9696AA1AD50}" srcOrd="4" destOrd="0" presId="urn:microsoft.com/office/officeart/2005/8/layout/hChevron3"/>
    <dgm:cxn modelId="{7AF9CF5B-8F7E-4B84-B502-9F0C1059C3E2}" type="presParOf" srcId="{DD121E2D-BB85-422E-804B-AAB239EC4006}" destId="{158E366C-319E-46C0-8029-41574B1697B4}" srcOrd="5" destOrd="0" presId="urn:microsoft.com/office/officeart/2005/8/layout/hChevron3"/>
    <dgm:cxn modelId="{C861BCD0-CAFB-4AD6-A728-E45F02CBC99F}" type="presParOf" srcId="{DD121E2D-BB85-422E-804B-AAB239EC4006}" destId="{F39C6483-411E-470E-9660-8BDD45BF513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04B6FD-19F7-4CA0-9C1E-6828D7AE0C5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1BC43A-2001-460B-8C79-25991E6ACE38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FFFF00"/>
              </a:solidFill>
            </a:rPr>
            <a:t>Новые подходы в преподавании и обучении</a:t>
          </a:r>
          <a:endParaRPr lang="ru-RU" sz="1400" dirty="0">
            <a:solidFill>
              <a:srgbClr val="FFFF00"/>
            </a:solidFill>
          </a:endParaRPr>
        </a:p>
      </dgm:t>
    </dgm:pt>
    <dgm:pt modelId="{8CF76CA9-D5F4-4E3C-B409-A51F8D647A30}" type="parTrans" cxnId="{14B0CE51-E0F0-4053-9443-C7901D4A7F40}">
      <dgm:prSet/>
      <dgm:spPr/>
      <dgm:t>
        <a:bodyPr/>
        <a:lstStyle/>
        <a:p>
          <a:endParaRPr lang="ru-RU"/>
        </a:p>
      </dgm:t>
    </dgm:pt>
    <dgm:pt modelId="{BB81DB7B-7822-403F-8FE7-DE06E25014CF}" type="sibTrans" cxnId="{14B0CE51-E0F0-4053-9443-C7901D4A7F40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31E3C4BC-C7FC-4E01-A830-2083FE2CC88E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FFFF00"/>
              </a:solidFill>
            </a:rPr>
            <a:t>Обучение критическому мышлению</a:t>
          </a:r>
          <a:endParaRPr lang="ru-RU" sz="1400" dirty="0">
            <a:solidFill>
              <a:srgbClr val="FFFF00"/>
            </a:solidFill>
          </a:endParaRPr>
        </a:p>
      </dgm:t>
    </dgm:pt>
    <dgm:pt modelId="{0979CAF8-9131-46AB-A80F-4D59D7A8123A}" type="parTrans" cxnId="{266EAA3A-C923-4BEC-8A70-96007B4622A5}">
      <dgm:prSet/>
      <dgm:spPr/>
      <dgm:t>
        <a:bodyPr/>
        <a:lstStyle/>
        <a:p>
          <a:endParaRPr lang="ru-RU"/>
        </a:p>
      </dgm:t>
    </dgm:pt>
    <dgm:pt modelId="{B50AA089-80B4-471D-A37E-783A168CDBED}" type="sibTrans" cxnId="{266EAA3A-C923-4BEC-8A70-96007B4622A5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133071E6-A73C-4E07-96AE-A3F358E49A2C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600" dirty="0" err="1" smtClean="0">
              <a:solidFill>
                <a:srgbClr val="FFFF00"/>
              </a:solidFill>
            </a:rPr>
            <a:t>ОдО</a:t>
          </a:r>
          <a:endParaRPr lang="ru-RU" sz="1600" dirty="0" smtClean="0">
            <a:solidFill>
              <a:srgbClr val="FFFF00"/>
            </a:solidFill>
          </a:endParaRPr>
        </a:p>
        <a:p>
          <a:r>
            <a:rPr lang="ru-RU" sz="1600" dirty="0" smtClean="0">
              <a:solidFill>
                <a:srgbClr val="FFFF00"/>
              </a:solidFill>
            </a:rPr>
            <a:t> и оценивание обучения</a:t>
          </a:r>
          <a:endParaRPr lang="ru-RU" sz="1600" dirty="0">
            <a:solidFill>
              <a:srgbClr val="FFFF00"/>
            </a:solidFill>
          </a:endParaRPr>
        </a:p>
      </dgm:t>
    </dgm:pt>
    <dgm:pt modelId="{A192CEA9-C3F1-4362-BDD0-0F71F5203316}" type="parTrans" cxnId="{2A5B69B7-50CA-4BD9-A8F3-A770157AD478}">
      <dgm:prSet/>
      <dgm:spPr/>
      <dgm:t>
        <a:bodyPr/>
        <a:lstStyle/>
        <a:p>
          <a:endParaRPr lang="ru-RU"/>
        </a:p>
      </dgm:t>
    </dgm:pt>
    <dgm:pt modelId="{0761210E-06B3-43A2-B8DE-23EE20381781}" type="sibTrans" cxnId="{2A5B69B7-50CA-4BD9-A8F3-A770157AD478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A104F60A-B5A7-4ABA-8D78-357ACC37B6B4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Использование ИКТ</a:t>
          </a:r>
          <a:endParaRPr lang="ru-RU" sz="1600" dirty="0">
            <a:solidFill>
              <a:srgbClr val="FFFF00"/>
            </a:solidFill>
          </a:endParaRPr>
        </a:p>
      </dgm:t>
    </dgm:pt>
    <dgm:pt modelId="{8A99B1A7-CB01-4E56-8E0E-7F17D8672AE3}" type="parTrans" cxnId="{AD328AFA-718A-4D27-85E6-C7F260BE2D45}">
      <dgm:prSet/>
      <dgm:spPr/>
      <dgm:t>
        <a:bodyPr/>
        <a:lstStyle/>
        <a:p>
          <a:endParaRPr lang="ru-RU"/>
        </a:p>
      </dgm:t>
    </dgm:pt>
    <dgm:pt modelId="{683484D6-0B33-4B9E-97DF-7F15B23ACD98}" type="sibTrans" cxnId="{AD328AFA-718A-4D27-85E6-C7F260BE2D45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9D5283D1-691A-4770-AC52-0C2C6AD6897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FFFF00"/>
              </a:solidFill>
            </a:rPr>
            <a:t>Обучение талантливых и одаренных учеников</a:t>
          </a:r>
          <a:endParaRPr lang="ru-RU" sz="1400" dirty="0">
            <a:solidFill>
              <a:srgbClr val="FFFF00"/>
            </a:solidFill>
          </a:endParaRPr>
        </a:p>
      </dgm:t>
    </dgm:pt>
    <dgm:pt modelId="{C19F9633-F8E7-4F61-9967-D3069CCD8505}" type="parTrans" cxnId="{0DC34222-E55C-48E9-AA4D-CD47E9C4E65D}">
      <dgm:prSet/>
      <dgm:spPr/>
      <dgm:t>
        <a:bodyPr/>
        <a:lstStyle/>
        <a:p>
          <a:endParaRPr lang="ru-RU"/>
        </a:p>
      </dgm:t>
    </dgm:pt>
    <dgm:pt modelId="{AFB28694-A611-43EC-96CF-057CA001E346}" type="sibTrans" cxnId="{0DC34222-E55C-48E9-AA4D-CD47E9C4E65D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AB8C4CFF-CC56-4153-858A-D5D8823F76F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100" dirty="0" smtClean="0">
              <a:solidFill>
                <a:srgbClr val="FFFF00"/>
              </a:solidFill>
            </a:rPr>
            <a:t>Преподавание и обучение в соответствии с возрастными особенностями учеников</a:t>
          </a:r>
          <a:endParaRPr lang="ru-RU" sz="1100" dirty="0">
            <a:solidFill>
              <a:srgbClr val="FFFF00"/>
            </a:solidFill>
          </a:endParaRPr>
        </a:p>
      </dgm:t>
    </dgm:pt>
    <dgm:pt modelId="{F7C4C819-F56E-4389-B7AB-5A491B55E163}" type="parTrans" cxnId="{47A837F6-3E88-4FEA-9FCE-E07BDB47790C}">
      <dgm:prSet/>
      <dgm:spPr/>
      <dgm:t>
        <a:bodyPr/>
        <a:lstStyle/>
        <a:p>
          <a:endParaRPr lang="ru-RU"/>
        </a:p>
      </dgm:t>
    </dgm:pt>
    <dgm:pt modelId="{25A31BF2-836A-4CD2-AAA7-A63471A811B0}" type="sibTrans" cxnId="{47A837F6-3E88-4FEA-9FCE-E07BDB47790C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A6178B9F-38A8-40F4-B7D2-CE2F15D874A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Управление и лидерство в обучении</a:t>
          </a:r>
          <a:endParaRPr lang="ru-RU" sz="1600" dirty="0">
            <a:solidFill>
              <a:srgbClr val="FFFF00"/>
            </a:solidFill>
          </a:endParaRPr>
        </a:p>
      </dgm:t>
    </dgm:pt>
    <dgm:pt modelId="{7E01DF3F-8D01-435C-AF0D-EC25C029A272}" type="parTrans" cxnId="{E0C56301-B3DE-4D28-8442-A11551683EAC}">
      <dgm:prSet/>
      <dgm:spPr/>
      <dgm:t>
        <a:bodyPr/>
        <a:lstStyle/>
        <a:p>
          <a:endParaRPr lang="ru-RU"/>
        </a:p>
      </dgm:t>
    </dgm:pt>
    <dgm:pt modelId="{FBE282F3-9B06-4DE9-9317-99F6C93EC24D}" type="sibTrans" cxnId="{E0C56301-B3DE-4D28-8442-A11551683EAC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5D9E3524-4126-43C3-A365-55BF5DD97FCA}" type="pres">
      <dgm:prSet presAssocID="{8604B6FD-19F7-4CA0-9C1E-6828D7AE0C5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0A0E5B-ABD4-4362-8324-226FCC92AEF3}" type="pres">
      <dgm:prSet presAssocID="{921BC43A-2001-460B-8C79-25991E6ACE38}" presName="node" presStyleLbl="node1" presStyleIdx="0" presStyleCnt="7" custRadScaleRad="103638" custRadScaleInc="36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CC7764-4DED-403B-9417-23785839456A}" type="pres">
      <dgm:prSet presAssocID="{BB81DB7B-7822-403F-8FE7-DE06E25014CF}" presName="sibTrans" presStyleLbl="sibTrans2D1" presStyleIdx="0" presStyleCnt="7"/>
      <dgm:spPr/>
      <dgm:t>
        <a:bodyPr/>
        <a:lstStyle/>
        <a:p>
          <a:endParaRPr lang="ru-RU"/>
        </a:p>
      </dgm:t>
    </dgm:pt>
    <dgm:pt modelId="{C6837299-117B-40B2-9F05-D57C0774E9EB}" type="pres">
      <dgm:prSet presAssocID="{BB81DB7B-7822-403F-8FE7-DE06E25014CF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D9DD9452-1AD2-4C75-AA81-6CE48921297B}" type="pres">
      <dgm:prSet presAssocID="{31E3C4BC-C7FC-4E01-A830-2083FE2CC88E}" presName="node" presStyleLbl="node1" presStyleIdx="1" presStyleCnt="7" custRadScaleRad="169186" custRadScaleInc="9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9940E-8E86-4C8F-A3D3-13C5E33EF2FB}" type="pres">
      <dgm:prSet presAssocID="{B50AA089-80B4-471D-A37E-783A168CDBED}" presName="sibTrans" presStyleLbl="sibTrans2D1" presStyleIdx="1" presStyleCnt="7"/>
      <dgm:spPr/>
      <dgm:t>
        <a:bodyPr/>
        <a:lstStyle/>
        <a:p>
          <a:endParaRPr lang="ru-RU"/>
        </a:p>
      </dgm:t>
    </dgm:pt>
    <dgm:pt modelId="{839E75CC-A9CA-4009-8F52-D5D5A8CB6AFB}" type="pres">
      <dgm:prSet presAssocID="{B50AA089-80B4-471D-A37E-783A168CDBED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C5F847CB-2B47-4C46-A832-7E00E9DC8CE0}" type="pres">
      <dgm:prSet presAssocID="{133071E6-A73C-4E07-96AE-A3F358E49A2C}" presName="node" presStyleLbl="node1" presStyleIdx="2" presStyleCnt="7" custRadScaleRad="163525" custRadScaleInc="80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2E0A0-C119-4DDA-9BCC-6288CF13D423}" type="pres">
      <dgm:prSet presAssocID="{0761210E-06B3-43A2-B8DE-23EE20381781}" presName="sibTrans" presStyleLbl="sibTrans2D1" presStyleIdx="2" presStyleCnt="7"/>
      <dgm:spPr/>
      <dgm:t>
        <a:bodyPr/>
        <a:lstStyle/>
        <a:p>
          <a:endParaRPr lang="ru-RU"/>
        </a:p>
      </dgm:t>
    </dgm:pt>
    <dgm:pt modelId="{C66CBC54-A205-4774-9215-D1AC113187DF}" type="pres">
      <dgm:prSet presAssocID="{0761210E-06B3-43A2-B8DE-23EE20381781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C7C741BC-5BA4-4A32-9AE9-FD51D3B93CD0}" type="pres">
      <dgm:prSet presAssocID="{A104F60A-B5A7-4ABA-8D78-357ACC37B6B4}" presName="node" presStyleLbl="node1" presStyleIdx="3" presStyleCnt="7" custRadScaleRad="90777" custRadScaleInc="737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BFC12-2F1F-4B2A-8960-0E83D002BC8A}" type="pres">
      <dgm:prSet presAssocID="{683484D6-0B33-4B9E-97DF-7F15B23ACD98}" presName="sibTrans" presStyleLbl="sibTrans2D1" presStyleIdx="3" presStyleCnt="7"/>
      <dgm:spPr/>
      <dgm:t>
        <a:bodyPr/>
        <a:lstStyle/>
        <a:p>
          <a:endParaRPr lang="ru-RU"/>
        </a:p>
      </dgm:t>
    </dgm:pt>
    <dgm:pt modelId="{B3783188-6B3F-4DE2-A89C-2E44CFE277BD}" type="pres">
      <dgm:prSet presAssocID="{683484D6-0B33-4B9E-97DF-7F15B23ACD98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72E01F4E-6DB2-4BFD-B648-B2EE46084EC6}" type="pres">
      <dgm:prSet presAssocID="{9D5283D1-691A-4770-AC52-0C2C6AD6897B}" presName="node" presStyleLbl="node1" presStyleIdx="4" presStyleCnt="7" custRadScaleRad="156017" custRadScaleInc="112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B13A8-3F5E-4FFB-8101-48735D02EDBF}" type="pres">
      <dgm:prSet presAssocID="{AFB28694-A611-43EC-96CF-057CA001E346}" presName="sibTrans" presStyleLbl="sibTrans2D1" presStyleIdx="4" presStyleCnt="7"/>
      <dgm:spPr/>
      <dgm:t>
        <a:bodyPr/>
        <a:lstStyle/>
        <a:p>
          <a:endParaRPr lang="ru-RU"/>
        </a:p>
      </dgm:t>
    </dgm:pt>
    <dgm:pt modelId="{42C3D5A6-EB59-4D95-86E8-63EF0DEA1184}" type="pres">
      <dgm:prSet presAssocID="{AFB28694-A611-43EC-96CF-057CA001E346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1C77BB96-E22D-4FDA-8CF5-50183EFF154C}" type="pres">
      <dgm:prSet presAssocID="{AB8C4CFF-CC56-4153-858A-D5D8823F76FB}" presName="node" presStyleLbl="node1" presStyleIdx="5" presStyleCnt="7" custRadScaleRad="130026" custRadScaleInc="58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832EC-6001-4470-965E-3B558A367CA3}" type="pres">
      <dgm:prSet presAssocID="{25A31BF2-836A-4CD2-AAA7-A63471A811B0}" presName="sibTrans" presStyleLbl="sibTrans2D1" presStyleIdx="5" presStyleCnt="7"/>
      <dgm:spPr/>
      <dgm:t>
        <a:bodyPr/>
        <a:lstStyle/>
        <a:p>
          <a:endParaRPr lang="ru-RU"/>
        </a:p>
      </dgm:t>
    </dgm:pt>
    <dgm:pt modelId="{46CAA732-CCCC-4D3B-A2F8-282AE633E951}" type="pres">
      <dgm:prSet presAssocID="{25A31BF2-836A-4CD2-AAA7-A63471A811B0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A1F7FF14-711C-4B2F-A8B0-20E38174E35B}" type="pres">
      <dgm:prSet presAssocID="{A6178B9F-38A8-40F4-B7D2-CE2F15D874AB}" presName="node" presStyleLbl="node1" presStyleIdx="6" presStyleCnt="7" custRadScaleRad="169186" custRadScaleInc="-9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A14E2-1CB3-40E9-AACE-C544EBE4E8A0}" type="pres">
      <dgm:prSet presAssocID="{FBE282F3-9B06-4DE9-9317-99F6C93EC24D}" presName="sibTrans" presStyleLbl="sibTrans2D1" presStyleIdx="6" presStyleCnt="7"/>
      <dgm:spPr/>
      <dgm:t>
        <a:bodyPr/>
        <a:lstStyle/>
        <a:p>
          <a:endParaRPr lang="ru-RU"/>
        </a:p>
      </dgm:t>
    </dgm:pt>
    <dgm:pt modelId="{01848455-4C98-40D7-9351-A8F9303E6158}" type="pres">
      <dgm:prSet presAssocID="{FBE282F3-9B06-4DE9-9317-99F6C93EC24D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E0C56301-B3DE-4D28-8442-A11551683EAC}" srcId="{8604B6FD-19F7-4CA0-9C1E-6828D7AE0C5F}" destId="{A6178B9F-38A8-40F4-B7D2-CE2F15D874AB}" srcOrd="6" destOrd="0" parTransId="{7E01DF3F-8D01-435C-AF0D-EC25C029A272}" sibTransId="{FBE282F3-9B06-4DE9-9317-99F6C93EC24D}"/>
    <dgm:cxn modelId="{7341FC67-646A-4BBF-9ED2-A2417B004993}" type="presOf" srcId="{921BC43A-2001-460B-8C79-25991E6ACE38}" destId="{F30A0E5B-ABD4-4362-8324-226FCC92AEF3}" srcOrd="0" destOrd="0" presId="urn:microsoft.com/office/officeart/2005/8/layout/cycle2"/>
    <dgm:cxn modelId="{9CAFEBCE-4AAB-4500-8468-38C0FC03BE9F}" type="presOf" srcId="{A6178B9F-38A8-40F4-B7D2-CE2F15D874AB}" destId="{A1F7FF14-711C-4B2F-A8B0-20E38174E35B}" srcOrd="0" destOrd="0" presId="urn:microsoft.com/office/officeart/2005/8/layout/cycle2"/>
    <dgm:cxn modelId="{324BCFAB-C682-47ED-B3D7-1B047A304525}" type="presOf" srcId="{31E3C4BC-C7FC-4E01-A830-2083FE2CC88E}" destId="{D9DD9452-1AD2-4C75-AA81-6CE48921297B}" srcOrd="0" destOrd="0" presId="urn:microsoft.com/office/officeart/2005/8/layout/cycle2"/>
    <dgm:cxn modelId="{6D7F6C36-9FF0-4005-843E-86F215DD0D74}" type="presOf" srcId="{9D5283D1-691A-4770-AC52-0C2C6AD6897B}" destId="{72E01F4E-6DB2-4BFD-B648-B2EE46084EC6}" srcOrd="0" destOrd="0" presId="urn:microsoft.com/office/officeart/2005/8/layout/cycle2"/>
    <dgm:cxn modelId="{AC58E060-65DB-4F06-8AAD-BB88BEAD7897}" type="presOf" srcId="{683484D6-0B33-4B9E-97DF-7F15B23ACD98}" destId="{654BFC12-2F1F-4B2A-8960-0E83D002BC8A}" srcOrd="0" destOrd="0" presId="urn:microsoft.com/office/officeart/2005/8/layout/cycle2"/>
    <dgm:cxn modelId="{270CF13C-BC76-4009-933B-DFA8E0E612FA}" type="presOf" srcId="{B50AA089-80B4-471D-A37E-783A168CDBED}" destId="{AD79940E-8E86-4C8F-A3D3-13C5E33EF2FB}" srcOrd="0" destOrd="0" presId="urn:microsoft.com/office/officeart/2005/8/layout/cycle2"/>
    <dgm:cxn modelId="{7AF29B9E-D7D2-42FE-BF05-8D3F305C6F52}" type="presOf" srcId="{FBE282F3-9B06-4DE9-9317-99F6C93EC24D}" destId="{143A14E2-1CB3-40E9-AACE-C544EBE4E8A0}" srcOrd="0" destOrd="0" presId="urn:microsoft.com/office/officeart/2005/8/layout/cycle2"/>
    <dgm:cxn modelId="{70D0B7D6-1230-44BE-8419-7D87DD23C9BC}" type="presOf" srcId="{0761210E-06B3-43A2-B8DE-23EE20381781}" destId="{C66CBC54-A205-4774-9215-D1AC113187DF}" srcOrd="1" destOrd="0" presId="urn:microsoft.com/office/officeart/2005/8/layout/cycle2"/>
    <dgm:cxn modelId="{14B0CE51-E0F0-4053-9443-C7901D4A7F40}" srcId="{8604B6FD-19F7-4CA0-9C1E-6828D7AE0C5F}" destId="{921BC43A-2001-460B-8C79-25991E6ACE38}" srcOrd="0" destOrd="0" parTransId="{8CF76CA9-D5F4-4E3C-B409-A51F8D647A30}" sibTransId="{BB81DB7B-7822-403F-8FE7-DE06E25014CF}"/>
    <dgm:cxn modelId="{DC799800-E0BD-456D-AC7F-0B2E37376460}" type="presOf" srcId="{0761210E-06B3-43A2-B8DE-23EE20381781}" destId="{EF42E0A0-C119-4DDA-9BCC-6288CF13D423}" srcOrd="0" destOrd="0" presId="urn:microsoft.com/office/officeart/2005/8/layout/cycle2"/>
    <dgm:cxn modelId="{17026A0E-295E-4FDC-8D96-698F60DACC31}" type="presOf" srcId="{AFB28694-A611-43EC-96CF-057CA001E346}" destId="{42C3D5A6-EB59-4D95-86E8-63EF0DEA1184}" srcOrd="1" destOrd="0" presId="urn:microsoft.com/office/officeart/2005/8/layout/cycle2"/>
    <dgm:cxn modelId="{D3D190CE-1EC2-4A71-8FC1-7D62C2350600}" type="presOf" srcId="{8604B6FD-19F7-4CA0-9C1E-6828D7AE0C5F}" destId="{5D9E3524-4126-43C3-A365-55BF5DD97FCA}" srcOrd="0" destOrd="0" presId="urn:microsoft.com/office/officeart/2005/8/layout/cycle2"/>
    <dgm:cxn modelId="{813D5222-AF5C-4FEA-A5E1-9A6AE59FECA9}" type="presOf" srcId="{25A31BF2-836A-4CD2-AAA7-A63471A811B0}" destId="{46CAA732-CCCC-4D3B-A2F8-282AE633E951}" srcOrd="1" destOrd="0" presId="urn:microsoft.com/office/officeart/2005/8/layout/cycle2"/>
    <dgm:cxn modelId="{CAC35E67-B463-4279-B37C-D7ABDEF0B115}" type="presOf" srcId="{AFB28694-A611-43EC-96CF-057CA001E346}" destId="{DBFB13A8-3F5E-4FFB-8101-48735D02EDBF}" srcOrd="0" destOrd="0" presId="urn:microsoft.com/office/officeart/2005/8/layout/cycle2"/>
    <dgm:cxn modelId="{36891BD1-8DEC-4F00-A3E9-F50D2CB6C5B6}" type="presOf" srcId="{BB81DB7B-7822-403F-8FE7-DE06E25014CF}" destId="{C7CC7764-4DED-403B-9417-23785839456A}" srcOrd="0" destOrd="0" presId="urn:microsoft.com/office/officeart/2005/8/layout/cycle2"/>
    <dgm:cxn modelId="{2A5B69B7-50CA-4BD9-A8F3-A770157AD478}" srcId="{8604B6FD-19F7-4CA0-9C1E-6828D7AE0C5F}" destId="{133071E6-A73C-4E07-96AE-A3F358E49A2C}" srcOrd="2" destOrd="0" parTransId="{A192CEA9-C3F1-4362-BDD0-0F71F5203316}" sibTransId="{0761210E-06B3-43A2-B8DE-23EE20381781}"/>
    <dgm:cxn modelId="{9ADEFBB6-6100-4303-91E7-813C0A2F013B}" type="presOf" srcId="{133071E6-A73C-4E07-96AE-A3F358E49A2C}" destId="{C5F847CB-2B47-4C46-A832-7E00E9DC8CE0}" srcOrd="0" destOrd="0" presId="urn:microsoft.com/office/officeart/2005/8/layout/cycle2"/>
    <dgm:cxn modelId="{AD328AFA-718A-4D27-85E6-C7F260BE2D45}" srcId="{8604B6FD-19F7-4CA0-9C1E-6828D7AE0C5F}" destId="{A104F60A-B5A7-4ABA-8D78-357ACC37B6B4}" srcOrd="3" destOrd="0" parTransId="{8A99B1A7-CB01-4E56-8E0E-7F17D8672AE3}" sibTransId="{683484D6-0B33-4B9E-97DF-7F15B23ACD98}"/>
    <dgm:cxn modelId="{F8231BF1-83B3-4E12-A033-B2682120AA80}" type="presOf" srcId="{BB81DB7B-7822-403F-8FE7-DE06E25014CF}" destId="{C6837299-117B-40B2-9F05-D57C0774E9EB}" srcOrd="1" destOrd="0" presId="urn:microsoft.com/office/officeart/2005/8/layout/cycle2"/>
    <dgm:cxn modelId="{0DC34222-E55C-48E9-AA4D-CD47E9C4E65D}" srcId="{8604B6FD-19F7-4CA0-9C1E-6828D7AE0C5F}" destId="{9D5283D1-691A-4770-AC52-0C2C6AD6897B}" srcOrd="4" destOrd="0" parTransId="{C19F9633-F8E7-4F61-9967-D3069CCD8505}" sibTransId="{AFB28694-A611-43EC-96CF-057CA001E346}"/>
    <dgm:cxn modelId="{F1F948BD-795C-47BE-9346-A67E2807D4F2}" type="presOf" srcId="{AB8C4CFF-CC56-4153-858A-D5D8823F76FB}" destId="{1C77BB96-E22D-4FDA-8CF5-50183EFF154C}" srcOrd="0" destOrd="0" presId="urn:microsoft.com/office/officeart/2005/8/layout/cycle2"/>
    <dgm:cxn modelId="{BC8EE8E5-35AD-4C58-AFB4-99B71D43CA07}" type="presOf" srcId="{683484D6-0B33-4B9E-97DF-7F15B23ACD98}" destId="{B3783188-6B3F-4DE2-A89C-2E44CFE277BD}" srcOrd="1" destOrd="0" presId="urn:microsoft.com/office/officeart/2005/8/layout/cycle2"/>
    <dgm:cxn modelId="{C1C2C672-011E-4C65-9897-74C5AFC9EB73}" type="presOf" srcId="{25A31BF2-836A-4CD2-AAA7-A63471A811B0}" destId="{F5B832EC-6001-4470-965E-3B558A367CA3}" srcOrd="0" destOrd="0" presId="urn:microsoft.com/office/officeart/2005/8/layout/cycle2"/>
    <dgm:cxn modelId="{50BB66EA-1F89-4E65-816D-9F35496F5347}" type="presOf" srcId="{B50AA089-80B4-471D-A37E-783A168CDBED}" destId="{839E75CC-A9CA-4009-8F52-D5D5A8CB6AFB}" srcOrd="1" destOrd="0" presId="urn:microsoft.com/office/officeart/2005/8/layout/cycle2"/>
    <dgm:cxn modelId="{CD8456BE-8765-4DE0-BEEA-36250B31923E}" type="presOf" srcId="{A104F60A-B5A7-4ABA-8D78-357ACC37B6B4}" destId="{C7C741BC-5BA4-4A32-9AE9-FD51D3B93CD0}" srcOrd="0" destOrd="0" presId="urn:microsoft.com/office/officeart/2005/8/layout/cycle2"/>
    <dgm:cxn modelId="{266EAA3A-C923-4BEC-8A70-96007B4622A5}" srcId="{8604B6FD-19F7-4CA0-9C1E-6828D7AE0C5F}" destId="{31E3C4BC-C7FC-4E01-A830-2083FE2CC88E}" srcOrd="1" destOrd="0" parTransId="{0979CAF8-9131-46AB-A80F-4D59D7A8123A}" sibTransId="{B50AA089-80B4-471D-A37E-783A168CDBED}"/>
    <dgm:cxn modelId="{47A837F6-3E88-4FEA-9FCE-E07BDB47790C}" srcId="{8604B6FD-19F7-4CA0-9C1E-6828D7AE0C5F}" destId="{AB8C4CFF-CC56-4153-858A-D5D8823F76FB}" srcOrd="5" destOrd="0" parTransId="{F7C4C819-F56E-4389-B7AB-5A491B55E163}" sibTransId="{25A31BF2-836A-4CD2-AAA7-A63471A811B0}"/>
    <dgm:cxn modelId="{9500436F-1175-417C-944E-7B8909E1ECA0}" type="presOf" srcId="{FBE282F3-9B06-4DE9-9317-99F6C93EC24D}" destId="{01848455-4C98-40D7-9351-A8F9303E6158}" srcOrd="1" destOrd="0" presId="urn:microsoft.com/office/officeart/2005/8/layout/cycle2"/>
    <dgm:cxn modelId="{1B07CE62-0E8A-4AED-B9A2-7550CB1C77D0}" type="presParOf" srcId="{5D9E3524-4126-43C3-A365-55BF5DD97FCA}" destId="{F30A0E5B-ABD4-4362-8324-226FCC92AEF3}" srcOrd="0" destOrd="0" presId="urn:microsoft.com/office/officeart/2005/8/layout/cycle2"/>
    <dgm:cxn modelId="{32C66531-93DD-4FA8-A6D3-0373F0B16998}" type="presParOf" srcId="{5D9E3524-4126-43C3-A365-55BF5DD97FCA}" destId="{C7CC7764-4DED-403B-9417-23785839456A}" srcOrd="1" destOrd="0" presId="urn:microsoft.com/office/officeart/2005/8/layout/cycle2"/>
    <dgm:cxn modelId="{81F09BB4-0FA7-49D3-8260-8C887F0830B9}" type="presParOf" srcId="{C7CC7764-4DED-403B-9417-23785839456A}" destId="{C6837299-117B-40B2-9F05-D57C0774E9EB}" srcOrd="0" destOrd="0" presId="urn:microsoft.com/office/officeart/2005/8/layout/cycle2"/>
    <dgm:cxn modelId="{67A3DB01-E739-4395-9256-35FF7C458C79}" type="presParOf" srcId="{5D9E3524-4126-43C3-A365-55BF5DD97FCA}" destId="{D9DD9452-1AD2-4C75-AA81-6CE48921297B}" srcOrd="2" destOrd="0" presId="urn:microsoft.com/office/officeart/2005/8/layout/cycle2"/>
    <dgm:cxn modelId="{C2FCC744-4983-4208-A9BB-B81BA62F807E}" type="presParOf" srcId="{5D9E3524-4126-43C3-A365-55BF5DD97FCA}" destId="{AD79940E-8E86-4C8F-A3D3-13C5E33EF2FB}" srcOrd="3" destOrd="0" presId="urn:microsoft.com/office/officeart/2005/8/layout/cycle2"/>
    <dgm:cxn modelId="{46E2AD7F-A86C-4150-9352-0E290C7C09DD}" type="presParOf" srcId="{AD79940E-8E86-4C8F-A3D3-13C5E33EF2FB}" destId="{839E75CC-A9CA-4009-8F52-D5D5A8CB6AFB}" srcOrd="0" destOrd="0" presId="urn:microsoft.com/office/officeart/2005/8/layout/cycle2"/>
    <dgm:cxn modelId="{FA32D391-F66A-435E-81D2-BFF101ECE2C9}" type="presParOf" srcId="{5D9E3524-4126-43C3-A365-55BF5DD97FCA}" destId="{C5F847CB-2B47-4C46-A832-7E00E9DC8CE0}" srcOrd="4" destOrd="0" presId="urn:microsoft.com/office/officeart/2005/8/layout/cycle2"/>
    <dgm:cxn modelId="{A09D5A2E-9A88-4B90-A5B6-07452F5FE178}" type="presParOf" srcId="{5D9E3524-4126-43C3-A365-55BF5DD97FCA}" destId="{EF42E0A0-C119-4DDA-9BCC-6288CF13D423}" srcOrd="5" destOrd="0" presId="urn:microsoft.com/office/officeart/2005/8/layout/cycle2"/>
    <dgm:cxn modelId="{4B5FD1A3-BD46-403F-ACE4-747828B74515}" type="presParOf" srcId="{EF42E0A0-C119-4DDA-9BCC-6288CF13D423}" destId="{C66CBC54-A205-4774-9215-D1AC113187DF}" srcOrd="0" destOrd="0" presId="urn:microsoft.com/office/officeart/2005/8/layout/cycle2"/>
    <dgm:cxn modelId="{1E781AC0-A449-4073-9188-9BFC75E1C9E0}" type="presParOf" srcId="{5D9E3524-4126-43C3-A365-55BF5DD97FCA}" destId="{C7C741BC-5BA4-4A32-9AE9-FD51D3B93CD0}" srcOrd="6" destOrd="0" presId="urn:microsoft.com/office/officeart/2005/8/layout/cycle2"/>
    <dgm:cxn modelId="{F50A4B78-FF94-4E4A-9C8E-8CEF9D98A1A9}" type="presParOf" srcId="{5D9E3524-4126-43C3-A365-55BF5DD97FCA}" destId="{654BFC12-2F1F-4B2A-8960-0E83D002BC8A}" srcOrd="7" destOrd="0" presId="urn:microsoft.com/office/officeart/2005/8/layout/cycle2"/>
    <dgm:cxn modelId="{6C106AD1-D791-4C72-9477-8D4EB23BBC1B}" type="presParOf" srcId="{654BFC12-2F1F-4B2A-8960-0E83D002BC8A}" destId="{B3783188-6B3F-4DE2-A89C-2E44CFE277BD}" srcOrd="0" destOrd="0" presId="urn:microsoft.com/office/officeart/2005/8/layout/cycle2"/>
    <dgm:cxn modelId="{2BDE5D91-3414-4E54-AE43-30B49CB2C9F1}" type="presParOf" srcId="{5D9E3524-4126-43C3-A365-55BF5DD97FCA}" destId="{72E01F4E-6DB2-4BFD-B648-B2EE46084EC6}" srcOrd="8" destOrd="0" presId="urn:microsoft.com/office/officeart/2005/8/layout/cycle2"/>
    <dgm:cxn modelId="{9881EB4F-04F5-4B89-BD54-F825B9CB1756}" type="presParOf" srcId="{5D9E3524-4126-43C3-A365-55BF5DD97FCA}" destId="{DBFB13A8-3F5E-4FFB-8101-48735D02EDBF}" srcOrd="9" destOrd="0" presId="urn:microsoft.com/office/officeart/2005/8/layout/cycle2"/>
    <dgm:cxn modelId="{87D89CA5-B750-4217-AD75-E796D82C0E21}" type="presParOf" srcId="{DBFB13A8-3F5E-4FFB-8101-48735D02EDBF}" destId="{42C3D5A6-EB59-4D95-86E8-63EF0DEA1184}" srcOrd="0" destOrd="0" presId="urn:microsoft.com/office/officeart/2005/8/layout/cycle2"/>
    <dgm:cxn modelId="{C577ED19-70B6-4170-B65E-F0E39527FD9B}" type="presParOf" srcId="{5D9E3524-4126-43C3-A365-55BF5DD97FCA}" destId="{1C77BB96-E22D-4FDA-8CF5-50183EFF154C}" srcOrd="10" destOrd="0" presId="urn:microsoft.com/office/officeart/2005/8/layout/cycle2"/>
    <dgm:cxn modelId="{31A8795A-DF54-44FA-8871-B8716B1203C5}" type="presParOf" srcId="{5D9E3524-4126-43C3-A365-55BF5DD97FCA}" destId="{F5B832EC-6001-4470-965E-3B558A367CA3}" srcOrd="11" destOrd="0" presId="urn:microsoft.com/office/officeart/2005/8/layout/cycle2"/>
    <dgm:cxn modelId="{328D43D7-7E6B-4A5B-8C56-BB1FAF413957}" type="presParOf" srcId="{F5B832EC-6001-4470-965E-3B558A367CA3}" destId="{46CAA732-CCCC-4D3B-A2F8-282AE633E951}" srcOrd="0" destOrd="0" presId="urn:microsoft.com/office/officeart/2005/8/layout/cycle2"/>
    <dgm:cxn modelId="{E1AE54FE-014F-4502-8830-DDA46AAAA0F5}" type="presParOf" srcId="{5D9E3524-4126-43C3-A365-55BF5DD97FCA}" destId="{A1F7FF14-711C-4B2F-A8B0-20E38174E35B}" srcOrd="12" destOrd="0" presId="urn:microsoft.com/office/officeart/2005/8/layout/cycle2"/>
    <dgm:cxn modelId="{F6E18D06-D63D-4199-8987-D12D229A653B}" type="presParOf" srcId="{5D9E3524-4126-43C3-A365-55BF5DD97FCA}" destId="{143A14E2-1CB3-40E9-AACE-C544EBE4E8A0}" srcOrd="13" destOrd="0" presId="urn:microsoft.com/office/officeart/2005/8/layout/cycle2"/>
    <dgm:cxn modelId="{74493012-03E1-4B1C-8319-2D7259723496}" type="presParOf" srcId="{143A14E2-1CB3-40E9-AACE-C544EBE4E8A0}" destId="{01848455-4C98-40D7-9351-A8F9303E6158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318E6C-B171-4334-B4B8-EC510528AD01}">
      <dsp:nvSpPr>
        <dsp:cNvPr id="0" name=""/>
        <dsp:cNvSpPr/>
      </dsp:nvSpPr>
      <dsp:spPr>
        <a:xfrm>
          <a:off x="2678" y="1116123"/>
          <a:ext cx="2687835" cy="154372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Способствовать </a:t>
          </a:r>
          <a:r>
            <a:rPr lang="ru-RU" sz="1200" kern="1200" dirty="0" smtClean="0"/>
            <a:t>в процессе обучения двигательным действиям развитию эмоциональной сферы.</a:t>
          </a:r>
          <a:endParaRPr lang="ru-RU" sz="1200" kern="1200" dirty="0"/>
        </a:p>
      </dsp:txBody>
      <dsp:txXfrm>
        <a:off x="2678" y="1116123"/>
        <a:ext cx="2687835" cy="1543720"/>
      </dsp:txXfrm>
    </dsp:sp>
    <dsp:sp modelId="{BCE1EE9C-DB4C-4EE6-B013-0AD3EE36B590}">
      <dsp:nvSpPr>
        <dsp:cNvPr id="0" name=""/>
        <dsp:cNvSpPr/>
      </dsp:nvSpPr>
      <dsp:spPr>
        <a:xfrm>
          <a:off x="2152947" y="1116123"/>
          <a:ext cx="2687835" cy="15437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Создавать </a:t>
          </a:r>
          <a:r>
            <a:rPr lang="ru-RU" sz="1200" kern="1200" dirty="0" smtClean="0"/>
            <a:t>условия для самостоятельного решения двигательных задач.</a:t>
          </a:r>
          <a:endParaRPr lang="ru-RU" sz="1200" kern="1200" dirty="0"/>
        </a:p>
      </dsp:txBody>
      <dsp:txXfrm>
        <a:off x="2152947" y="1116123"/>
        <a:ext cx="2687835" cy="1543720"/>
      </dsp:txXfrm>
    </dsp:sp>
    <dsp:sp modelId="{386D81FE-437C-4DA3-8E21-E9696AA1AD50}">
      <dsp:nvSpPr>
        <dsp:cNvPr id="0" name=""/>
        <dsp:cNvSpPr/>
      </dsp:nvSpPr>
      <dsp:spPr>
        <a:xfrm>
          <a:off x="4303216" y="1116123"/>
          <a:ext cx="2687835" cy="15437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>
              <a:solidFill>
                <a:schemeClr val="tx1"/>
              </a:solidFill>
            </a:rPr>
            <a:t>Обращать </a:t>
          </a:r>
          <a:r>
            <a:rPr lang="ru-RU" sz="1200" kern="1200" dirty="0" smtClean="0">
              <a:solidFill>
                <a:schemeClr val="tx1"/>
              </a:solidFill>
            </a:rPr>
            <a:t>внимание на постановку частных задач при обучении отдельным двигательным действиям.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4303216" y="1116123"/>
        <a:ext cx="2687835" cy="1543720"/>
      </dsp:txXfrm>
    </dsp:sp>
    <dsp:sp modelId="{F39C6483-411E-470E-9660-8BDD45BF513E}">
      <dsp:nvSpPr>
        <dsp:cNvPr id="0" name=""/>
        <dsp:cNvSpPr/>
      </dsp:nvSpPr>
      <dsp:spPr>
        <a:xfrm>
          <a:off x="6453485" y="1116123"/>
          <a:ext cx="2687835" cy="154372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Формировать </a:t>
          </a:r>
          <a:r>
            <a:rPr lang="ru-RU" sz="1200" kern="1200" smtClean="0"/>
            <a:t>и </a:t>
          </a:r>
          <a:r>
            <a:rPr lang="ru-RU" sz="1200" kern="1200" smtClean="0"/>
            <a:t>совершенствовать двигательные </a:t>
          </a:r>
          <a:r>
            <a:rPr lang="ru-RU" sz="1200" kern="1200" dirty="0" smtClean="0"/>
            <a:t>умения и навыки в прикладном и спортивном направлении</a:t>
          </a:r>
          <a:r>
            <a:rPr lang="ru-RU" sz="1000" kern="1200" dirty="0" smtClean="0"/>
            <a:t>.</a:t>
          </a:r>
          <a:endParaRPr lang="ru-RU" sz="1000" kern="1200" dirty="0"/>
        </a:p>
      </dsp:txBody>
      <dsp:txXfrm>
        <a:off x="6453485" y="1116123"/>
        <a:ext cx="2687835" cy="15437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0A0E5B-ABD4-4362-8324-226FCC92AEF3}">
      <dsp:nvSpPr>
        <dsp:cNvPr id="0" name=""/>
        <dsp:cNvSpPr/>
      </dsp:nvSpPr>
      <dsp:spPr>
        <a:xfrm>
          <a:off x="3832109" y="0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FF00"/>
              </a:solidFill>
            </a:rPr>
            <a:t>Новые подходы в преподавании и обучении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3832109" y="0"/>
        <a:ext cx="1571625" cy="1571625"/>
      </dsp:txXfrm>
    </dsp:sp>
    <dsp:sp modelId="{C7CC7764-4DED-403B-9417-23785839456A}">
      <dsp:nvSpPr>
        <dsp:cNvPr id="0" name=""/>
        <dsp:cNvSpPr/>
      </dsp:nvSpPr>
      <dsp:spPr>
        <a:xfrm rot="1020">
          <a:off x="5863369" y="521134"/>
          <a:ext cx="1107304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20">
        <a:off x="5863369" y="521134"/>
        <a:ext cx="1107304" cy="530423"/>
      </dsp:txXfrm>
    </dsp:sp>
    <dsp:sp modelId="{D9DD9452-1AD2-4C75-AA81-6CE48921297B}">
      <dsp:nvSpPr>
        <dsp:cNvPr id="0" name=""/>
        <dsp:cNvSpPr/>
      </dsp:nvSpPr>
      <dsp:spPr>
        <a:xfrm>
          <a:off x="7492987" y="1086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FF00"/>
              </a:solidFill>
            </a:rPr>
            <a:t>Обучение критическому мышлению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7492987" y="1086"/>
        <a:ext cx="1571625" cy="1571625"/>
      </dsp:txXfrm>
    </dsp:sp>
    <dsp:sp modelId="{AD79940E-8E86-4C8F-A3D3-13C5E33EF2FB}">
      <dsp:nvSpPr>
        <dsp:cNvPr id="0" name=""/>
        <dsp:cNvSpPr/>
      </dsp:nvSpPr>
      <dsp:spPr>
        <a:xfrm rot="5400003">
          <a:off x="7325867" y="3051541"/>
          <a:ext cx="1905860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400003">
        <a:off x="7325867" y="3051541"/>
        <a:ext cx="1905860" cy="530423"/>
      </dsp:txXfrm>
    </dsp:sp>
    <dsp:sp modelId="{C5F847CB-2B47-4C46-A832-7E00E9DC8CE0}">
      <dsp:nvSpPr>
        <dsp:cNvPr id="0" name=""/>
        <dsp:cNvSpPr/>
      </dsp:nvSpPr>
      <dsp:spPr>
        <a:xfrm>
          <a:off x="7492982" y="5168673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rgbClr val="FFFF00"/>
              </a:solidFill>
            </a:rPr>
            <a:t>ОдО</a:t>
          </a:r>
          <a:endParaRPr lang="ru-RU" sz="1600" kern="1200" dirty="0" smtClean="0">
            <a:solidFill>
              <a:srgbClr val="FFFF00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 и оценивание обучения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7492982" y="5168673"/>
        <a:ext cx="1571625" cy="1571625"/>
      </dsp:txXfrm>
    </dsp:sp>
    <dsp:sp modelId="{EF42E0A0-C119-4DDA-9BCC-6288CF13D423}">
      <dsp:nvSpPr>
        <dsp:cNvPr id="0" name=""/>
        <dsp:cNvSpPr/>
      </dsp:nvSpPr>
      <dsp:spPr>
        <a:xfrm rot="10800015">
          <a:off x="6109096" y="5689267"/>
          <a:ext cx="977946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15">
        <a:off x="6109096" y="5689267"/>
        <a:ext cx="977946" cy="530423"/>
      </dsp:txXfrm>
    </dsp:sp>
    <dsp:sp modelId="{C7C741BC-5BA4-4A32-9AE9-FD51D3B93CD0}">
      <dsp:nvSpPr>
        <dsp:cNvPr id="0" name=""/>
        <dsp:cNvSpPr/>
      </dsp:nvSpPr>
      <dsp:spPr>
        <a:xfrm>
          <a:off x="4076176" y="5168658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Использование ИКТ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4076176" y="5168658"/>
        <a:ext cx="1571625" cy="1571625"/>
      </dsp:txXfrm>
    </dsp:sp>
    <dsp:sp modelId="{654BFC12-2F1F-4B2A-8960-0E83D002BC8A}">
      <dsp:nvSpPr>
        <dsp:cNvPr id="0" name=""/>
        <dsp:cNvSpPr/>
      </dsp:nvSpPr>
      <dsp:spPr>
        <a:xfrm rot="10799990">
          <a:off x="2442645" y="5689265"/>
          <a:ext cx="1154361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799990">
        <a:off x="2442645" y="5689265"/>
        <a:ext cx="1154361" cy="530423"/>
      </dsp:txXfrm>
    </dsp:sp>
    <dsp:sp modelId="{72E01F4E-6DB2-4BFD-B648-B2EE46084EC6}">
      <dsp:nvSpPr>
        <dsp:cNvPr id="0" name=""/>
        <dsp:cNvSpPr/>
      </dsp:nvSpPr>
      <dsp:spPr>
        <a:xfrm>
          <a:off x="326510" y="5168669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FF00"/>
              </a:solidFill>
            </a:rPr>
            <a:t>Обучение талантливых и одаренных учеников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326510" y="5168669"/>
        <a:ext cx="1571625" cy="1571625"/>
      </dsp:txXfrm>
    </dsp:sp>
    <dsp:sp modelId="{DBFB13A8-3F5E-4FFB-8101-48735D02EDBF}">
      <dsp:nvSpPr>
        <dsp:cNvPr id="0" name=""/>
        <dsp:cNvSpPr/>
      </dsp:nvSpPr>
      <dsp:spPr>
        <a:xfrm rot="16105625">
          <a:off x="810726" y="4415953"/>
          <a:ext cx="533261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6105625">
        <a:off x="810726" y="4415953"/>
        <a:ext cx="533261" cy="530423"/>
      </dsp:txXfrm>
    </dsp:sp>
    <dsp:sp modelId="{1C77BB96-E22D-4FDA-8CF5-50183EFF154C}">
      <dsp:nvSpPr>
        <dsp:cNvPr id="0" name=""/>
        <dsp:cNvSpPr/>
      </dsp:nvSpPr>
      <dsp:spPr>
        <a:xfrm>
          <a:off x="255751" y="2591861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FFFF00"/>
              </a:solidFill>
            </a:rPr>
            <a:t>Преподавание и обучение в соответствии с возрастными особенностями учеников</a:t>
          </a:r>
          <a:endParaRPr lang="ru-RU" sz="1100" kern="1200" dirty="0">
            <a:solidFill>
              <a:srgbClr val="FFFF00"/>
            </a:solidFill>
          </a:endParaRPr>
        </a:p>
      </dsp:txBody>
      <dsp:txXfrm>
        <a:off x="255751" y="2591861"/>
        <a:ext cx="1571625" cy="1571625"/>
      </dsp:txXfrm>
    </dsp:sp>
    <dsp:sp modelId="{F5B832EC-6001-4470-965E-3B558A367CA3}">
      <dsp:nvSpPr>
        <dsp:cNvPr id="0" name=""/>
        <dsp:cNvSpPr/>
      </dsp:nvSpPr>
      <dsp:spPr>
        <a:xfrm rot="15966339">
          <a:off x="682762" y="1832416"/>
          <a:ext cx="543327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5966339">
        <a:off x="682762" y="1832416"/>
        <a:ext cx="543327" cy="530423"/>
      </dsp:txXfrm>
    </dsp:sp>
    <dsp:sp modelId="{A1F7FF14-711C-4B2F-A8B0-20E38174E35B}">
      <dsp:nvSpPr>
        <dsp:cNvPr id="0" name=""/>
        <dsp:cNvSpPr/>
      </dsp:nvSpPr>
      <dsp:spPr>
        <a:xfrm>
          <a:off x="79387" y="1086"/>
          <a:ext cx="1571625" cy="1571625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Управление и лидерство в обучении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79387" y="1086"/>
        <a:ext cx="1571625" cy="1571625"/>
      </dsp:txXfrm>
    </dsp:sp>
    <dsp:sp modelId="{143A14E2-1CB3-40E9-AACE-C544EBE4E8A0}">
      <dsp:nvSpPr>
        <dsp:cNvPr id="0" name=""/>
        <dsp:cNvSpPr/>
      </dsp:nvSpPr>
      <dsp:spPr>
        <a:xfrm rot="21599005">
          <a:off x="2130853" y="521153"/>
          <a:ext cx="1155981" cy="530423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21599005">
        <a:off x="2130853" y="521153"/>
        <a:ext cx="1155981" cy="530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8B9B95-B5AE-4F15-8EE0-9777128A9F7F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3E387EA-EC1A-4EC9-98F1-CB6CEE4697C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7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11.jpeg"/><Relationship Id="rId10" Type="http://schemas.openxmlformats.org/officeDocument/2006/relationships/image" Target="../media/image6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56792"/>
            <a:ext cx="9144000" cy="5486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Презентация </a:t>
            </a:r>
            <a:r>
              <a:rPr lang="ru-RU" sz="36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Рефлексия  по внедрению изменений в практику преподавания и обучения и управления ими  </a:t>
            </a:r>
            <a:endParaRPr lang="ru-RU" sz="3600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7296" y="2132856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Учитель физкультуры </a:t>
            </a:r>
            <a:r>
              <a:rPr lang="ru-RU" sz="3600" dirty="0" err="1" smtClean="0">
                <a:solidFill>
                  <a:schemeClr val="accent3">
                    <a:lumMod val="50000"/>
                  </a:schemeClr>
                </a:solidFill>
              </a:rPr>
              <a:t>Габбасов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accent3">
                    <a:lumMod val="50000"/>
                  </a:schemeClr>
                </a:solidFill>
              </a:rPr>
              <a:t>Азамат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 Маратович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013217">
            <a:off x="-151029" y="2559554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Мозг, хорошо устроенный, ценится выше, чем мозг, хорошо наполненный»</a:t>
            </a:r>
          </a:p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М. Монтень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0" y="4005064"/>
          <a:ext cx="9144000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4437112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Чему я научился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16632"/>
          <a:ext cx="9144000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C:\Users\пользователь\Desktop\777\Ф\Фото008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712" y="1340768"/>
            <a:ext cx="1524000" cy="1143000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777\Ф\Фото007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912" y="1700808"/>
            <a:ext cx="1524000" cy="1143000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777\Ф\Фото008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2996952"/>
            <a:ext cx="1524000" cy="114300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07704" y="4365104"/>
            <a:ext cx="152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168" y="1340768"/>
            <a:ext cx="1728192" cy="97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56176" y="4365104"/>
            <a:ext cx="152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51920" y="2996952"/>
            <a:ext cx="152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95936" y="4437112"/>
            <a:ext cx="152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07704" y="2708920"/>
            <a:ext cx="152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Перспективный план на будущее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2448272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u-RU" dirty="0" smtClean="0"/>
              <a:t>Развивать новые подходы в обучении, которые помогают эффективно учиться.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dirty="0" smtClean="0"/>
              <a:t>Возможность расширения собственных учебных  границ  ученика.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dirty="0" smtClean="0"/>
              <a:t>Применять оценивание для обучения с целью дальнейшего развития ученика в процессе обучения.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dirty="0" smtClean="0"/>
              <a:t>Акцентировать внимание на работе с талантливыми и одарёнными детьми.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dirty="0" smtClean="0"/>
              <a:t>Развивать  диалоговое обучение «ученик-ученик».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dirty="0" smtClean="0"/>
              <a:t>Внедрять в учебную деятельность идеи 7 модулей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5733256"/>
            <a:ext cx="5004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«Действие происходит не от мысли, </a:t>
            </a:r>
          </a:p>
          <a:p>
            <a:pPr algn="ctr"/>
            <a:r>
              <a:rPr lang="ru-RU" dirty="0" smtClean="0"/>
              <a:t>а от готовности к ответственности».</a:t>
            </a:r>
          </a:p>
          <a:p>
            <a:pPr algn="ctr"/>
            <a:r>
              <a:rPr lang="ru-RU" dirty="0" smtClean="0"/>
              <a:t>Дитрих Бонхоеффер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077072"/>
            <a:ext cx="75608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ОБРАЗОВАТЕЛЬНОЕ НАПРАВЛЕНИЕ</a:t>
            </a:r>
            <a:r>
              <a:rPr lang="ru-RU" b="1" dirty="0" smtClean="0"/>
              <a:t> </a:t>
            </a:r>
            <a:r>
              <a:rPr lang="ru-RU" dirty="0" smtClean="0"/>
              <a:t>–обеспечить усвоение систематизированных знаний, формирование двигательных умений и навыков, развитие двигательных способностей, внедрение в практику нетрадиционных методов и приемов формирования движений и развитие физических качеств.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269</TotalTime>
  <Words>210</Words>
  <Application>Microsoft Office PowerPoint</Application>
  <PresentationFormat>Экран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Презентация  Рефлексия  по внедрению изменений в практику преподавания и обучения и управления ими  </vt:lpstr>
      <vt:lpstr>Слайд 2</vt:lpstr>
      <vt:lpstr>Перспективный план на будущее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Алтын</dc:creator>
  <cp:lastModifiedBy>Алтын</cp:lastModifiedBy>
  <cp:revision>29</cp:revision>
  <dcterms:created xsi:type="dcterms:W3CDTF">2012-11-21T08:31:36Z</dcterms:created>
  <dcterms:modified xsi:type="dcterms:W3CDTF">2012-11-22T06:03:45Z</dcterms:modified>
</cp:coreProperties>
</file>