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63DCC9-6D79-43AD-A99A-71DB521DDF8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4E0251-974A-4363-B975-4F229F851241}">
      <dgm:prSet phldrT="[Текст]" custT="1"/>
      <dgm:spPr>
        <a:solidFill>
          <a:schemeClr val="accent3">
            <a:lumMod val="75000"/>
          </a:schemeClr>
        </a:solidFill>
        <a:ln w="57150">
          <a:solidFill>
            <a:srgbClr val="FF0000"/>
          </a:solidFill>
        </a:ln>
      </dgm:spPr>
      <dgm:t>
        <a:bodyPr/>
        <a:lstStyle/>
        <a:p>
          <a:r>
            <a:rPr lang="ru-RU" sz="1800" dirty="0" smtClean="0">
              <a:solidFill>
                <a:srgbClr val="FFFF00"/>
              </a:solidFill>
            </a:rPr>
            <a:t>Вводно-подготовительная часть</a:t>
          </a:r>
          <a:endParaRPr lang="ru-RU" sz="1800" dirty="0">
            <a:solidFill>
              <a:srgbClr val="FFFF00"/>
            </a:solidFill>
          </a:endParaRPr>
        </a:p>
      </dgm:t>
    </dgm:pt>
    <dgm:pt modelId="{674826F5-A694-491C-A379-66F8EFE814A3}" type="parTrans" cxnId="{466BBB57-F6A0-40E4-A695-9E6576568191}">
      <dgm:prSet/>
      <dgm:spPr/>
      <dgm:t>
        <a:bodyPr/>
        <a:lstStyle/>
        <a:p>
          <a:endParaRPr lang="ru-RU"/>
        </a:p>
      </dgm:t>
    </dgm:pt>
    <dgm:pt modelId="{F6D147C2-AAC6-4070-A17A-F98E848502CC}" type="sibTrans" cxnId="{466BBB57-F6A0-40E4-A695-9E6576568191}">
      <dgm:prSet/>
      <dgm:spPr>
        <a:solidFill>
          <a:srgbClr val="FFFF00"/>
        </a:solidFill>
      </dgm:spPr>
      <dgm:t>
        <a:bodyPr/>
        <a:lstStyle/>
        <a:p>
          <a:endParaRPr lang="ru-RU">
            <a:solidFill>
              <a:srgbClr val="FFFF00"/>
            </a:solidFill>
          </a:endParaRPr>
        </a:p>
      </dgm:t>
    </dgm:pt>
    <dgm:pt modelId="{5AE69942-FB94-4F54-B2F5-7B52243E9D9A}">
      <dgm:prSet phldrT="[Текст]" custT="1"/>
      <dgm:spPr>
        <a:solidFill>
          <a:schemeClr val="accent5">
            <a:lumMod val="50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ru-RU" sz="1400" dirty="0" smtClean="0">
              <a:solidFill>
                <a:srgbClr val="FFFF00"/>
              </a:solidFill>
            </a:rPr>
            <a:t>строевые упражнения</a:t>
          </a:r>
          <a:endParaRPr lang="ru-RU" sz="1400" dirty="0">
            <a:solidFill>
              <a:srgbClr val="FFFF00"/>
            </a:solidFill>
          </a:endParaRPr>
        </a:p>
      </dgm:t>
    </dgm:pt>
    <dgm:pt modelId="{B2D6134C-5F45-470F-8A2E-99E8045EDBFD}" type="parTrans" cxnId="{7B5E6D30-1DC1-47C4-9757-CBE216520B9A}">
      <dgm:prSet/>
      <dgm:spPr/>
      <dgm:t>
        <a:bodyPr/>
        <a:lstStyle/>
        <a:p>
          <a:endParaRPr lang="ru-RU"/>
        </a:p>
      </dgm:t>
    </dgm:pt>
    <dgm:pt modelId="{25C77232-EBE4-4CA2-B033-525EBEEC1E8E}" type="sibTrans" cxnId="{7B5E6D30-1DC1-47C4-9757-CBE216520B9A}">
      <dgm:prSet/>
      <dgm:spPr>
        <a:solidFill>
          <a:srgbClr val="FFFF00"/>
        </a:solidFill>
      </dgm:spPr>
      <dgm:t>
        <a:bodyPr/>
        <a:lstStyle/>
        <a:p>
          <a:endParaRPr lang="ru-RU">
            <a:solidFill>
              <a:srgbClr val="FFFF00"/>
            </a:solidFill>
          </a:endParaRPr>
        </a:p>
      </dgm:t>
    </dgm:pt>
    <dgm:pt modelId="{B5C52E1B-477A-4C8E-B7DA-420C110E5B40}">
      <dgm:prSet phldrT="[Текст]" custT="1"/>
      <dgm:spPr>
        <a:solidFill>
          <a:schemeClr val="accent5">
            <a:lumMod val="50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ru-RU" sz="1800" dirty="0" smtClean="0">
              <a:solidFill>
                <a:srgbClr val="FFFF00"/>
              </a:solidFill>
            </a:rPr>
            <a:t>Ходьба бег</a:t>
          </a:r>
          <a:endParaRPr lang="ru-RU" sz="1800" dirty="0">
            <a:solidFill>
              <a:srgbClr val="FFFF00"/>
            </a:solidFill>
          </a:endParaRPr>
        </a:p>
      </dgm:t>
    </dgm:pt>
    <dgm:pt modelId="{DCDC454E-E66E-4D6D-B11C-95E3AF7E2343}" type="parTrans" cxnId="{F5BE5AC7-8143-416A-88C2-C3EAC6EF8CC8}">
      <dgm:prSet/>
      <dgm:spPr/>
      <dgm:t>
        <a:bodyPr/>
        <a:lstStyle/>
        <a:p>
          <a:endParaRPr lang="ru-RU"/>
        </a:p>
      </dgm:t>
    </dgm:pt>
    <dgm:pt modelId="{B49EDDDE-65FC-428E-ACE4-15BA3DB9295D}" type="sibTrans" cxnId="{F5BE5AC7-8143-416A-88C2-C3EAC6EF8CC8}">
      <dgm:prSet/>
      <dgm:spPr>
        <a:solidFill>
          <a:srgbClr val="FFFF00"/>
        </a:solidFill>
      </dgm:spPr>
      <dgm:t>
        <a:bodyPr/>
        <a:lstStyle/>
        <a:p>
          <a:endParaRPr lang="ru-RU">
            <a:solidFill>
              <a:srgbClr val="FFFF00"/>
            </a:solidFill>
          </a:endParaRPr>
        </a:p>
      </dgm:t>
    </dgm:pt>
    <dgm:pt modelId="{40B75EB1-E04B-42D5-8E66-EDCB9A84F01D}">
      <dgm:prSet phldrT="[Текст]" custT="1"/>
      <dgm:spPr>
        <a:solidFill>
          <a:schemeClr val="accent5">
            <a:lumMod val="50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ru-RU" sz="1600" dirty="0" smtClean="0">
              <a:solidFill>
                <a:srgbClr val="FFFF00"/>
              </a:solidFill>
            </a:rPr>
            <a:t>ОРУ</a:t>
          </a:r>
          <a:endParaRPr lang="ru-RU" sz="1600" dirty="0">
            <a:solidFill>
              <a:srgbClr val="FFFF00"/>
            </a:solidFill>
          </a:endParaRPr>
        </a:p>
      </dgm:t>
    </dgm:pt>
    <dgm:pt modelId="{703FBD32-A906-4D42-B858-827449073563}" type="parTrans" cxnId="{599F07CD-0040-4DEA-A3DD-CAED229C971F}">
      <dgm:prSet/>
      <dgm:spPr/>
      <dgm:t>
        <a:bodyPr/>
        <a:lstStyle/>
        <a:p>
          <a:endParaRPr lang="ru-RU"/>
        </a:p>
      </dgm:t>
    </dgm:pt>
    <dgm:pt modelId="{E9B398F5-B570-414D-9D68-C6A55F9DB76D}" type="sibTrans" cxnId="{599F07CD-0040-4DEA-A3DD-CAED229C971F}">
      <dgm:prSet/>
      <dgm:spPr>
        <a:solidFill>
          <a:srgbClr val="FFFF00"/>
        </a:solidFill>
      </dgm:spPr>
      <dgm:t>
        <a:bodyPr/>
        <a:lstStyle/>
        <a:p>
          <a:endParaRPr lang="ru-RU">
            <a:solidFill>
              <a:srgbClr val="FFFF00"/>
            </a:solidFill>
          </a:endParaRPr>
        </a:p>
      </dgm:t>
    </dgm:pt>
    <dgm:pt modelId="{8578399B-A154-4C58-BD64-4F214E2C1A83}">
      <dgm:prSet phldrT="[Текст]" custT="1"/>
      <dgm:spPr>
        <a:solidFill>
          <a:schemeClr val="accent5">
            <a:lumMod val="50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ru-RU" sz="1800" dirty="0" err="1" smtClean="0">
              <a:solidFill>
                <a:srgbClr val="FFFF00"/>
              </a:solidFill>
            </a:rPr>
            <a:t>Стрейчинг</a:t>
          </a:r>
          <a:r>
            <a:rPr lang="ru-RU" sz="1050" dirty="0" smtClean="0">
              <a:solidFill>
                <a:srgbClr val="FFFF00"/>
              </a:solidFill>
            </a:rPr>
            <a:t> </a:t>
          </a:r>
          <a:endParaRPr lang="ru-RU" sz="1050" dirty="0">
            <a:solidFill>
              <a:srgbClr val="FFFF00"/>
            </a:solidFill>
          </a:endParaRPr>
        </a:p>
      </dgm:t>
    </dgm:pt>
    <dgm:pt modelId="{C53744F2-9040-458E-A4BD-33B8D4878CC2}" type="parTrans" cxnId="{185A66F9-279A-4975-BB51-59293063876B}">
      <dgm:prSet/>
      <dgm:spPr/>
      <dgm:t>
        <a:bodyPr/>
        <a:lstStyle/>
        <a:p>
          <a:endParaRPr lang="ru-RU"/>
        </a:p>
      </dgm:t>
    </dgm:pt>
    <dgm:pt modelId="{72C8AD46-C619-49BA-AFEE-4CCB9E4F27D4}" type="sibTrans" cxnId="{185A66F9-279A-4975-BB51-59293063876B}">
      <dgm:prSet/>
      <dgm:spPr>
        <a:solidFill>
          <a:srgbClr val="FFFF00"/>
        </a:solidFill>
      </dgm:spPr>
      <dgm:t>
        <a:bodyPr/>
        <a:lstStyle/>
        <a:p>
          <a:endParaRPr lang="ru-RU">
            <a:solidFill>
              <a:srgbClr val="FFFF00"/>
            </a:solidFill>
          </a:endParaRPr>
        </a:p>
      </dgm:t>
    </dgm:pt>
    <dgm:pt modelId="{7C4AC13A-051B-4D5B-A981-A8B30890803E}">
      <dgm:prSet phldrT="[Текст]"/>
      <dgm:spPr>
        <a:solidFill>
          <a:schemeClr val="accent3">
            <a:lumMod val="75000"/>
          </a:schemeClr>
        </a:solidFill>
        <a:ln w="57150">
          <a:solidFill>
            <a:srgbClr val="FF0000"/>
          </a:solidFill>
        </a:ln>
      </dgm:spPr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Основная часть</a:t>
          </a:r>
          <a:endParaRPr lang="ru-RU" dirty="0">
            <a:solidFill>
              <a:srgbClr val="FFFF00"/>
            </a:solidFill>
          </a:endParaRPr>
        </a:p>
      </dgm:t>
    </dgm:pt>
    <dgm:pt modelId="{9A30CF1A-D0FA-459B-9BB2-A3451C4237BE}" type="parTrans" cxnId="{E0E3E595-69EE-40C1-A539-0FAAB1EA0C3D}">
      <dgm:prSet/>
      <dgm:spPr/>
      <dgm:t>
        <a:bodyPr/>
        <a:lstStyle/>
        <a:p>
          <a:endParaRPr lang="ru-RU"/>
        </a:p>
      </dgm:t>
    </dgm:pt>
    <dgm:pt modelId="{02016D7C-0944-40D4-82DC-805694917B2C}" type="sibTrans" cxnId="{E0E3E595-69EE-40C1-A539-0FAAB1EA0C3D}">
      <dgm:prSet/>
      <dgm:spPr>
        <a:solidFill>
          <a:srgbClr val="FFFF00"/>
        </a:solidFill>
      </dgm:spPr>
      <dgm:t>
        <a:bodyPr/>
        <a:lstStyle/>
        <a:p>
          <a:endParaRPr lang="ru-RU">
            <a:solidFill>
              <a:srgbClr val="FFFF00"/>
            </a:solidFill>
          </a:endParaRPr>
        </a:p>
      </dgm:t>
    </dgm:pt>
    <dgm:pt modelId="{D44D83BB-E54C-4EE5-8CB8-E8075B19C64B}">
      <dgm:prSet phldrT="[Текст]"/>
      <dgm:spPr>
        <a:solidFill>
          <a:schemeClr val="accent5">
            <a:lumMod val="50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Ловля и передача мяча</a:t>
          </a:r>
          <a:endParaRPr lang="ru-RU" dirty="0">
            <a:solidFill>
              <a:srgbClr val="FFFF00"/>
            </a:solidFill>
          </a:endParaRPr>
        </a:p>
      </dgm:t>
    </dgm:pt>
    <dgm:pt modelId="{4D4FBA2B-C4DB-443B-A0BC-A5CD7C702687}" type="parTrans" cxnId="{3FB6B3DF-E99C-4C70-B913-8A2DEB3C8D8A}">
      <dgm:prSet/>
      <dgm:spPr/>
      <dgm:t>
        <a:bodyPr/>
        <a:lstStyle/>
        <a:p>
          <a:endParaRPr lang="ru-RU"/>
        </a:p>
      </dgm:t>
    </dgm:pt>
    <dgm:pt modelId="{122EF05F-B97D-4DA0-82DA-0CABE37DD416}" type="sibTrans" cxnId="{3FB6B3DF-E99C-4C70-B913-8A2DEB3C8D8A}">
      <dgm:prSet/>
      <dgm:spPr>
        <a:solidFill>
          <a:srgbClr val="FFFF00"/>
        </a:solidFill>
      </dgm:spPr>
      <dgm:t>
        <a:bodyPr/>
        <a:lstStyle/>
        <a:p>
          <a:endParaRPr lang="ru-RU">
            <a:solidFill>
              <a:srgbClr val="FFFF00"/>
            </a:solidFill>
          </a:endParaRPr>
        </a:p>
      </dgm:t>
    </dgm:pt>
    <dgm:pt modelId="{525A2FA9-2EE0-49AF-9719-95C2914B2559}">
      <dgm:prSet phldrT="[Текст]"/>
      <dgm:spPr>
        <a:solidFill>
          <a:schemeClr val="accent5">
            <a:lumMod val="50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Передача мяча двумя руками от головы</a:t>
          </a:r>
          <a:endParaRPr lang="ru-RU" dirty="0">
            <a:solidFill>
              <a:srgbClr val="FFFF00"/>
            </a:solidFill>
          </a:endParaRPr>
        </a:p>
      </dgm:t>
    </dgm:pt>
    <dgm:pt modelId="{FFB666C7-34FB-4762-9DE2-84B5AFED3CC2}" type="parTrans" cxnId="{609ABA38-2E13-42A9-AFA8-76B4D7A12192}">
      <dgm:prSet/>
      <dgm:spPr/>
      <dgm:t>
        <a:bodyPr/>
        <a:lstStyle/>
        <a:p>
          <a:endParaRPr lang="ru-RU"/>
        </a:p>
      </dgm:t>
    </dgm:pt>
    <dgm:pt modelId="{1622A3A0-154F-439E-B6AB-4EEB24C2925A}" type="sibTrans" cxnId="{609ABA38-2E13-42A9-AFA8-76B4D7A12192}">
      <dgm:prSet/>
      <dgm:spPr>
        <a:solidFill>
          <a:srgbClr val="FFFF00"/>
        </a:solidFill>
      </dgm:spPr>
      <dgm:t>
        <a:bodyPr/>
        <a:lstStyle/>
        <a:p>
          <a:endParaRPr lang="ru-RU" baseline="0">
            <a:solidFill>
              <a:srgbClr val="FFFF00"/>
            </a:solidFill>
          </a:endParaRPr>
        </a:p>
      </dgm:t>
    </dgm:pt>
    <dgm:pt modelId="{506B6FDC-5A3B-4057-8D4D-2811B24C6BF7}">
      <dgm:prSet phldrT="[Текст]"/>
      <dgm:spPr>
        <a:solidFill>
          <a:schemeClr val="accent5">
            <a:lumMod val="50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Передача двумя руками от груди</a:t>
          </a:r>
          <a:endParaRPr lang="ru-RU" dirty="0">
            <a:solidFill>
              <a:srgbClr val="FFFF00"/>
            </a:solidFill>
          </a:endParaRPr>
        </a:p>
      </dgm:t>
    </dgm:pt>
    <dgm:pt modelId="{564D372C-FBC9-4C24-8366-BB33123B47C1}" type="parTrans" cxnId="{9C5C9530-4C28-49C4-AB58-C37117B9AEA1}">
      <dgm:prSet/>
      <dgm:spPr/>
      <dgm:t>
        <a:bodyPr/>
        <a:lstStyle/>
        <a:p>
          <a:endParaRPr lang="ru-RU"/>
        </a:p>
      </dgm:t>
    </dgm:pt>
    <dgm:pt modelId="{6F3BD493-2F04-4248-A617-0215E6E12D44}" type="sibTrans" cxnId="{9C5C9530-4C28-49C4-AB58-C37117B9AEA1}">
      <dgm:prSet/>
      <dgm:spPr>
        <a:solidFill>
          <a:srgbClr val="FFFF00"/>
        </a:solidFill>
      </dgm:spPr>
      <dgm:t>
        <a:bodyPr/>
        <a:lstStyle/>
        <a:p>
          <a:endParaRPr lang="ru-RU">
            <a:solidFill>
              <a:srgbClr val="FFFF00"/>
            </a:solidFill>
          </a:endParaRPr>
        </a:p>
      </dgm:t>
    </dgm:pt>
    <dgm:pt modelId="{D2D2A461-FC25-4976-BCBC-2CB455AFB0DD}">
      <dgm:prSet custT="1"/>
      <dgm:spPr>
        <a:solidFill>
          <a:schemeClr val="accent5">
            <a:lumMod val="50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ru-RU" sz="1600" dirty="0" smtClean="0">
              <a:solidFill>
                <a:srgbClr val="FFFF00"/>
              </a:solidFill>
            </a:rPr>
            <a:t>Построение, рапорт</a:t>
          </a:r>
          <a:endParaRPr lang="ru-RU" sz="1600" dirty="0">
            <a:solidFill>
              <a:srgbClr val="FFFF00"/>
            </a:solidFill>
          </a:endParaRPr>
        </a:p>
      </dgm:t>
    </dgm:pt>
    <dgm:pt modelId="{BA3F53AD-6B49-4CCE-9C49-45577F1EA08D}" type="parTrans" cxnId="{E312C881-DFB7-4AED-9313-4C9B780A5461}">
      <dgm:prSet/>
      <dgm:spPr/>
      <dgm:t>
        <a:bodyPr/>
        <a:lstStyle/>
        <a:p>
          <a:endParaRPr lang="ru-RU"/>
        </a:p>
      </dgm:t>
    </dgm:pt>
    <dgm:pt modelId="{05961EEA-8D86-4A5B-9E1F-F532E2198AF6}" type="sibTrans" cxnId="{E312C881-DFB7-4AED-9313-4C9B780A5461}">
      <dgm:prSet/>
      <dgm:spPr>
        <a:solidFill>
          <a:srgbClr val="FFFF00"/>
        </a:solidFill>
      </dgm:spPr>
      <dgm:t>
        <a:bodyPr/>
        <a:lstStyle/>
        <a:p>
          <a:endParaRPr lang="ru-RU">
            <a:solidFill>
              <a:srgbClr val="FFFF00"/>
            </a:solidFill>
          </a:endParaRPr>
        </a:p>
      </dgm:t>
    </dgm:pt>
    <dgm:pt modelId="{F792F87A-0884-417C-9F0F-1C388B2616D0}">
      <dgm:prSet/>
      <dgm:spPr>
        <a:solidFill>
          <a:schemeClr val="accent5">
            <a:lumMod val="50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Ведение мяча в парах</a:t>
          </a:r>
          <a:endParaRPr lang="ru-RU" dirty="0">
            <a:solidFill>
              <a:srgbClr val="FFFF00"/>
            </a:solidFill>
          </a:endParaRPr>
        </a:p>
      </dgm:t>
    </dgm:pt>
    <dgm:pt modelId="{E7BA0980-AEC3-42D5-BC76-C07108BA181B}" type="parTrans" cxnId="{0FBBCCB8-7944-43D1-B4B9-28E33AAD21DB}">
      <dgm:prSet/>
      <dgm:spPr/>
      <dgm:t>
        <a:bodyPr/>
        <a:lstStyle/>
        <a:p>
          <a:endParaRPr lang="ru-RU"/>
        </a:p>
      </dgm:t>
    </dgm:pt>
    <dgm:pt modelId="{9B2BFA5D-27B0-43FB-AA99-6C338F95F26F}" type="sibTrans" cxnId="{0FBBCCB8-7944-43D1-B4B9-28E33AAD21DB}">
      <dgm:prSet/>
      <dgm:spPr>
        <a:solidFill>
          <a:srgbClr val="FFFF00"/>
        </a:solidFill>
      </dgm:spPr>
      <dgm:t>
        <a:bodyPr/>
        <a:lstStyle/>
        <a:p>
          <a:endParaRPr lang="ru-RU">
            <a:solidFill>
              <a:srgbClr val="FFFF00"/>
            </a:solidFill>
          </a:endParaRPr>
        </a:p>
      </dgm:t>
    </dgm:pt>
    <dgm:pt modelId="{0E291251-A8B3-4A10-9DA1-0B6BD8FC34C9}">
      <dgm:prSet custT="1"/>
      <dgm:spPr>
        <a:solidFill>
          <a:schemeClr val="accent3">
            <a:lumMod val="75000"/>
          </a:schemeClr>
        </a:solidFill>
        <a:ln w="57150">
          <a:solidFill>
            <a:srgbClr val="FF0000"/>
          </a:solidFill>
        </a:ln>
      </dgm:spPr>
      <dgm:t>
        <a:bodyPr/>
        <a:lstStyle/>
        <a:p>
          <a:r>
            <a:rPr lang="ru-RU" sz="2000" dirty="0" smtClean="0">
              <a:solidFill>
                <a:srgbClr val="FFFF00"/>
              </a:solidFill>
            </a:rPr>
            <a:t>Заключительная часть</a:t>
          </a:r>
          <a:endParaRPr lang="ru-RU" sz="2000" dirty="0">
            <a:solidFill>
              <a:srgbClr val="FFFF00"/>
            </a:solidFill>
          </a:endParaRPr>
        </a:p>
      </dgm:t>
    </dgm:pt>
    <dgm:pt modelId="{039F81CD-CCA4-4EF9-A254-5A233FDDE09E}" type="parTrans" cxnId="{323138A1-A871-4198-AE08-9E37784FC3F3}">
      <dgm:prSet/>
      <dgm:spPr/>
      <dgm:t>
        <a:bodyPr/>
        <a:lstStyle/>
        <a:p>
          <a:endParaRPr lang="ru-RU"/>
        </a:p>
      </dgm:t>
    </dgm:pt>
    <dgm:pt modelId="{D055E6A2-B2A7-4066-A155-8975DB9E6109}" type="sibTrans" cxnId="{323138A1-A871-4198-AE08-9E37784FC3F3}">
      <dgm:prSet/>
      <dgm:spPr>
        <a:solidFill>
          <a:srgbClr val="FFFF00"/>
        </a:solidFill>
      </dgm:spPr>
      <dgm:t>
        <a:bodyPr/>
        <a:lstStyle/>
        <a:p>
          <a:endParaRPr lang="ru-RU">
            <a:solidFill>
              <a:srgbClr val="FFFF00"/>
            </a:solidFill>
          </a:endParaRPr>
        </a:p>
      </dgm:t>
    </dgm:pt>
    <dgm:pt modelId="{B8ADBCF0-A833-455A-93D5-1093A37D4347}">
      <dgm:prSet/>
      <dgm:spPr>
        <a:solidFill>
          <a:schemeClr val="accent5">
            <a:lumMod val="50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Упражнение на расслабление</a:t>
          </a:r>
          <a:endParaRPr lang="ru-RU" dirty="0">
            <a:solidFill>
              <a:srgbClr val="FFFF00"/>
            </a:solidFill>
          </a:endParaRPr>
        </a:p>
      </dgm:t>
    </dgm:pt>
    <dgm:pt modelId="{6B7EED29-BCF8-4826-91B3-9AF42D7D3ACB}" type="parTrans" cxnId="{9F915CD0-E453-42D2-96F7-DE1357EE1718}">
      <dgm:prSet/>
      <dgm:spPr/>
      <dgm:t>
        <a:bodyPr/>
        <a:lstStyle/>
        <a:p>
          <a:endParaRPr lang="ru-RU"/>
        </a:p>
      </dgm:t>
    </dgm:pt>
    <dgm:pt modelId="{2DCFCDEE-C3C9-47C7-87EF-417B7FEDD26A}" type="sibTrans" cxnId="{9F915CD0-E453-42D2-96F7-DE1357EE1718}">
      <dgm:prSet/>
      <dgm:spPr>
        <a:solidFill>
          <a:srgbClr val="FFFF00"/>
        </a:solidFill>
      </dgm:spPr>
      <dgm:t>
        <a:bodyPr/>
        <a:lstStyle/>
        <a:p>
          <a:endParaRPr lang="ru-RU">
            <a:solidFill>
              <a:srgbClr val="FFFF00"/>
            </a:solidFill>
          </a:endParaRPr>
        </a:p>
      </dgm:t>
    </dgm:pt>
    <dgm:pt modelId="{943FCBDC-C237-47F4-8F40-7718D305CD22}">
      <dgm:prSet/>
      <dgm:spPr>
        <a:solidFill>
          <a:schemeClr val="accent5">
            <a:lumMod val="50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Итог урока</a:t>
          </a:r>
          <a:endParaRPr lang="ru-RU" dirty="0">
            <a:solidFill>
              <a:srgbClr val="FFFF00"/>
            </a:solidFill>
          </a:endParaRPr>
        </a:p>
      </dgm:t>
    </dgm:pt>
    <dgm:pt modelId="{EE0A0A89-AE76-4759-8681-3765DD9300F3}" type="parTrans" cxnId="{8F1E1010-8101-4C79-B610-8783517D610E}">
      <dgm:prSet/>
      <dgm:spPr/>
      <dgm:t>
        <a:bodyPr/>
        <a:lstStyle/>
        <a:p>
          <a:endParaRPr lang="ru-RU"/>
        </a:p>
      </dgm:t>
    </dgm:pt>
    <dgm:pt modelId="{616015A3-B287-45CE-84D9-68B02299191B}" type="sibTrans" cxnId="{8F1E1010-8101-4C79-B610-8783517D610E}">
      <dgm:prSet/>
      <dgm:spPr>
        <a:solidFill>
          <a:srgbClr val="FFFF00"/>
        </a:solidFill>
      </dgm:spPr>
      <dgm:t>
        <a:bodyPr/>
        <a:lstStyle/>
        <a:p>
          <a:endParaRPr lang="ru-RU">
            <a:solidFill>
              <a:srgbClr val="FFFF00"/>
            </a:solidFill>
          </a:endParaRPr>
        </a:p>
      </dgm:t>
    </dgm:pt>
    <dgm:pt modelId="{0AA2DC58-9C9E-49EE-A7FA-F28CE9E5BDD4}">
      <dgm:prSet/>
      <dgm:spPr>
        <a:solidFill>
          <a:schemeClr val="accent5">
            <a:lumMod val="50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Домашнее задание</a:t>
          </a:r>
          <a:endParaRPr lang="ru-RU" dirty="0">
            <a:solidFill>
              <a:srgbClr val="FFFF00"/>
            </a:solidFill>
          </a:endParaRPr>
        </a:p>
      </dgm:t>
    </dgm:pt>
    <dgm:pt modelId="{AFE21ECC-E29F-45AE-AA50-A7EE8C24BE5A}" type="parTrans" cxnId="{67A8F65F-7870-4694-9109-DD427FE08947}">
      <dgm:prSet/>
      <dgm:spPr/>
      <dgm:t>
        <a:bodyPr/>
        <a:lstStyle/>
        <a:p>
          <a:endParaRPr lang="ru-RU"/>
        </a:p>
      </dgm:t>
    </dgm:pt>
    <dgm:pt modelId="{1DBD6230-DF6A-4F72-85A2-E32051C4C64D}" type="sibTrans" cxnId="{67A8F65F-7870-4694-9109-DD427FE08947}">
      <dgm:prSet custLinFactY="-100000" custLinFactNeighborX="-24655" custLinFactNeighborY="-198056"/>
      <dgm:spPr/>
      <dgm:t>
        <a:bodyPr/>
        <a:lstStyle/>
        <a:p>
          <a:endParaRPr lang="ru-RU"/>
        </a:p>
      </dgm:t>
    </dgm:pt>
    <dgm:pt modelId="{0C260012-2DDE-4F60-B55A-4EE39E8C398C}" type="pres">
      <dgm:prSet presAssocID="{1D63DCC9-6D79-43AD-A99A-71DB521DDF8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4325BF-852D-4876-9FD4-CE8ADB168F53}" type="pres">
      <dgm:prSet presAssocID="{394E0251-974A-4363-B975-4F229F851241}" presName="node" presStyleLbl="node1" presStyleIdx="0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25DE63-7603-4826-907D-3683D6D4F859}" type="pres">
      <dgm:prSet presAssocID="{F6D147C2-AAC6-4070-A17A-F98E848502CC}" presName="sibTrans" presStyleLbl="sibTrans2D1" presStyleIdx="0" presStyleCnt="14" custScaleX="166852"/>
      <dgm:spPr/>
      <dgm:t>
        <a:bodyPr/>
        <a:lstStyle/>
        <a:p>
          <a:endParaRPr lang="ru-RU"/>
        </a:p>
      </dgm:t>
    </dgm:pt>
    <dgm:pt modelId="{DBD476D6-AC57-452D-9629-670B5893FCED}" type="pres">
      <dgm:prSet presAssocID="{F6D147C2-AAC6-4070-A17A-F98E848502CC}" presName="connectorText" presStyleLbl="sibTrans2D1" presStyleIdx="0" presStyleCnt="14"/>
      <dgm:spPr/>
      <dgm:t>
        <a:bodyPr/>
        <a:lstStyle/>
        <a:p>
          <a:endParaRPr lang="ru-RU"/>
        </a:p>
      </dgm:t>
    </dgm:pt>
    <dgm:pt modelId="{57911B25-BF5E-4556-8A25-F781CBB4441A}" type="pres">
      <dgm:prSet presAssocID="{D2D2A461-FC25-4976-BCBC-2CB455AFB0DD}" presName="node" presStyleLbl="node1" presStyleIdx="1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30C07-AFDF-413C-AFE2-A42CB609C5CA}" type="pres">
      <dgm:prSet presAssocID="{05961EEA-8D86-4A5B-9E1F-F532E2198AF6}" presName="sibTrans" presStyleLbl="sibTrans2D1" presStyleIdx="1" presStyleCnt="14" custScaleX="160579"/>
      <dgm:spPr/>
      <dgm:t>
        <a:bodyPr/>
        <a:lstStyle/>
        <a:p>
          <a:endParaRPr lang="ru-RU"/>
        </a:p>
      </dgm:t>
    </dgm:pt>
    <dgm:pt modelId="{CB851706-5986-46CB-BCEE-26EB4FFCEA0F}" type="pres">
      <dgm:prSet presAssocID="{05961EEA-8D86-4A5B-9E1F-F532E2198AF6}" presName="connectorText" presStyleLbl="sibTrans2D1" presStyleIdx="1" presStyleCnt="14"/>
      <dgm:spPr/>
      <dgm:t>
        <a:bodyPr/>
        <a:lstStyle/>
        <a:p>
          <a:endParaRPr lang="ru-RU"/>
        </a:p>
      </dgm:t>
    </dgm:pt>
    <dgm:pt modelId="{56DECD92-F874-4C2E-8E2F-A320C58B8EAC}" type="pres">
      <dgm:prSet presAssocID="{5AE69942-FB94-4F54-B2F5-7B52243E9D9A}" presName="node" presStyleLbl="node1" presStyleIdx="2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9183D3-28C2-49CA-9970-1B6C86D80107}" type="pres">
      <dgm:prSet presAssocID="{25C77232-EBE4-4CA2-B033-525EBEEC1E8E}" presName="sibTrans" presStyleLbl="sibTrans2D1" presStyleIdx="2" presStyleCnt="14" custScaleX="152593"/>
      <dgm:spPr/>
      <dgm:t>
        <a:bodyPr/>
        <a:lstStyle/>
        <a:p>
          <a:endParaRPr lang="ru-RU"/>
        </a:p>
      </dgm:t>
    </dgm:pt>
    <dgm:pt modelId="{544C5FB1-09B8-4F35-8875-41B3881D15B8}" type="pres">
      <dgm:prSet presAssocID="{25C77232-EBE4-4CA2-B033-525EBEEC1E8E}" presName="connectorText" presStyleLbl="sibTrans2D1" presStyleIdx="2" presStyleCnt="14"/>
      <dgm:spPr/>
      <dgm:t>
        <a:bodyPr/>
        <a:lstStyle/>
        <a:p>
          <a:endParaRPr lang="ru-RU"/>
        </a:p>
      </dgm:t>
    </dgm:pt>
    <dgm:pt modelId="{D8909B2E-D895-49B1-AEFD-72A310657DBC}" type="pres">
      <dgm:prSet presAssocID="{B5C52E1B-477A-4C8E-B7DA-420C110E5B40}" presName="node" presStyleLbl="node1" presStyleIdx="3" presStyleCnt="15" custLinFactNeighborX="229" custLinFactNeighborY="-26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249A09-3824-4893-BBDD-EF3ED37420EB}" type="pres">
      <dgm:prSet presAssocID="{B49EDDDE-65FC-428E-ACE4-15BA3DB9295D}" presName="sibTrans" presStyleLbl="sibTrans2D1" presStyleIdx="3" presStyleCnt="14" custScaleX="165037"/>
      <dgm:spPr/>
      <dgm:t>
        <a:bodyPr/>
        <a:lstStyle/>
        <a:p>
          <a:endParaRPr lang="ru-RU"/>
        </a:p>
      </dgm:t>
    </dgm:pt>
    <dgm:pt modelId="{E34C5E5F-F00E-47FB-880F-F9A86050FBC9}" type="pres">
      <dgm:prSet presAssocID="{B49EDDDE-65FC-428E-ACE4-15BA3DB9295D}" presName="connectorText" presStyleLbl="sibTrans2D1" presStyleIdx="3" presStyleCnt="14"/>
      <dgm:spPr/>
      <dgm:t>
        <a:bodyPr/>
        <a:lstStyle/>
        <a:p>
          <a:endParaRPr lang="ru-RU"/>
        </a:p>
      </dgm:t>
    </dgm:pt>
    <dgm:pt modelId="{2136C682-DF47-4630-B9DB-7D81977209E3}" type="pres">
      <dgm:prSet presAssocID="{40B75EB1-E04B-42D5-8E66-EDCB9A84F01D}" presName="node" presStyleLbl="node1" presStyleIdx="4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B716BD-1690-4B8D-A0BD-26E020F26D7B}" type="pres">
      <dgm:prSet presAssocID="{E9B398F5-B570-414D-9D68-C6A55F9DB76D}" presName="sibTrans" presStyleLbl="sibTrans2D1" presStyleIdx="4" presStyleCnt="14" custScaleX="181646"/>
      <dgm:spPr/>
      <dgm:t>
        <a:bodyPr/>
        <a:lstStyle/>
        <a:p>
          <a:endParaRPr lang="ru-RU"/>
        </a:p>
      </dgm:t>
    </dgm:pt>
    <dgm:pt modelId="{99907ED7-60B9-489E-9DE9-95D6D1B3A57D}" type="pres">
      <dgm:prSet presAssocID="{E9B398F5-B570-414D-9D68-C6A55F9DB76D}" presName="connectorText" presStyleLbl="sibTrans2D1" presStyleIdx="4" presStyleCnt="14"/>
      <dgm:spPr/>
      <dgm:t>
        <a:bodyPr/>
        <a:lstStyle/>
        <a:p>
          <a:endParaRPr lang="ru-RU"/>
        </a:p>
      </dgm:t>
    </dgm:pt>
    <dgm:pt modelId="{68CAA08D-61EA-4210-8794-3AD68D848A45}" type="pres">
      <dgm:prSet presAssocID="{8578399B-A154-4C58-BD64-4F214E2C1A83}" presName="node" presStyleLbl="node1" presStyleIdx="5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9BF9D0-F592-41B7-A6F4-462B9A152330}" type="pres">
      <dgm:prSet presAssocID="{72C8AD46-C619-49BA-AFEE-4CCB9E4F27D4}" presName="sibTrans" presStyleLbl="sibTrans2D1" presStyleIdx="5" presStyleCnt="14" custScaleX="187866"/>
      <dgm:spPr/>
      <dgm:t>
        <a:bodyPr/>
        <a:lstStyle/>
        <a:p>
          <a:endParaRPr lang="ru-RU"/>
        </a:p>
      </dgm:t>
    </dgm:pt>
    <dgm:pt modelId="{A916B0F6-9814-43A8-9D46-AF1DD948B922}" type="pres">
      <dgm:prSet presAssocID="{72C8AD46-C619-49BA-AFEE-4CCB9E4F27D4}" presName="connectorText" presStyleLbl="sibTrans2D1" presStyleIdx="5" presStyleCnt="14"/>
      <dgm:spPr/>
      <dgm:t>
        <a:bodyPr/>
        <a:lstStyle/>
        <a:p>
          <a:endParaRPr lang="ru-RU"/>
        </a:p>
      </dgm:t>
    </dgm:pt>
    <dgm:pt modelId="{847CB16F-68E5-4A7A-B944-8AC1E7D5AB04}" type="pres">
      <dgm:prSet presAssocID="{7C4AC13A-051B-4D5B-A981-A8B30890803E}" presName="node" presStyleLbl="node1" presStyleIdx="6" presStyleCnt="15" custLinFactNeighborX="1184" custLinFactNeighborY="14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AA6F67-3AD6-48E6-A04D-A64108F274CC}" type="pres">
      <dgm:prSet presAssocID="{02016D7C-0944-40D4-82DC-805694917B2C}" presName="sibTrans" presStyleLbl="sibTrans2D1" presStyleIdx="6" presStyleCnt="14" custScaleX="182735"/>
      <dgm:spPr/>
      <dgm:t>
        <a:bodyPr/>
        <a:lstStyle/>
        <a:p>
          <a:endParaRPr lang="ru-RU"/>
        </a:p>
      </dgm:t>
    </dgm:pt>
    <dgm:pt modelId="{2460064D-B69C-4A18-9746-136B4AD2BB8A}" type="pres">
      <dgm:prSet presAssocID="{02016D7C-0944-40D4-82DC-805694917B2C}" presName="connectorText" presStyleLbl="sibTrans2D1" presStyleIdx="6" presStyleCnt="14"/>
      <dgm:spPr/>
      <dgm:t>
        <a:bodyPr/>
        <a:lstStyle/>
        <a:p>
          <a:endParaRPr lang="ru-RU"/>
        </a:p>
      </dgm:t>
    </dgm:pt>
    <dgm:pt modelId="{F0D09D5B-A64C-4176-9B03-7384C3D30A19}" type="pres">
      <dgm:prSet presAssocID="{D44D83BB-E54C-4EE5-8CB8-E8075B19C64B}" presName="node" presStyleLbl="node1" presStyleIdx="7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F3FECF-E9F8-4EE1-87EC-5C94A3AC50B2}" type="pres">
      <dgm:prSet presAssocID="{122EF05F-B97D-4DA0-82DA-0CABE37DD416}" presName="sibTrans" presStyleLbl="sibTrans2D1" presStyleIdx="7" presStyleCnt="14" custScaleX="148327"/>
      <dgm:spPr/>
      <dgm:t>
        <a:bodyPr/>
        <a:lstStyle/>
        <a:p>
          <a:endParaRPr lang="ru-RU"/>
        </a:p>
      </dgm:t>
    </dgm:pt>
    <dgm:pt modelId="{032EEE2E-08BC-44D0-8365-EE912BD2980C}" type="pres">
      <dgm:prSet presAssocID="{122EF05F-B97D-4DA0-82DA-0CABE37DD416}" presName="connectorText" presStyleLbl="sibTrans2D1" presStyleIdx="7" presStyleCnt="14"/>
      <dgm:spPr/>
      <dgm:t>
        <a:bodyPr/>
        <a:lstStyle/>
        <a:p>
          <a:endParaRPr lang="ru-RU"/>
        </a:p>
      </dgm:t>
    </dgm:pt>
    <dgm:pt modelId="{B5DFFD9B-2F94-4DAA-BAD9-85149FC6254F}" type="pres">
      <dgm:prSet presAssocID="{525A2FA9-2EE0-49AF-9719-95C2914B2559}" presName="node" presStyleLbl="node1" presStyleIdx="8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B315C0-E919-41DA-90D1-65BC794FE59E}" type="pres">
      <dgm:prSet presAssocID="{1622A3A0-154F-439E-B6AB-4EEB24C2925A}" presName="sibTrans" presStyleLbl="sibTrans2D1" presStyleIdx="8" presStyleCnt="14" custScaleX="166852"/>
      <dgm:spPr/>
      <dgm:t>
        <a:bodyPr/>
        <a:lstStyle/>
        <a:p>
          <a:endParaRPr lang="ru-RU"/>
        </a:p>
      </dgm:t>
    </dgm:pt>
    <dgm:pt modelId="{4357DADC-3294-4C80-8168-5A24AD7033EE}" type="pres">
      <dgm:prSet presAssocID="{1622A3A0-154F-439E-B6AB-4EEB24C2925A}" presName="connectorText" presStyleLbl="sibTrans2D1" presStyleIdx="8" presStyleCnt="14"/>
      <dgm:spPr/>
      <dgm:t>
        <a:bodyPr/>
        <a:lstStyle/>
        <a:p>
          <a:endParaRPr lang="ru-RU"/>
        </a:p>
      </dgm:t>
    </dgm:pt>
    <dgm:pt modelId="{D3BE34C2-C2B7-4767-85B5-85194FBD32C2}" type="pres">
      <dgm:prSet presAssocID="{506B6FDC-5A3B-4057-8D4D-2811B24C6BF7}" presName="node" presStyleLbl="node1" presStyleIdx="9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86DACC-A0DE-440C-A4C2-1ED43946BBCB}" type="pres">
      <dgm:prSet presAssocID="{6F3BD493-2F04-4248-A617-0215E6E12D44}" presName="sibTrans" presStyleLbl="sibTrans2D1" presStyleIdx="9" presStyleCnt="14" custScaleX="148711"/>
      <dgm:spPr/>
      <dgm:t>
        <a:bodyPr/>
        <a:lstStyle/>
        <a:p>
          <a:endParaRPr lang="ru-RU"/>
        </a:p>
      </dgm:t>
    </dgm:pt>
    <dgm:pt modelId="{7F2C57D3-4305-4EE7-8152-CC2341FED457}" type="pres">
      <dgm:prSet presAssocID="{6F3BD493-2F04-4248-A617-0215E6E12D44}" presName="connectorText" presStyleLbl="sibTrans2D1" presStyleIdx="9" presStyleCnt="14"/>
      <dgm:spPr/>
      <dgm:t>
        <a:bodyPr/>
        <a:lstStyle/>
        <a:p>
          <a:endParaRPr lang="ru-RU"/>
        </a:p>
      </dgm:t>
    </dgm:pt>
    <dgm:pt modelId="{79BE29D4-2F29-43C9-9FCA-464C52BAEB49}" type="pres">
      <dgm:prSet presAssocID="{F792F87A-0884-417C-9F0F-1C388B2616D0}" presName="node" presStyleLbl="node1" presStyleIdx="10" presStyleCnt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8AC2B7-29A6-4C3E-AADD-0C03BF31B0FC}" type="pres">
      <dgm:prSet presAssocID="{9B2BFA5D-27B0-43FB-AA99-6C338F95F26F}" presName="sibTrans" presStyleLbl="sibTrans2D1" presStyleIdx="10" presStyleCnt="14" custAng="19444760" custScaleX="96025" custLinFactY="-100000" custLinFactNeighborX="4675" custLinFactNeighborY="-135085"/>
      <dgm:spPr/>
      <dgm:t>
        <a:bodyPr/>
        <a:lstStyle/>
        <a:p>
          <a:endParaRPr lang="ru-RU"/>
        </a:p>
      </dgm:t>
    </dgm:pt>
    <dgm:pt modelId="{0325A00C-7D15-4E23-B415-4F47D656C447}" type="pres">
      <dgm:prSet presAssocID="{9B2BFA5D-27B0-43FB-AA99-6C338F95F26F}" presName="connectorText" presStyleLbl="sibTrans2D1" presStyleIdx="10" presStyleCnt="14"/>
      <dgm:spPr/>
      <dgm:t>
        <a:bodyPr/>
        <a:lstStyle/>
        <a:p>
          <a:endParaRPr lang="ru-RU"/>
        </a:p>
      </dgm:t>
    </dgm:pt>
    <dgm:pt modelId="{E3BDF1C3-8F60-4934-8B7C-4A309FFD288D}" type="pres">
      <dgm:prSet presAssocID="{0E291251-A8B3-4A10-9DA1-0B6BD8FC34C9}" presName="node" presStyleLbl="node1" presStyleIdx="11" presStyleCnt="15" custLinFactY="69310" custLinFactNeighborX="22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300089-8977-4D12-9A8F-A8B1BD02D4BE}" type="pres">
      <dgm:prSet presAssocID="{D055E6A2-B2A7-4066-A155-8975DB9E6109}" presName="sibTrans" presStyleLbl="sibTrans2D1" presStyleIdx="11" presStyleCnt="14" custScaleX="138661" custLinFactNeighborX="-4069" custLinFactNeighborY="-16169"/>
      <dgm:spPr/>
      <dgm:t>
        <a:bodyPr/>
        <a:lstStyle/>
        <a:p>
          <a:endParaRPr lang="ru-RU"/>
        </a:p>
      </dgm:t>
    </dgm:pt>
    <dgm:pt modelId="{8C7DE161-CAFF-49DE-A2D0-DC8E2AE3E21C}" type="pres">
      <dgm:prSet presAssocID="{D055E6A2-B2A7-4066-A155-8975DB9E6109}" presName="connectorText" presStyleLbl="sibTrans2D1" presStyleIdx="11" presStyleCnt="14"/>
      <dgm:spPr/>
      <dgm:t>
        <a:bodyPr/>
        <a:lstStyle/>
        <a:p>
          <a:endParaRPr lang="ru-RU"/>
        </a:p>
      </dgm:t>
    </dgm:pt>
    <dgm:pt modelId="{F24997CE-A23C-43E3-9A49-BCEADEE12275}" type="pres">
      <dgm:prSet presAssocID="{B8ADBCF0-A833-455A-93D5-1093A37D4347}" presName="node" presStyleLbl="node1" presStyleIdx="12" presStyleCnt="15" custLinFactX="-39481" custLinFactNeighborX="-100000" custLinFactNeighborY="26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00146F-C66A-435D-8616-B73FB0EAA5AD}" type="pres">
      <dgm:prSet presAssocID="{2DCFCDEE-C3C9-47C7-87EF-417B7FEDD26A}" presName="sibTrans" presStyleLbl="sibTrans2D1" presStyleIdx="12" presStyleCnt="14" custScaleX="177322" custLinFactNeighborX="-13822" custLinFactNeighborY="-14648"/>
      <dgm:spPr/>
      <dgm:t>
        <a:bodyPr/>
        <a:lstStyle/>
        <a:p>
          <a:endParaRPr lang="ru-RU"/>
        </a:p>
      </dgm:t>
    </dgm:pt>
    <dgm:pt modelId="{4B38A913-C4B3-419B-9483-37F1B0ECF876}" type="pres">
      <dgm:prSet presAssocID="{2DCFCDEE-C3C9-47C7-87EF-417B7FEDD26A}" presName="connectorText" presStyleLbl="sibTrans2D1" presStyleIdx="12" presStyleCnt="14"/>
      <dgm:spPr/>
      <dgm:t>
        <a:bodyPr/>
        <a:lstStyle/>
        <a:p>
          <a:endParaRPr lang="ru-RU"/>
        </a:p>
      </dgm:t>
    </dgm:pt>
    <dgm:pt modelId="{24E05F24-49C1-4924-B0EC-8F3F11748DD0}" type="pres">
      <dgm:prSet presAssocID="{943FCBDC-C237-47F4-8F40-7718D305CD22}" presName="node" presStyleLbl="node1" presStyleIdx="13" presStyleCnt="15" custLinFactX="-38816" custLinFactNeighborX="-100000" custLinFactNeighborY="26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327729-481A-4D02-90AA-34758FC94C58}" type="pres">
      <dgm:prSet presAssocID="{616015A3-B287-45CE-84D9-68B02299191B}" presName="sibTrans" presStyleLbl="sibTrans2D1" presStyleIdx="13" presStyleCnt="14" custScaleX="163992" custLinFactNeighborX="11963" custLinFactNeighborY="1876"/>
      <dgm:spPr/>
      <dgm:t>
        <a:bodyPr/>
        <a:lstStyle/>
        <a:p>
          <a:endParaRPr lang="ru-RU"/>
        </a:p>
      </dgm:t>
    </dgm:pt>
    <dgm:pt modelId="{60898137-1290-4B43-9323-C3FB18D47AA3}" type="pres">
      <dgm:prSet presAssocID="{616015A3-B287-45CE-84D9-68B02299191B}" presName="connectorText" presStyleLbl="sibTrans2D1" presStyleIdx="13" presStyleCnt="14"/>
      <dgm:spPr/>
      <dgm:t>
        <a:bodyPr/>
        <a:lstStyle/>
        <a:p>
          <a:endParaRPr lang="ru-RU"/>
        </a:p>
      </dgm:t>
    </dgm:pt>
    <dgm:pt modelId="{2F3DEC62-D984-4B06-B030-9D2333085EF1}" type="pres">
      <dgm:prSet presAssocID="{0AA2DC58-9C9E-49EE-A7FA-F28CE9E5BDD4}" presName="node" presStyleLbl="node1" presStyleIdx="14" presStyleCnt="15" custLinFactX="-40171" custLinFactNeighborX="-100000" custLinFactNeighborY="26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A93F1B-9AC4-482F-895D-178E2EDBF7DD}" type="presOf" srcId="{506B6FDC-5A3B-4057-8D4D-2811B24C6BF7}" destId="{D3BE34C2-C2B7-4767-85B5-85194FBD32C2}" srcOrd="0" destOrd="0" presId="urn:microsoft.com/office/officeart/2005/8/layout/process5"/>
    <dgm:cxn modelId="{78B203F0-2F0C-4B4E-8717-F1C9BD512868}" type="presOf" srcId="{0E291251-A8B3-4A10-9DA1-0B6BD8FC34C9}" destId="{E3BDF1C3-8F60-4934-8B7C-4A309FFD288D}" srcOrd="0" destOrd="0" presId="urn:microsoft.com/office/officeart/2005/8/layout/process5"/>
    <dgm:cxn modelId="{716F73E0-906E-4AD2-970F-D835A9468FD7}" type="presOf" srcId="{B49EDDDE-65FC-428E-ACE4-15BA3DB9295D}" destId="{3C249A09-3824-4893-BBDD-EF3ED37420EB}" srcOrd="0" destOrd="0" presId="urn:microsoft.com/office/officeart/2005/8/layout/process5"/>
    <dgm:cxn modelId="{9C5C9530-4C28-49C4-AB58-C37117B9AEA1}" srcId="{1D63DCC9-6D79-43AD-A99A-71DB521DDF8E}" destId="{506B6FDC-5A3B-4057-8D4D-2811B24C6BF7}" srcOrd="9" destOrd="0" parTransId="{564D372C-FBC9-4C24-8366-BB33123B47C1}" sibTransId="{6F3BD493-2F04-4248-A617-0215E6E12D44}"/>
    <dgm:cxn modelId="{F95D3E35-D9A9-4935-8CC8-630285879038}" type="presOf" srcId="{25C77232-EBE4-4CA2-B033-525EBEEC1E8E}" destId="{529183D3-28C2-49CA-9970-1B6C86D80107}" srcOrd="0" destOrd="0" presId="urn:microsoft.com/office/officeart/2005/8/layout/process5"/>
    <dgm:cxn modelId="{788D3F3F-087D-486C-96E2-D42C29372AA2}" type="presOf" srcId="{D055E6A2-B2A7-4066-A155-8975DB9E6109}" destId="{04300089-8977-4D12-9A8F-A8B1BD02D4BE}" srcOrd="0" destOrd="0" presId="urn:microsoft.com/office/officeart/2005/8/layout/process5"/>
    <dgm:cxn modelId="{0EA79776-4974-4676-923E-A12D18278EE8}" type="presOf" srcId="{D2D2A461-FC25-4976-BCBC-2CB455AFB0DD}" destId="{57911B25-BF5E-4556-8A25-F781CBB4441A}" srcOrd="0" destOrd="0" presId="urn:microsoft.com/office/officeart/2005/8/layout/process5"/>
    <dgm:cxn modelId="{A6C4D126-8685-43DE-B49F-2BB4E3DAF2E8}" type="presOf" srcId="{02016D7C-0944-40D4-82DC-805694917B2C}" destId="{2460064D-B69C-4A18-9746-136B4AD2BB8A}" srcOrd="1" destOrd="0" presId="urn:microsoft.com/office/officeart/2005/8/layout/process5"/>
    <dgm:cxn modelId="{E312C881-DFB7-4AED-9313-4C9B780A5461}" srcId="{1D63DCC9-6D79-43AD-A99A-71DB521DDF8E}" destId="{D2D2A461-FC25-4976-BCBC-2CB455AFB0DD}" srcOrd="1" destOrd="0" parTransId="{BA3F53AD-6B49-4CCE-9C49-45577F1EA08D}" sibTransId="{05961EEA-8D86-4A5B-9E1F-F532E2198AF6}"/>
    <dgm:cxn modelId="{99ADCABA-478B-4C11-8DA2-F8482B2C8E30}" type="presOf" srcId="{D44D83BB-E54C-4EE5-8CB8-E8075B19C64B}" destId="{F0D09D5B-A64C-4176-9B03-7384C3D30A19}" srcOrd="0" destOrd="0" presId="urn:microsoft.com/office/officeart/2005/8/layout/process5"/>
    <dgm:cxn modelId="{3792D6B7-8DED-4AAD-B689-B5293C21DFDE}" type="presOf" srcId="{1622A3A0-154F-439E-B6AB-4EEB24C2925A}" destId="{4357DADC-3294-4C80-8168-5A24AD7033EE}" srcOrd="1" destOrd="0" presId="urn:microsoft.com/office/officeart/2005/8/layout/process5"/>
    <dgm:cxn modelId="{54B89179-1D49-48C3-ACAA-08262F8E76F3}" type="presOf" srcId="{25C77232-EBE4-4CA2-B033-525EBEEC1E8E}" destId="{544C5FB1-09B8-4F35-8875-41B3881D15B8}" srcOrd="1" destOrd="0" presId="urn:microsoft.com/office/officeart/2005/8/layout/process5"/>
    <dgm:cxn modelId="{27A82F4E-7FF7-4B1E-B900-0BC523773454}" type="presOf" srcId="{6F3BD493-2F04-4248-A617-0215E6E12D44}" destId="{0186DACC-A0DE-440C-A4C2-1ED43946BBCB}" srcOrd="0" destOrd="0" presId="urn:microsoft.com/office/officeart/2005/8/layout/process5"/>
    <dgm:cxn modelId="{C5B95F31-960F-4D69-82FB-5CB309C257C9}" type="presOf" srcId="{7C4AC13A-051B-4D5B-A981-A8B30890803E}" destId="{847CB16F-68E5-4A7A-B944-8AC1E7D5AB04}" srcOrd="0" destOrd="0" presId="urn:microsoft.com/office/officeart/2005/8/layout/process5"/>
    <dgm:cxn modelId="{A022C783-F99F-40C6-9DB1-EE1FC5B80592}" type="presOf" srcId="{02016D7C-0944-40D4-82DC-805694917B2C}" destId="{E2AA6F67-3AD6-48E6-A04D-A64108F274CC}" srcOrd="0" destOrd="0" presId="urn:microsoft.com/office/officeart/2005/8/layout/process5"/>
    <dgm:cxn modelId="{720DC040-0164-468E-BA57-59957428003F}" type="presOf" srcId="{F792F87A-0884-417C-9F0F-1C388B2616D0}" destId="{79BE29D4-2F29-43C9-9FCA-464C52BAEB49}" srcOrd="0" destOrd="0" presId="urn:microsoft.com/office/officeart/2005/8/layout/process5"/>
    <dgm:cxn modelId="{8BE877A4-4D2C-4EA7-8DD0-85C19614E7D8}" type="presOf" srcId="{E9B398F5-B570-414D-9D68-C6A55F9DB76D}" destId="{5AB716BD-1690-4B8D-A0BD-26E020F26D7B}" srcOrd="0" destOrd="0" presId="urn:microsoft.com/office/officeart/2005/8/layout/process5"/>
    <dgm:cxn modelId="{FFBC65BE-B182-41F0-9BE4-7098A07F85AD}" type="presOf" srcId="{40B75EB1-E04B-42D5-8E66-EDCB9A84F01D}" destId="{2136C682-DF47-4630-B9DB-7D81977209E3}" srcOrd="0" destOrd="0" presId="urn:microsoft.com/office/officeart/2005/8/layout/process5"/>
    <dgm:cxn modelId="{888BCE87-0BDD-41C7-BE90-ABE45C013EB7}" type="presOf" srcId="{2DCFCDEE-C3C9-47C7-87EF-417B7FEDD26A}" destId="{4B38A913-C4B3-419B-9483-37F1B0ECF876}" srcOrd="1" destOrd="0" presId="urn:microsoft.com/office/officeart/2005/8/layout/process5"/>
    <dgm:cxn modelId="{01072E3A-1D12-4902-B9A9-5DBC97A52F02}" type="presOf" srcId="{E9B398F5-B570-414D-9D68-C6A55F9DB76D}" destId="{99907ED7-60B9-489E-9DE9-95D6D1B3A57D}" srcOrd="1" destOrd="0" presId="urn:microsoft.com/office/officeart/2005/8/layout/process5"/>
    <dgm:cxn modelId="{75CFA0A6-BD07-44DC-9220-C9242A676607}" type="presOf" srcId="{1622A3A0-154F-439E-B6AB-4EEB24C2925A}" destId="{97B315C0-E919-41DA-90D1-65BC794FE59E}" srcOrd="0" destOrd="0" presId="urn:microsoft.com/office/officeart/2005/8/layout/process5"/>
    <dgm:cxn modelId="{FA3EA157-B352-421C-B596-A61E0C7D0AE5}" type="presOf" srcId="{5AE69942-FB94-4F54-B2F5-7B52243E9D9A}" destId="{56DECD92-F874-4C2E-8E2F-A320C58B8EAC}" srcOrd="0" destOrd="0" presId="urn:microsoft.com/office/officeart/2005/8/layout/process5"/>
    <dgm:cxn modelId="{0F3B3C71-B0D7-4C43-862C-0E9338AA2BF3}" type="presOf" srcId="{B49EDDDE-65FC-428E-ACE4-15BA3DB9295D}" destId="{E34C5E5F-F00E-47FB-880F-F9A86050FBC9}" srcOrd="1" destOrd="0" presId="urn:microsoft.com/office/officeart/2005/8/layout/process5"/>
    <dgm:cxn modelId="{063B09C0-A997-4AF4-BE3E-31D4B9E4D02B}" type="presOf" srcId="{05961EEA-8D86-4A5B-9E1F-F532E2198AF6}" destId="{5F730C07-AFDF-413C-AFE2-A42CB609C5CA}" srcOrd="0" destOrd="0" presId="urn:microsoft.com/office/officeart/2005/8/layout/process5"/>
    <dgm:cxn modelId="{517DD2E2-D325-42E8-B2BB-FBCF314DCEA2}" type="presOf" srcId="{B5C52E1B-477A-4C8E-B7DA-420C110E5B40}" destId="{D8909B2E-D895-49B1-AEFD-72A310657DBC}" srcOrd="0" destOrd="0" presId="urn:microsoft.com/office/officeart/2005/8/layout/process5"/>
    <dgm:cxn modelId="{9829AA1E-EFAC-4B7D-BAA2-5808BB5AECC0}" type="presOf" srcId="{394E0251-974A-4363-B975-4F229F851241}" destId="{6D4325BF-852D-4876-9FD4-CE8ADB168F53}" srcOrd="0" destOrd="0" presId="urn:microsoft.com/office/officeart/2005/8/layout/process5"/>
    <dgm:cxn modelId="{9F915CD0-E453-42D2-96F7-DE1357EE1718}" srcId="{1D63DCC9-6D79-43AD-A99A-71DB521DDF8E}" destId="{B8ADBCF0-A833-455A-93D5-1093A37D4347}" srcOrd="12" destOrd="0" parTransId="{6B7EED29-BCF8-4826-91B3-9AF42D7D3ACB}" sibTransId="{2DCFCDEE-C3C9-47C7-87EF-417B7FEDD26A}"/>
    <dgm:cxn modelId="{81C17782-6BE9-4657-89ED-979CB7B973DB}" type="presOf" srcId="{616015A3-B287-45CE-84D9-68B02299191B}" destId="{60898137-1290-4B43-9323-C3FB18D47AA3}" srcOrd="1" destOrd="0" presId="urn:microsoft.com/office/officeart/2005/8/layout/process5"/>
    <dgm:cxn modelId="{187EE179-B0A3-42BF-8182-DA421987720C}" type="presOf" srcId="{6F3BD493-2F04-4248-A617-0215E6E12D44}" destId="{7F2C57D3-4305-4EE7-8152-CC2341FED457}" srcOrd="1" destOrd="0" presId="urn:microsoft.com/office/officeart/2005/8/layout/process5"/>
    <dgm:cxn modelId="{905F2E01-AB9C-4A5C-8A41-23DD57D84580}" type="presOf" srcId="{B8ADBCF0-A833-455A-93D5-1093A37D4347}" destId="{F24997CE-A23C-43E3-9A49-BCEADEE12275}" srcOrd="0" destOrd="0" presId="urn:microsoft.com/office/officeart/2005/8/layout/process5"/>
    <dgm:cxn modelId="{CDBA5ADD-C2D9-4086-B3A6-057A51592174}" type="presOf" srcId="{72C8AD46-C619-49BA-AFEE-4CCB9E4F27D4}" destId="{379BF9D0-F592-41B7-A6F4-462B9A152330}" srcOrd="0" destOrd="0" presId="urn:microsoft.com/office/officeart/2005/8/layout/process5"/>
    <dgm:cxn modelId="{4E4E2A7D-71B6-4385-AB17-E6EC5B186145}" type="presOf" srcId="{05961EEA-8D86-4A5B-9E1F-F532E2198AF6}" destId="{CB851706-5986-46CB-BCEE-26EB4FFCEA0F}" srcOrd="1" destOrd="0" presId="urn:microsoft.com/office/officeart/2005/8/layout/process5"/>
    <dgm:cxn modelId="{70967C00-CE86-4DBA-86A6-5DDD5F375FB9}" type="presOf" srcId="{1D63DCC9-6D79-43AD-A99A-71DB521DDF8E}" destId="{0C260012-2DDE-4F60-B55A-4EE39E8C398C}" srcOrd="0" destOrd="0" presId="urn:microsoft.com/office/officeart/2005/8/layout/process5"/>
    <dgm:cxn modelId="{466BBB57-F6A0-40E4-A695-9E6576568191}" srcId="{1D63DCC9-6D79-43AD-A99A-71DB521DDF8E}" destId="{394E0251-974A-4363-B975-4F229F851241}" srcOrd="0" destOrd="0" parTransId="{674826F5-A694-491C-A379-66F8EFE814A3}" sibTransId="{F6D147C2-AAC6-4070-A17A-F98E848502CC}"/>
    <dgm:cxn modelId="{0FBBCCB8-7944-43D1-B4B9-28E33AAD21DB}" srcId="{1D63DCC9-6D79-43AD-A99A-71DB521DDF8E}" destId="{F792F87A-0884-417C-9F0F-1C388B2616D0}" srcOrd="10" destOrd="0" parTransId="{E7BA0980-AEC3-42D5-BC76-C07108BA181B}" sibTransId="{9B2BFA5D-27B0-43FB-AA99-6C338F95F26F}"/>
    <dgm:cxn modelId="{166134DD-21CA-49B3-A0D9-90E68DE68DEC}" type="presOf" srcId="{8578399B-A154-4C58-BD64-4F214E2C1A83}" destId="{68CAA08D-61EA-4210-8794-3AD68D848A45}" srcOrd="0" destOrd="0" presId="urn:microsoft.com/office/officeart/2005/8/layout/process5"/>
    <dgm:cxn modelId="{2D6BD4B6-5D0E-4D8B-8A51-7E01FFD81BD1}" type="presOf" srcId="{616015A3-B287-45CE-84D9-68B02299191B}" destId="{5E327729-481A-4D02-90AA-34758FC94C58}" srcOrd="0" destOrd="0" presId="urn:microsoft.com/office/officeart/2005/8/layout/process5"/>
    <dgm:cxn modelId="{185A66F9-279A-4975-BB51-59293063876B}" srcId="{1D63DCC9-6D79-43AD-A99A-71DB521DDF8E}" destId="{8578399B-A154-4C58-BD64-4F214E2C1A83}" srcOrd="5" destOrd="0" parTransId="{C53744F2-9040-458E-A4BD-33B8D4878CC2}" sibTransId="{72C8AD46-C619-49BA-AFEE-4CCB9E4F27D4}"/>
    <dgm:cxn modelId="{3FB6B3DF-E99C-4C70-B913-8A2DEB3C8D8A}" srcId="{1D63DCC9-6D79-43AD-A99A-71DB521DDF8E}" destId="{D44D83BB-E54C-4EE5-8CB8-E8075B19C64B}" srcOrd="7" destOrd="0" parTransId="{4D4FBA2B-C4DB-443B-A0BC-A5CD7C702687}" sibTransId="{122EF05F-B97D-4DA0-82DA-0CABE37DD416}"/>
    <dgm:cxn modelId="{61227DF0-7B6A-460A-A1F8-C57ECCD8CEF7}" type="presOf" srcId="{D055E6A2-B2A7-4066-A155-8975DB9E6109}" destId="{8C7DE161-CAFF-49DE-A2D0-DC8E2AE3E21C}" srcOrd="1" destOrd="0" presId="urn:microsoft.com/office/officeart/2005/8/layout/process5"/>
    <dgm:cxn modelId="{EF79EA1C-C170-494C-809F-209B84DDFAB1}" type="presOf" srcId="{2DCFCDEE-C3C9-47C7-87EF-417B7FEDD26A}" destId="{8A00146F-C66A-435D-8616-B73FB0EAA5AD}" srcOrd="0" destOrd="0" presId="urn:microsoft.com/office/officeart/2005/8/layout/process5"/>
    <dgm:cxn modelId="{36B3A7B1-476B-47D1-B484-49CFE3AC8124}" type="presOf" srcId="{525A2FA9-2EE0-49AF-9719-95C2914B2559}" destId="{B5DFFD9B-2F94-4DAA-BAD9-85149FC6254F}" srcOrd="0" destOrd="0" presId="urn:microsoft.com/office/officeart/2005/8/layout/process5"/>
    <dgm:cxn modelId="{E85FE043-5B94-48FC-ACAF-CE8D4405DD27}" type="presOf" srcId="{122EF05F-B97D-4DA0-82DA-0CABE37DD416}" destId="{DAF3FECF-E9F8-4EE1-87EC-5C94A3AC50B2}" srcOrd="0" destOrd="0" presId="urn:microsoft.com/office/officeart/2005/8/layout/process5"/>
    <dgm:cxn modelId="{323138A1-A871-4198-AE08-9E37784FC3F3}" srcId="{1D63DCC9-6D79-43AD-A99A-71DB521DDF8E}" destId="{0E291251-A8B3-4A10-9DA1-0B6BD8FC34C9}" srcOrd="11" destOrd="0" parTransId="{039F81CD-CCA4-4EF9-A254-5A233FDDE09E}" sibTransId="{D055E6A2-B2A7-4066-A155-8975DB9E6109}"/>
    <dgm:cxn modelId="{599F07CD-0040-4DEA-A3DD-CAED229C971F}" srcId="{1D63DCC9-6D79-43AD-A99A-71DB521DDF8E}" destId="{40B75EB1-E04B-42D5-8E66-EDCB9A84F01D}" srcOrd="4" destOrd="0" parTransId="{703FBD32-A906-4D42-B858-827449073563}" sibTransId="{E9B398F5-B570-414D-9D68-C6A55F9DB76D}"/>
    <dgm:cxn modelId="{7B5E6D30-1DC1-47C4-9757-CBE216520B9A}" srcId="{1D63DCC9-6D79-43AD-A99A-71DB521DDF8E}" destId="{5AE69942-FB94-4F54-B2F5-7B52243E9D9A}" srcOrd="2" destOrd="0" parTransId="{B2D6134C-5F45-470F-8A2E-99E8045EDBFD}" sibTransId="{25C77232-EBE4-4CA2-B033-525EBEEC1E8E}"/>
    <dgm:cxn modelId="{F5BE5AC7-8143-416A-88C2-C3EAC6EF8CC8}" srcId="{1D63DCC9-6D79-43AD-A99A-71DB521DDF8E}" destId="{B5C52E1B-477A-4C8E-B7DA-420C110E5B40}" srcOrd="3" destOrd="0" parTransId="{DCDC454E-E66E-4D6D-B11C-95E3AF7E2343}" sibTransId="{B49EDDDE-65FC-428E-ACE4-15BA3DB9295D}"/>
    <dgm:cxn modelId="{E0E3E595-69EE-40C1-A539-0FAAB1EA0C3D}" srcId="{1D63DCC9-6D79-43AD-A99A-71DB521DDF8E}" destId="{7C4AC13A-051B-4D5B-A981-A8B30890803E}" srcOrd="6" destOrd="0" parTransId="{9A30CF1A-D0FA-459B-9BB2-A3451C4237BE}" sibTransId="{02016D7C-0944-40D4-82DC-805694917B2C}"/>
    <dgm:cxn modelId="{93163502-217D-4C4A-A13E-660DB10DEE1F}" type="presOf" srcId="{9B2BFA5D-27B0-43FB-AA99-6C338F95F26F}" destId="{0325A00C-7D15-4E23-B415-4F47D656C447}" srcOrd="1" destOrd="0" presId="urn:microsoft.com/office/officeart/2005/8/layout/process5"/>
    <dgm:cxn modelId="{E34387CC-5993-4534-8F57-5113CB54DF15}" type="presOf" srcId="{122EF05F-B97D-4DA0-82DA-0CABE37DD416}" destId="{032EEE2E-08BC-44D0-8365-EE912BD2980C}" srcOrd="1" destOrd="0" presId="urn:microsoft.com/office/officeart/2005/8/layout/process5"/>
    <dgm:cxn modelId="{A6443E16-D220-49C2-AAE5-0C254CAC2C68}" type="presOf" srcId="{72C8AD46-C619-49BA-AFEE-4CCB9E4F27D4}" destId="{A916B0F6-9814-43A8-9D46-AF1DD948B922}" srcOrd="1" destOrd="0" presId="urn:microsoft.com/office/officeart/2005/8/layout/process5"/>
    <dgm:cxn modelId="{F4C07820-CD27-4341-8573-2A7FC7AB6F76}" type="presOf" srcId="{943FCBDC-C237-47F4-8F40-7718D305CD22}" destId="{24E05F24-49C1-4924-B0EC-8F3F11748DD0}" srcOrd="0" destOrd="0" presId="urn:microsoft.com/office/officeart/2005/8/layout/process5"/>
    <dgm:cxn modelId="{E9C90928-5544-4413-B28F-FE3743FDC0E1}" type="presOf" srcId="{F6D147C2-AAC6-4070-A17A-F98E848502CC}" destId="{DBD476D6-AC57-452D-9629-670B5893FCED}" srcOrd="1" destOrd="0" presId="urn:microsoft.com/office/officeart/2005/8/layout/process5"/>
    <dgm:cxn modelId="{609ABA38-2E13-42A9-AFA8-76B4D7A12192}" srcId="{1D63DCC9-6D79-43AD-A99A-71DB521DDF8E}" destId="{525A2FA9-2EE0-49AF-9719-95C2914B2559}" srcOrd="8" destOrd="0" parTransId="{FFB666C7-34FB-4762-9DE2-84B5AFED3CC2}" sibTransId="{1622A3A0-154F-439E-B6AB-4EEB24C2925A}"/>
    <dgm:cxn modelId="{9C66E5C0-D0CD-4BD0-8E54-9EBBD7916F87}" type="presOf" srcId="{9B2BFA5D-27B0-43FB-AA99-6C338F95F26F}" destId="{808AC2B7-29A6-4C3E-AADD-0C03BF31B0FC}" srcOrd="0" destOrd="0" presId="urn:microsoft.com/office/officeart/2005/8/layout/process5"/>
    <dgm:cxn modelId="{8F1E1010-8101-4C79-B610-8783517D610E}" srcId="{1D63DCC9-6D79-43AD-A99A-71DB521DDF8E}" destId="{943FCBDC-C237-47F4-8F40-7718D305CD22}" srcOrd="13" destOrd="0" parTransId="{EE0A0A89-AE76-4759-8681-3765DD9300F3}" sibTransId="{616015A3-B287-45CE-84D9-68B02299191B}"/>
    <dgm:cxn modelId="{67A8F65F-7870-4694-9109-DD427FE08947}" srcId="{1D63DCC9-6D79-43AD-A99A-71DB521DDF8E}" destId="{0AA2DC58-9C9E-49EE-A7FA-F28CE9E5BDD4}" srcOrd="14" destOrd="0" parTransId="{AFE21ECC-E29F-45AE-AA50-A7EE8C24BE5A}" sibTransId="{1DBD6230-DF6A-4F72-85A2-E32051C4C64D}"/>
    <dgm:cxn modelId="{6983AD0D-C812-4C64-8405-3DF4125694E8}" type="presOf" srcId="{0AA2DC58-9C9E-49EE-A7FA-F28CE9E5BDD4}" destId="{2F3DEC62-D984-4B06-B030-9D2333085EF1}" srcOrd="0" destOrd="0" presId="urn:microsoft.com/office/officeart/2005/8/layout/process5"/>
    <dgm:cxn modelId="{2D754756-1730-42A5-B61A-D1422B84EA92}" type="presOf" srcId="{F6D147C2-AAC6-4070-A17A-F98E848502CC}" destId="{3225DE63-7603-4826-907D-3683D6D4F859}" srcOrd="0" destOrd="0" presId="urn:microsoft.com/office/officeart/2005/8/layout/process5"/>
    <dgm:cxn modelId="{65BC399A-0593-493D-A8A6-232A7B59C8FC}" type="presParOf" srcId="{0C260012-2DDE-4F60-B55A-4EE39E8C398C}" destId="{6D4325BF-852D-4876-9FD4-CE8ADB168F53}" srcOrd="0" destOrd="0" presId="urn:microsoft.com/office/officeart/2005/8/layout/process5"/>
    <dgm:cxn modelId="{289F7E26-B96A-4257-8FD1-0E6571B637D8}" type="presParOf" srcId="{0C260012-2DDE-4F60-B55A-4EE39E8C398C}" destId="{3225DE63-7603-4826-907D-3683D6D4F859}" srcOrd="1" destOrd="0" presId="urn:microsoft.com/office/officeart/2005/8/layout/process5"/>
    <dgm:cxn modelId="{6668E0E9-369D-430D-959E-0B2DB7CF5076}" type="presParOf" srcId="{3225DE63-7603-4826-907D-3683D6D4F859}" destId="{DBD476D6-AC57-452D-9629-670B5893FCED}" srcOrd="0" destOrd="0" presId="urn:microsoft.com/office/officeart/2005/8/layout/process5"/>
    <dgm:cxn modelId="{91849828-4F5C-4E27-8A14-D8B87E49744D}" type="presParOf" srcId="{0C260012-2DDE-4F60-B55A-4EE39E8C398C}" destId="{57911B25-BF5E-4556-8A25-F781CBB4441A}" srcOrd="2" destOrd="0" presId="urn:microsoft.com/office/officeart/2005/8/layout/process5"/>
    <dgm:cxn modelId="{BA22C992-75B2-4729-B229-D0ECEF5C015B}" type="presParOf" srcId="{0C260012-2DDE-4F60-B55A-4EE39E8C398C}" destId="{5F730C07-AFDF-413C-AFE2-A42CB609C5CA}" srcOrd="3" destOrd="0" presId="urn:microsoft.com/office/officeart/2005/8/layout/process5"/>
    <dgm:cxn modelId="{2E69EB92-6CD9-485C-84D6-BE519E9FDFCC}" type="presParOf" srcId="{5F730C07-AFDF-413C-AFE2-A42CB609C5CA}" destId="{CB851706-5986-46CB-BCEE-26EB4FFCEA0F}" srcOrd="0" destOrd="0" presId="urn:microsoft.com/office/officeart/2005/8/layout/process5"/>
    <dgm:cxn modelId="{E2BAC6EC-05C9-442A-9B1A-830811689E84}" type="presParOf" srcId="{0C260012-2DDE-4F60-B55A-4EE39E8C398C}" destId="{56DECD92-F874-4C2E-8E2F-A320C58B8EAC}" srcOrd="4" destOrd="0" presId="urn:microsoft.com/office/officeart/2005/8/layout/process5"/>
    <dgm:cxn modelId="{6057B998-61FB-4D4F-8E68-7EB28132FB96}" type="presParOf" srcId="{0C260012-2DDE-4F60-B55A-4EE39E8C398C}" destId="{529183D3-28C2-49CA-9970-1B6C86D80107}" srcOrd="5" destOrd="0" presId="urn:microsoft.com/office/officeart/2005/8/layout/process5"/>
    <dgm:cxn modelId="{6CD13BB2-9390-4F95-9FB2-7FFC01D48F3D}" type="presParOf" srcId="{529183D3-28C2-49CA-9970-1B6C86D80107}" destId="{544C5FB1-09B8-4F35-8875-41B3881D15B8}" srcOrd="0" destOrd="0" presId="urn:microsoft.com/office/officeart/2005/8/layout/process5"/>
    <dgm:cxn modelId="{38E95348-0C7A-47DC-8BB5-B5E6515AB33C}" type="presParOf" srcId="{0C260012-2DDE-4F60-B55A-4EE39E8C398C}" destId="{D8909B2E-D895-49B1-AEFD-72A310657DBC}" srcOrd="6" destOrd="0" presId="urn:microsoft.com/office/officeart/2005/8/layout/process5"/>
    <dgm:cxn modelId="{53F91886-9C11-4FB3-A57F-650A036E7257}" type="presParOf" srcId="{0C260012-2DDE-4F60-B55A-4EE39E8C398C}" destId="{3C249A09-3824-4893-BBDD-EF3ED37420EB}" srcOrd="7" destOrd="0" presId="urn:microsoft.com/office/officeart/2005/8/layout/process5"/>
    <dgm:cxn modelId="{9041F359-2F53-4E47-88D9-00037A7AC0EF}" type="presParOf" srcId="{3C249A09-3824-4893-BBDD-EF3ED37420EB}" destId="{E34C5E5F-F00E-47FB-880F-F9A86050FBC9}" srcOrd="0" destOrd="0" presId="urn:microsoft.com/office/officeart/2005/8/layout/process5"/>
    <dgm:cxn modelId="{C98E0AD8-11DC-48B9-8277-4C9F083C9C7C}" type="presParOf" srcId="{0C260012-2DDE-4F60-B55A-4EE39E8C398C}" destId="{2136C682-DF47-4630-B9DB-7D81977209E3}" srcOrd="8" destOrd="0" presId="urn:microsoft.com/office/officeart/2005/8/layout/process5"/>
    <dgm:cxn modelId="{32762FD5-A71F-441B-8741-2F674444D6FA}" type="presParOf" srcId="{0C260012-2DDE-4F60-B55A-4EE39E8C398C}" destId="{5AB716BD-1690-4B8D-A0BD-26E020F26D7B}" srcOrd="9" destOrd="0" presId="urn:microsoft.com/office/officeart/2005/8/layout/process5"/>
    <dgm:cxn modelId="{B3022849-AD51-4114-B200-FC23750DD4E5}" type="presParOf" srcId="{5AB716BD-1690-4B8D-A0BD-26E020F26D7B}" destId="{99907ED7-60B9-489E-9DE9-95D6D1B3A57D}" srcOrd="0" destOrd="0" presId="urn:microsoft.com/office/officeart/2005/8/layout/process5"/>
    <dgm:cxn modelId="{82137148-7ACF-4DBD-9FA3-9917FE971233}" type="presParOf" srcId="{0C260012-2DDE-4F60-B55A-4EE39E8C398C}" destId="{68CAA08D-61EA-4210-8794-3AD68D848A45}" srcOrd="10" destOrd="0" presId="urn:microsoft.com/office/officeart/2005/8/layout/process5"/>
    <dgm:cxn modelId="{C1D61D7C-5D61-48C9-8B90-612230821948}" type="presParOf" srcId="{0C260012-2DDE-4F60-B55A-4EE39E8C398C}" destId="{379BF9D0-F592-41B7-A6F4-462B9A152330}" srcOrd="11" destOrd="0" presId="urn:microsoft.com/office/officeart/2005/8/layout/process5"/>
    <dgm:cxn modelId="{46C5D3EA-2056-4969-AE11-CC3E4A57C714}" type="presParOf" srcId="{379BF9D0-F592-41B7-A6F4-462B9A152330}" destId="{A916B0F6-9814-43A8-9D46-AF1DD948B922}" srcOrd="0" destOrd="0" presId="urn:microsoft.com/office/officeart/2005/8/layout/process5"/>
    <dgm:cxn modelId="{37A40116-ACAB-44AA-802F-363172B6811B}" type="presParOf" srcId="{0C260012-2DDE-4F60-B55A-4EE39E8C398C}" destId="{847CB16F-68E5-4A7A-B944-8AC1E7D5AB04}" srcOrd="12" destOrd="0" presId="urn:microsoft.com/office/officeart/2005/8/layout/process5"/>
    <dgm:cxn modelId="{5BB5888A-958D-4032-8D73-E334C329912D}" type="presParOf" srcId="{0C260012-2DDE-4F60-B55A-4EE39E8C398C}" destId="{E2AA6F67-3AD6-48E6-A04D-A64108F274CC}" srcOrd="13" destOrd="0" presId="urn:microsoft.com/office/officeart/2005/8/layout/process5"/>
    <dgm:cxn modelId="{50350C2A-C6D1-49E7-9AD7-ACA1CF294CF5}" type="presParOf" srcId="{E2AA6F67-3AD6-48E6-A04D-A64108F274CC}" destId="{2460064D-B69C-4A18-9746-136B4AD2BB8A}" srcOrd="0" destOrd="0" presId="urn:microsoft.com/office/officeart/2005/8/layout/process5"/>
    <dgm:cxn modelId="{2AC352CC-145D-48E4-A3A7-BEDA33D66FB6}" type="presParOf" srcId="{0C260012-2DDE-4F60-B55A-4EE39E8C398C}" destId="{F0D09D5B-A64C-4176-9B03-7384C3D30A19}" srcOrd="14" destOrd="0" presId="urn:microsoft.com/office/officeart/2005/8/layout/process5"/>
    <dgm:cxn modelId="{9ABC4F13-690E-4223-8E15-88D2C8859BF0}" type="presParOf" srcId="{0C260012-2DDE-4F60-B55A-4EE39E8C398C}" destId="{DAF3FECF-E9F8-4EE1-87EC-5C94A3AC50B2}" srcOrd="15" destOrd="0" presId="urn:microsoft.com/office/officeart/2005/8/layout/process5"/>
    <dgm:cxn modelId="{26A8E1D2-577A-40BA-8E9C-F60C3A2478A3}" type="presParOf" srcId="{DAF3FECF-E9F8-4EE1-87EC-5C94A3AC50B2}" destId="{032EEE2E-08BC-44D0-8365-EE912BD2980C}" srcOrd="0" destOrd="0" presId="urn:microsoft.com/office/officeart/2005/8/layout/process5"/>
    <dgm:cxn modelId="{BF898C9A-AD34-4DC6-A3F3-CC4479076F83}" type="presParOf" srcId="{0C260012-2DDE-4F60-B55A-4EE39E8C398C}" destId="{B5DFFD9B-2F94-4DAA-BAD9-85149FC6254F}" srcOrd="16" destOrd="0" presId="urn:microsoft.com/office/officeart/2005/8/layout/process5"/>
    <dgm:cxn modelId="{70AD720D-74AA-4516-89A2-B922C4564CCA}" type="presParOf" srcId="{0C260012-2DDE-4F60-B55A-4EE39E8C398C}" destId="{97B315C0-E919-41DA-90D1-65BC794FE59E}" srcOrd="17" destOrd="0" presId="urn:microsoft.com/office/officeart/2005/8/layout/process5"/>
    <dgm:cxn modelId="{1670F2CC-B036-4C22-A72C-1A4274723FA9}" type="presParOf" srcId="{97B315C0-E919-41DA-90D1-65BC794FE59E}" destId="{4357DADC-3294-4C80-8168-5A24AD7033EE}" srcOrd="0" destOrd="0" presId="urn:microsoft.com/office/officeart/2005/8/layout/process5"/>
    <dgm:cxn modelId="{B12EC5EB-9B8A-4085-B769-62A4059F430E}" type="presParOf" srcId="{0C260012-2DDE-4F60-B55A-4EE39E8C398C}" destId="{D3BE34C2-C2B7-4767-85B5-85194FBD32C2}" srcOrd="18" destOrd="0" presId="urn:microsoft.com/office/officeart/2005/8/layout/process5"/>
    <dgm:cxn modelId="{E6CBC10F-5A7A-430E-8334-7847C65E407A}" type="presParOf" srcId="{0C260012-2DDE-4F60-B55A-4EE39E8C398C}" destId="{0186DACC-A0DE-440C-A4C2-1ED43946BBCB}" srcOrd="19" destOrd="0" presId="urn:microsoft.com/office/officeart/2005/8/layout/process5"/>
    <dgm:cxn modelId="{65C88A83-A2B0-4ABF-ABCB-5F1DE91392FA}" type="presParOf" srcId="{0186DACC-A0DE-440C-A4C2-1ED43946BBCB}" destId="{7F2C57D3-4305-4EE7-8152-CC2341FED457}" srcOrd="0" destOrd="0" presId="urn:microsoft.com/office/officeart/2005/8/layout/process5"/>
    <dgm:cxn modelId="{D609B35D-130C-4A0B-8A3B-0D1D1EB955D8}" type="presParOf" srcId="{0C260012-2DDE-4F60-B55A-4EE39E8C398C}" destId="{79BE29D4-2F29-43C9-9FCA-464C52BAEB49}" srcOrd="20" destOrd="0" presId="urn:microsoft.com/office/officeart/2005/8/layout/process5"/>
    <dgm:cxn modelId="{C8C23871-A6F1-4BA2-BBE1-571D2955523C}" type="presParOf" srcId="{0C260012-2DDE-4F60-B55A-4EE39E8C398C}" destId="{808AC2B7-29A6-4C3E-AADD-0C03BF31B0FC}" srcOrd="21" destOrd="0" presId="urn:microsoft.com/office/officeart/2005/8/layout/process5"/>
    <dgm:cxn modelId="{0C084C18-AC50-43D2-903E-BC6CC4E060E8}" type="presParOf" srcId="{808AC2B7-29A6-4C3E-AADD-0C03BF31B0FC}" destId="{0325A00C-7D15-4E23-B415-4F47D656C447}" srcOrd="0" destOrd="0" presId="urn:microsoft.com/office/officeart/2005/8/layout/process5"/>
    <dgm:cxn modelId="{C84D22BD-A17F-4AB6-A0DE-8BEC99076545}" type="presParOf" srcId="{0C260012-2DDE-4F60-B55A-4EE39E8C398C}" destId="{E3BDF1C3-8F60-4934-8B7C-4A309FFD288D}" srcOrd="22" destOrd="0" presId="urn:microsoft.com/office/officeart/2005/8/layout/process5"/>
    <dgm:cxn modelId="{177C7893-62DF-4D44-9510-15E994C199ED}" type="presParOf" srcId="{0C260012-2DDE-4F60-B55A-4EE39E8C398C}" destId="{04300089-8977-4D12-9A8F-A8B1BD02D4BE}" srcOrd="23" destOrd="0" presId="urn:microsoft.com/office/officeart/2005/8/layout/process5"/>
    <dgm:cxn modelId="{9A2CFA87-3CF5-4F95-BB8B-98A2CF984FDA}" type="presParOf" srcId="{04300089-8977-4D12-9A8F-A8B1BD02D4BE}" destId="{8C7DE161-CAFF-49DE-A2D0-DC8E2AE3E21C}" srcOrd="0" destOrd="0" presId="urn:microsoft.com/office/officeart/2005/8/layout/process5"/>
    <dgm:cxn modelId="{1ACE0650-32F1-45BE-BDAD-21B9B2D180CD}" type="presParOf" srcId="{0C260012-2DDE-4F60-B55A-4EE39E8C398C}" destId="{F24997CE-A23C-43E3-9A49-BCEADEE12275}" srcOrd="24" destOrd="0" presId="urn:microsoft.com/office/officeart/2005/8/layout/process5"/>
    <dgm:cxn modelId="{59F27AFA-2861-4206-98D4-37C242080F97}" type="presParOf" srcId="{0C260012-2DDE-4F60-B55A-4EE39E8C398C}" destId="{8A00146F-C66A-435D-8616-B73FB0EAA5AD}" srcOrd="25" destOrd="0" presId="urn:microsoft.com/office/officeart/2005/8/layout/process5"/>
    <dgm:cxn modelId="{2B99D7F8-2955-4CDD-9EFC-644DAA2F70E7}" type="presParOf" srcId="{8A00146F-C66A-435D-8616-B73FB0EAA5AD}" destId="{4B38A913-C4B3-419B-9483-37F1B0ECF876}" srcOrd="0" destOrd="0" presId="urn:microsoft.com/office/officeart/2005/8/layout/process5"/>
    <dgm:cxn modelId="{E96F7DD3-713A-494E-830F-F0E0F7B79744}" type="presParOf" srcId="{0C260012-2DDE-4F60-B55A-4EE39E8C398C}" destId="{24E05F24-49C1-4924-B0EC-8F3F11748DD0}" srcOrd="26" destOrd="0" presId="urn:microsoft.com/office/officeart/2005/8/layout/process5"/>
    <dgm:cxn modelId="{818D9737-BDD3-478E-A724-19E5BA1E5E4D}" type="presParOf" srcId="{0C260012-2DDE-4F60-B55A-4EE39E8C398C}" destId="{5E327729-481A-4D02-90AA-34758FC94C58}" srcOrd="27" destOrd="0" presId="urn:microsoft.com/office/officeart/2005/8/layout/process5"/>
    <dgm:cxn modelId="{DAF0E024-048C-47A9-8093-1343B7CCFE16}" type="presParOf" srcId="{5E327729-481A-4D02-90AA-34758FC94C58}" destId="{60898137-1290-4B43-9323-C3FB18D47AA3}" srcOrd="0" destOrd="0" presId="urn:microsoft.com/office/officeart/2005/8/layout/process5"/>
    <dgm:cxn modelId="{D7D9121F-056D-4B1B-B391-53EB21F41A9D}" type="presParOf" srcId="{0C260012-2DDE-4F60-B55A-4EE39E8C398C}" destId="{2F3DEC62-D984-4B06-B030-9D2333085EF1}" srcOrd="28" destOrd="0" presId="urn:microsoft.com/office/officeart/2005/8/layout/process5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4325BF-852D-4876-9FD4-CE8ADB168F53}">
      <dsp:nvSpPr>
        <dsp:cNvPr id="0" name=""/>
        <dsp:cNvSpPr/>
      </dsp:nvSpPr>
      <dsp:spPr>
        <a:xfrm>
          <a:off x="4018" y="27863"/>
          <a:ext cx="1757111" cy="1054266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5715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FF00"/>
              </a:solidFill>
            </a:rPr>
            <a:t>Вводно-подготовительная часть</a:t>
          </a:r>
          <a:endParaRPr lang="ru-RU" sz="1800" kern="1200" dirty="0">
            <a:solidFill>
              <a:srgbClr val="FFFF00"/>
            </a:solidFill>
          </a:endParaRPr>
        </a:p>
      </dsp:txBody>
      <dsp:txXfrm>
        <a:off x="4018" y="27863"/>
        <a:ext cx="1757111" cy="1054266"/>
      </dsp:txXfrm>
    </dsp:sp>
    <dsp:sp modelId="{3225DE63-7603-4826-907D-3683D6D4F859}">
      <dsp:nvSpPr>
        <dsp:cNvPr id="0" name=""/>
        <dsp:cNvSpPr/>
      </dsp:nvSpPr>
      <dsp:spPr>
        <a:xfrm>
          <a:off x="1791241" y="337115"/>
          <a:ext cx="621536" cy="435763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rgbClr val="FFFF00"/>
            </a:solidFill>
          </a:endParaRPr>
        </a:p>
      </dsp:txBody>
      <dsp:txXfrm>
        <a:off x="1791241" y="337115"/>
        <a:ext cx="621536" cy="435763"/>
      </dsp:txXfrm>
    </dsp:sp>
    <dsp:sp modelId="{57911B25-BF5E-4556-8A25-F781CBB4441A}">
      <dsp:nvSpPr>
        <dsp:cNvPr id="0" name=""/>
        <dsp:cNvSpPr/>
      </dsp:nvSpPr>
      <dsp:spPr>
        <a:xfrm>
          <a:off x="2463974" y="27863"/>
          <a:ext cx="1757111" cy="1054266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FFFF00"/>
              </a:solidFill>
            </a:rPr>
            <a:t>Построение, рапорт</a:t>
          </a:r>
          <a:endParaRPr lang="ru-RU" sz="1600" kern="1200" dirty="0">
            <a:solidFill>
              <a:srgbClr val="FFFF00"/>
            </a:solidFill>
          </a:endParaRPr>
        </a:p>
      </dsp:txBody>
      <dsp:txXfrm>
        <a:off x="2463974" y="27863"/>
        <a:ext cx="1757111" cy="1054266"/>
      </dsp:txXfrm>
    </dsp:sp>
    <dsp:sp modelId="{5F730C07-AFDF-413C-AFE2-A42CB609C5CA}">
      <dsp:nvSpPr>
        <dsp:cNvPr id="0" name=""/>
        <dsp:cNvSpPr/>
      </dsp:nvSpPr>
      <dsp:spPr>
        <a:xfrm>
          <a:off x="4262880" y="337115"/>
          <a:ext cx="598168" cy="435763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rgbClr val="FFFF00"/>
            </a:solidFill>
          </a:endParaRPr>
        </a:p>
      </dsp:txBody>
      <dsp:txXfrm>
        <a:off x="4262880" y="337115"/>
        <a:ext cx="598168" cy="435763"/>
      </dsp:txXfrm>
    </dsp:sp>
    <dsp:sp modelId="{56DECD92-F874-4C2E-8E2F-A320C58B8EAC}">
      <dsp:nvSpPr>
        <dsp:cNvPr id="0" name=""/>
        <dsp:cNvSpPr/>
      </dsp:nvSpPr>
      <dsp:spPr>
        <a:xfrm>
          <a:off x="4923930" y="27863"/>
          <a:ext cx="1757111" cy="1054266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FFFF00"/>
              </a:solidFill>
            </a:rPr>
            <a:t>строевые упражнения</a:t>
          </a:r>
          <a:endParaRPr lang="ru-RU" sz="1400" kern="1200" dirty="0">
            <a:solidFill>
              <a:srgbClr val="FFFF00"/>
            </a:solidFill>
          </a:endParaRPr>
        </a:p>
      </dsp:txBody>
      <dsp:txXfrm>
        <a:off x="4923930" y="27863"/>
        <a:ext cx="1757111" cy="1054266"/>
      </dsp:txXfrm>
    </dsp:sp>
    <dsp:sp modelId="{529183D3-28C2-49CA-9970-1B6C86D80107}">
      <dsp:nvSpPr>
        <dsp:cNvPr id="0" name=""/>
        <dsp:cNvSpPr/>
      </dsp:nvSpPr>
      <dsp:spPr>
        <a:xfrm rot="21561126">
          <a:off x="6738016" y="323303"/>
          <a:ext cx="571707" cy="435763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rgbClr val="FFFF00"/>
            </a:solidFill>
          </a:endParaRPr>
        </a:p>
      </dsp:txBody>
      <dsp:txXfrm rot="21561126">
        <a:off x="6738016" y="323303"/>
        <a:ext cx="571707" cy="435763"/>
      </dsp:txXfrm>
    </dsp:sp>
    <dsp:sp modelId="{D8909B2E-D895-49B1-AEFD-72A310657DBC}">
      <dsp:nvSpPr>
        <dsp:cNvPr id="0" name=""/>
        <dsp:cNvSpPr/>
      </dsp:nvSpPr>
      <dsp:spPr>
        <a:xfrm>
          <a:off x="7387904" y="0"/>
          <a:ext cx="1757111" cy="1054266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FF00"/>
              </a:solidFill>
            </a:rPr>
            <a:t>Ходьба бег</a:t>
          </a:r>
          <a:endParaRPr lang="ru-RU" sz="1800" kern="1200" dirty="0">
            <a:solidFill>
              <a:srgbClr val="FFFF00"/>
            </a:solidFill>
          </a:endParaRPr>
        </a:p>
      </dsp:txBody>
      <dsp:txXfrm>
        <a:off x="7387904" y="0"/>
        <a:ext cx="1757111" cy="1054266"/>
      </dsp:txXfrm>
    </dsp:sp>
    <dsp:sp modelId="{3C249A09-3824-4893-BBDD-EF3ED37420EB}">
      <dsp:nvSpPr>
        <dsp:cNvPr id="0" name=""/>
        <dsp:cNvSpPr/>
      </dsp:nvSpPr>
      <dsp:spPr>
        <a:xfrm rot="5407740">
          <a:off x="7944901" y="1190778"/>
          <a:ext cx="639149" cy="435763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rgbClr val="FFFF00"/>
            </a:solidFill>
          </a:endParaRPr>
        </a:p>
      </dsp:txBody>
      <dsp:txXfrm rot="5407740">
        <a:off x="7944901" y="1190778"/>
        <a:ext cx="639149" cy="435763"/>
      </dsp:txXfrm>
    </dsp:sp>
    <dsp:sp modelId="{2136C682-DF47-4630-B9DB-7D81977209E3}">
      <dsp:nvSpPr>
        <dsp:cNvPr id="0" name=""/>
        <dsp:cNvSpPr/>
      </dsp:nvSpPr>
      <dsp:spPr>
        <a:xfrm>
          <a:off x="7383885" y="1784975"/>
          <a:ext cx="1757111" cy="1054266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FFFF00"/>
              </a:solidFill>
            </a:rPr>
            <a:t>ОРУ</a:t>
          </a:r>
          <a:endParaRPr lang="ru-RU" sz="1600" kern="1200" dirty="0">
            <a:solidFill>
              <a:srgbClr val="FFFF00"/>
            </a:solidFill>
          </a:endParaRPr>
        </a:p>
      </dsp:txBody>
      <dsp:txXfrm>
        <a:off x="7383885" y="1784975"/>
        <a:ext cx="1757111" cy="1054266"/>
      </dsp:txXfrm>
    </dsp:sp>
    <dsp:sp modelId="{5AB716BD-1690-4B8D-A0BD-26E020F26D7B}">
      <dsp:nvSpPr>
        <dsp:cNvPr id="0" name=""/>
        <dsp:cNvSpPr/>
      </dsp:nvSpPr>
      <dsp:spPr>
        <a:xfrm rot="10800000">
          <a:off x="6704683" y="2094226"/>
          <a:ext cx="676645" cy="435763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rgbClr val="FFFF00"/>
            </a:solidFill>
          </a:endParaRPr>
        </a:p>
      </dsp:txBody>
      <dsp:txXfrm rot="10800000">
        <a:off x="6704683" y="2094226"/>
        <a:ext cx="676645" cy="435763"/>
      </dsp:txXfrm>
    </dsp:sp>
    <dsp:sp modelId="{68CAA08D-61EA-4210-8794-3AD68D848A45}">
      <dsp:nvSpPr>
        <dsp:cNvPr id="0" name=""/>
        <dsp:cNvSpPr/>
      </dsp:nvSpPr>
      <dsp:spPr>
        <a:xfrm>
          <a:off x="4923930" y="1784975"/>
          <a:ext cx="1757111" cy="1054266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rgbClr val="FFFF00"/>
              </a:solidFill>
            </a:rPr>
            <a:t>Стрейчинг</a:t>
          </a:r>
          <a:r>
            <a:rPr lang="ru-RU" sz="1050" kern="1200" dirty="0" smtClean="0">
              <a:solidFill>
                <a:srgbClr val="FFFF00"/>
              </a:solidFill>
            </a:rPr>
            <a:t> </a:t>
          </a:r>
          <a:endParaRPr lang="ru-RU" sz="1050" kern="1200" dirty="0">
            <a:solidFill>
              <a:srgbClr val="FFFF00"/>
            </a:solidFill>
          </a:endParaRPr>
        </a:p>
      </dsp:txBody>
      <dsp:txXfrm>
        <a:off x="4923930" y="1784975"/>
        <a:ext cx="1757111" cy="1054266"/>
      </dsp:txXfrm>
    </dsp:sp>
    <dsp:sp modelId="{379BF9D0-F592-41B7-A6F4-462B9A152330}">
      <dsp:nvSpPr>
        <dsp:cNvPr id="0" name=""/>
        <dsp:cNvSpPr/>
      </dsp:nvSpPr>
      <dsp:spPr>
        <a:xfrm rot="10778544">
          <a:off x="4253583" y="2101774"/>
          <a:ext cx="679113" cy="435763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rgbClr val="FFFF00"/>
            </a:solidFill>
          </a:endParaRPr>
        </a:p>
      </dsp:txBody>
      <dsp:txXfrm rot="10778544">
        <a:off x="4253583" y="2101774"/>
        <a:ext cx="679113" cy="435763"/>
      </dsp:txXfrm>
    </dsp:sp>
    <dsp:sp modelId="{847CB16F-68E5-4A7A-B944-8AC1E7D5AB04}">
      <dsp:nvSpPr>
        <dsp:cNvPr id="0" name=""/>
        <dsp:cNvSpPr/>
      </dsp:nvSpPr>
      <dsp:spPr>
        <a:xfrm>
          <a:off x="2484778" y="1800198"/>
          <a:ext cx="1757111" cy="1054266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5715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FFFF00"/>
              </a:solidFill>
            </a:rPr>
            <a:t>Основная часть</a:t>
          </a:r>
          <a:endParaRPr lang="ru-RU" sz="1900" kern="1200" dirty="0">
            <a:solidFill>
              <a:srgbClr val="FFFF00"/>
            </a:solidFill>
          </a:endParaRPr>
        </a:p>
      </dsp:txBody>
      <dsp:txXfrm>
        <a:off x="2484778" y="1800198"/>
        <a:ext cx="1757111" cy="1054266"/>
      </dsp:txXfrm>
    </dsp:sp>
    <dsp:sp modelId="{E2AA6F67-3AD6-48E6-A04D-A64108F274CC}">
      <dsp:nvSpPr>
        <dsp:cNvPr id="0" name=""/>
        <dsp:cNvSpPr/>
      </dsp:nvSpPr>
      <dsp:spPr>
        <a:xfrm rot="10821096">
          <a:off x="1783377" y="2101905"/>
          <a:ext cx="700863" cy="435763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rgbClr val="FFFF00"/>
            </a:solidFill>
          </a:endParaRPr>
        </a:p>
      </dsp:txBody>
      <dsp:txXfrm rot="10821096">
        <a:off x="1783377" y="2101905"/>
        <a:ext cx="700863" cy="435763"/>
      </dsp:txXfrm>
    </dsp:sp>
    <dsp:sp modelId="{F0D09D5B-A64C-4176-9B03-7384C3D30A19}">
      <dsp:nvSpPr>
        <dsp:cNvPr id="0" name=""/>
        <dsp:cNvSpPr/>
      </dsp:nvSpPr>
      <dsp:spPr>
        <a:xfrm>
          <a:off x="4018" y="1784975"/>
          <a:ext cx="1757111" cy="1054266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FFFF00"/>
              </a:solidFill>
            </a:rPr>
            <a:t>Ловля и передача мяча</a:t>
          </a:r>
          <a:endParaRPr lang="ru-RU" sz="1900" kern="1200" dirty="0">
            <a:solidFill>
              <a:srgbClr val="FFFF00"/>
            </a:solidFill>
          </a:endParaRPr>
        </a:p>
      </dsp:txBody>
      <dsp:txXfrm>
        <a:off x="4018" y="1784975"/>
        <a:ext cx="1757111" cy="1054266"/>
      </dsp:txXfrm>
    </dsp:sp>
    <dsp:sp modelId="{DAF3FECF-E9F8-4EE1-87EC-5C94A3AC50B2}">
      <dsp:nvSpPr>
        <dsp:cNvPr id="0" name=""/>
        <dsp:cNvSpPr/>
      </dsp:nvSpPr>
      <dsp:spPr>
        <a:xfrm rot="5400000">
          <a:off x="606309" y="2962239"/>
          <a:ext cx="552529" cy="435763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rgbClr val="FFFF00"/>
            </a:solidFill>
          </a:endParaRPr>
        </a:p>
      </dsp:txBody>
      <dsp:txXfrm rot="5400000">
        <a:off x="606309" y="2962239"/>
        <a:ext cx="552529" cy="435763"/>
      </dsp:txXfrm>
    </dsp:sp>
    <dsp:sp modelId="{B5DFFD9B-2F94-4DAA-BAD9-85149FC6254F}">
      <dsp:nvSpPr>
        <dsp:cNvPr id="0" name=""/>
        <dsp:cNvSpPr/>
      </dsp:nvSpPr>
      <dsp:spPr>
        <a:xfrm>
          <a:off x="4018" y="3542086"/>
          <a:ext cx="1757111" cy="1054266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FFFF00"/>
              </a:solidFill>
            </a:rPr>
            <a:t>Передача мяча двумя руками от головы</a:t>
          </a:r>
          <a:endParaRPr lang="ru-RU" sz="1900" kern="1200" dirty="0">
            <a:solidFill>
              <a:srgbClr val="FFFF00"/>
            </a:solidFill>
          </a:endParaRPr>
        </a:p>
      </dsp:txBody>
      <dsp:txXfrm>
        <a:off x="4018" y="3542086"/>
        <a:ext cx="1757111" cy="1054266"/>
      </dsp:txXfrm>
    </dsp:sp>
    <dsp:sp modelId="{97B315C0-E919-41DA-90D1-65BC794FE59E}">
      <dsp:nvSpPr>
        <dsp:cNvPr id="0" name=""/>
        <dsp:cNvSpPr/>
      </dsp:nvSpPr>
      <dsp:spPr>
        <a:xfrm>
          <a:off x="1791241" y="3851337"/>
          <a:ext cx="621536" cy="435763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baseline="0">
            <a:solidFill>
              <a:srgbClr val="FFFF00"/>
            </a:solidFill>
          </a:endParaRPr>
        </a:p>
      </dsp:txBody>
      <dsp:txXfrm>
        <a:off x="1791241" y="3851337"/>
        <a:ext cx="621536" cy="435763"/>
      </dsp:txXfrm>
    </dsp:sp>
    <dsp:sp modelId="{D3BE34C2-C2B7-4767-85B5-85194FBD32C2}">
      <dsp:nvSpPr>
        <dsp:cNvPr id="0" name=""/>
        <dsp:cNvSpPr/>
      </dsp:nvSpPr>
      <dsp:spPr>
        <a:xfrm>
          <a:off x="2463974" y="3542086"/>
          <a:ext cx="1757111" cy="1054266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FFFF00"/>
              </a:solidFill>
            </a:rPr>
            <a:t>Передача двумя руками от груди</a:t>
          </a:r>
          <a:endParaRPr lang="ru-RU" sz="1900" kern="1200" dirty="0">
            <a:solidFill>
              <a:srgbClr val="FFFF00"/>
            </a:solidFill>
          </a:endParaRPr>
        </a:p>
      </dsp:txBody>
      <dsp:txXfrm>
        <a:off x="2463974" y="3542086"/>
        <a:ext cx="1757111" cy="1054266"/>
      </dsp:txXfrm>
    </dsp:sp>
    <dsp:sp modelId="{0186DACC-A0DE-440C-A4C2-1ED43946BBCB}">
      <dsp:nvSpPr>
        <dsp:cNvPr id="0" name=""/>
        <dsp:cNvSpPr/>
      </dsp:nvSpPr>
      <dsp:spPr>
        <a:xfrm>
          <a:off x="4284985" y="3851337"/>
          <a:ext cx="553959" cy="435763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rgbClr val="FFFF00"/>
            </a:solidFill>
          </a:endParaRPr>
        </a:p>
      </dsp:txBody>
      <dsp:txXfrm>
        <a:off x="4284985" y="3851337"/>
        <a:ext cx="553959" cy="435763"/>
      </dsp:txXfrm>
    </dsp:sp>
    <dsp:sp modelId="{79BE29D4-2F29-43C9-9FCA-464C52BAEB49}">
      <dsp:nvSpPr>
        <dsp:cNvPr id="0" name=""/>
        <dsp:cNvSpPr/>
      </dsp:nvSpPr>
      <dsp:spPr>
        <a:xfrm>
          <a:off x="4923930" y="3542086"/>
          <a:ext cx="1757111" cy="1054266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FFFF00"/>
              </a:solidFill>
            </a:rPr>
            <a:t>Ведение мяча в парах</a:t>
          </a:r>
          <a:endParaRPr lang="ru-RU" sz="1900" kern="1200" dirty="0">
            <a:solidFill>
              <a:srgbClr val="FFFF00"/>
            </a:solidFill>
          </a:endParaRPr>
        </a:p>
      </dsp:txBody>
      <dsp:txXfrm>
        <a:off x="4923930" y="3542086"/>
        <a:ext cx="1757111" cy="1054266"/>
      </dsp:txXfrm>
    </dsp:sp>
    <dsp:sp modelId="{808AC2B7-29A6-4C3E-AADD-0C03BF31B0FC}">
      <dsp:nvSpPr>
        <dsp:cNvPr id="0" name=""/>
        <dsp:cNvSpPr/>
      </dsp:nvSpPr>
      <dsp:spPr>
        <a:xfrm>
          <a:off x="6733258" y="3708449"/>
          <a:ext cx="633890" cy="435763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rgbClr val="FFFF00"/>
            </a:solidFill>
          </a:endParaRPr>
        </a:p>
      </dsp:txBody>
      <dsp:txXfrm>
        <a:off x="6733258" y="3708449"/>
        <a:ext cx="633890" cy="435763"/>
      </dsp:txXfrm>
    </dsp:sp>
    <dsp:sp modelId="{E3BDF1C3-8F60-4934-8B7C-4A309FFD288D}">
      <dsp:nvSpPr>
        <dsp:cNvPr id="0" name=""/>
        <dsp:cNvSpPr/>
      </dsp:nvSpPr>
      <dsp:spPr>
        <a:xfrm>
          <a:off x="7387904" y="5327061"/>
          <a:ext cx="1757111" cy="1054266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5715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FF00"/>
              </a:solidFill>
            </a:rPr>
            <a:t>Заключительная часть</a:t>
          </a:r>
          <a:endParaRPr lang="ru-RU" sz="2000" kern="1200" dirty="0">
            <a:solidFill>
              <a:srgbClr val="FFFF00"/>
            </a:solidFill>
          </a:endParaRPr>
        </a:p>
      </dsp:txBody>
      <dsp:txXfrm>
        <a:off x="7387904" y="5327061"/>
        <a:ext cx="1757111" cy="1054266"/>
      </dsp:txXfrm>
    </dsp:sp>
    <dsp:sp modelId="{04300089-8977-4D12-9A8F-A8B1BD02D4BE}">
      <dsp:nvSpPr>
        <dsp:cNvPr id="0" name=""/>
        <dsp:cNvSpPr/>
      </dsp:nvSpPr>
      <dsp:spPr>
        <a:xfrm rot="10800000">
          <a:off x="6778064" y="5565854"/>
          <a:ext cx="512774" cy="435763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rgbClr val="FFFF00"/>
            </a:solidFill>
          </a:endParaRPr>
        </a:p>
      </dsp:txBody>
      <dsp:txXfrm rot="10800000">
        <a:off x="6778064" y="5565854"/>
        <a:ext cx="512774" cy="435763"/>
      </dsp:txXfrm>
    </dsp:sp>
    <dsp:sp modelId="{F24997CE-A23C-43E3-9A49-BCEADEE12275}">
      <dsp:nvSpPr>
        <dsp:cNvPr id="0" name=""/>
        <dsp:cNvSpPr/>
      </dsp:nvSpPr>
      <dsp:spPr>
        <a:xfrm>
          <a:off x="4933049" y="5327061"/>
          <a:ext cx="1757111" cy="1054266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FFFF00"/>
              </a:solidFill>
            </a:rPr>
            <a:t>Упражнение на расслабление</a:t>
          </a:r>
          <a:endParaRPr lang="ru-RU" sz="1900" kern="1200" dirty="0">
            <a:solidFill>
              <a:srgbClr val="FFFF00"/>
            </a:solidFill>
          </a:endParaRPr>
        </a:p>
      </dsp:txBody>
      <dsp:txXfrm>
        <a:off x="4933049" y="5327061"/>
        <a:ext cx="1757111" cy="1054266"/>
      </dsp:txXfrm>
    </dsp:sp>
    <dsp:sp modelId="{8A00146F-C66A-435D-8616-B73FB0EAA5AD}">
      <dsp:nvSpPr>
        <dsp:cNvPr id="0" name=""/>
        <dsp:cNvSpPr/>
      </dsp:nvSpPr>
      <dsp:spPr>
        <a:xfrm rot="10800000">
          <a:off x="4222426" y="5572482"/>
          <a:ext cx="649556" cy="435763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rgbClr val="FFFF00"/>
            </a:solidFill>
          </a:endParaRPr>
        </a:p>
      </dsp:txBody>
      <dsp:txXfrm rot="10800000">
        <a:off x="4222426" y="5572482"/>
        <a:ext cx="649556" cy="435763"/>
      </dsp:txXfrm>
    </dsp:sp>
    <dsp:sp modelId="{24E05F24-49C1-4924-B0EC-8F3F11748DD0}">
      <dsp:nvSpPr>
        <dsp:cNvPr id="0" name=""/>
        <dsp:cNvSpPr/>
      </dsp:nvSpPr>
      <dsp:spPr>
        <a:xfrm>
          <a:off x="2484778" y="5327061"/>
          <a:ext cx="1757111" cy="1054266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FFFF00"/>
              </a:solidFill>
            </a:rPr>
            <a:t>Итог урока</a:t>
          </a:r>
          <a:endParaRPr lang="ru-RU" sz="1900" kern="1200" dirty="0">
            <a:solidFill>
              <a:srgbClr val="FFFF00"/>
            </a:solidFill>
          </a:endParaRPr>
        </a:p>
      </dsp:txBody>
      <dsp:txXfrm>
        <a:off x="2484778" y="5327061"/>
        <a:ext cx="1757111" cy="1054266"/>
      </dsp:txXfrm>
    </dsp:sp>
    <dsp:sp modelId="{5E327729-481A-4D02-90AA-34758FC94C58}">
      <dsp:nvSpPr>
        <dsp:cNvPr id="0" name=""/>
        <dsp:cNvSpPr/>
      </dsp:nvSpPr>
      <dsp:spPr>
        <a:xfrm rot="10800000">
          <a:off x="1862636" y="5644487"/>
          <a:ext cx="631576" cy="435763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rgbClr val="FFFF00"/>
            </a:solidFill>
          </a:endParaRPr>
        </a:p>
      </dsp:txBody>
      <dsp:txXfrm rot="10800000">
        <a:off x="1862636" y="5644487"/>
        <a:ext cx="631576" cy="435763"/>
      </dsp:txXfrm>
    </dsp:sp>
    <dsp:sp modelId="{2F3DEC62-D984-4B06-B030-9D2333085EF1}">
      <dsp:nvSpPr>
        <dsp:cNvPr id="0" name=""/>
        <dsp:cNvSpPr/>
      </dsp:nvSpPr>
      <dsp:spPr>
        <a:xfrm>
          <a:off x="1014" y="5327061"/>
          <a:ext cx="1757111" cy="1054266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FFFF00"/>
              </a:solidFill>
            </a:rPr>
            <a:t>Домашнее задание</a:t>
          </a:r>
          <a:endParaRPr lang="ru-RU" sz="1900" kern="1200" dirty="0">
            <a:solidFill>
              <a:srgbClr val="FFFF00"/>
            </a:solidFill>
          </a:endParaRPr>
        </a:p>
      </dsp:txBody>
      <dsp:txXfrm>
        <a:off x="1014" y="5327061"/>
        <a:ext cx="1757111" cy="10542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E7C0-2CAB-4542-8162-5E85BAC3B65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149A1-6387-49EF-AF93-83DF3D32D0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E7C0-2CAB-4542-8162-5E85BAC3B65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149A1-6387-49EF-AF93-83DF3D32D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E7C0-2CAB-4542-8162-5E85BAC3B65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149A1-6387-49EF-AF93-83DF3D32D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E7C0-2CAB-4542-8162-5E85BAC3B65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149A1-6387-49EF-AF93-83DF3D32D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E7C0-2CAB-4542-8162-5E85BAC3B65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BB149A1-6387-49EF-AF93-83DF3D32D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E7C0-2CAB-4542-8162-5E85BAC3B65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149A1-6387-49EF-AF93-83DF3D32D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E7C0-2CAB-4542-8162-5E85BAC3B65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149A1-6387-49EF-AF93-83DF3D32D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E7C0-2CAB-4542-8162-5E85BAC3B65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149A1-6387-49EF-AF93-83DF3D32D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E7C0-2CAB-4542-8162-5E85BAC3B65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149A1-6387-49EF-AF93-83DF3D32D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E7C0-2CAB-4542-8162-5E85BAC3B65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149A1-6387-49EF-AF93-83DF3D32D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E7C0-2CAB-4542-8162-5E85BAC3B65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149A1-6387-49EF-AF93-83DF3D32D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BEAE7C0-2CAB-4542-8162-5E85BAC3B65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B149A1-6387-49EF-AF93-83DF3D32D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5.jpeg"/><Relationship Id="rId16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5" Type="http://schemas.openxmlformats.org/officeDocument/2006/relationships/image" Target="../media/image18.gif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Презентация 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рефлексия одного урока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8676456" cy="1368152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Учитель физкультуры</a:t>
            </a:r>
          </a:p>
          <a:p>
            <a:pPr algn="l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Дзержинской основной средней школы</a:t>
            </a:r>
          </a:p>
          <a:p>
            <a:pPr algn="l"/>
            <a:r>
              <a:rPr lang="ru-RU" sz="2400" dirty="0" err="1" smtClean="0">
                <a:solidFill>
                  <a:schemeClr val="accent4">
                    <a:lumMod val="50000"/>
                  </a:schemeClr>
                </a:solidFill>
              </a:rPr>
              <a:t>Габбасов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4">
                    <a:lumMod val="50000"/>
                  </a:schemeClr>
                </a:solidFill>
              </a:rPr>
              <a:t>Азамат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 Маратович </a:t>
            </a: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9024" y="3284984"/>
            <a:ext cx="878497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ru-RU" dirty="0" smtClean="0">
                <a:solidFill>
                  <a:srgbClr val="002060"/>
                </a:solidFill>
              </a:rPr>
              <a:t>				</a:t>
            </a:r>
            <a:r>
              <a:rPr lang="ru-RU" sz="2400" dirty="0" smtClean="0">
                <a:solidFill>
                  <a:srgbClr val="C00000"/>
                </a:solidFill>
              </a:rPr>
              <a:t>Общие цели: </a:t>
            </a:r>
            <a:endParaRPr lang="ru-RU" dirty="0" smtClean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Обучение техники выполнения ловли и передачи мяча на месте.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Обучение техники выполнения ведения мяча на месте и в движении.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Развитие координационных способностей.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Picture 10" descr="5837c5033c425b8e7f918f6d291828e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15225" y="4653136"/>
            <a:ext cx="1628775" cy="2057400"/>
          </a:xfrm>
          <a:prstGeom prst="rect">
            <a:avLst/>
          </a:prstGeom>
          <a:noFill/>
          <a:ln/>
        </p:spPr>
      </p:pic>
      <p:sp>
        <p:nvSpPr>
          <p:cNvPr id="7" name="TextBox 6"/>
          <p:cNvSpPr txBox="1"/>
          <p:nvPr/>
        </p:nvSpPr>
        <p:spPr>
          <a:xfrm>
            <a:off x="2915816" y="3140968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0" y="4797152"/>
          <a:ext cx="7668344" cy="2526159"/>
        </p:xfrm>
        <a:graphic>
          <a:graphicData uri="http://schemas.openxmlformats.org/drawingml/2006/table">
            <a:tbl>
              <a:tblPr/>
              <a:tblGrid>
                <a:gridCol w="7668344"/>
              </a:tblGrid>
              <a:tr h="2526159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Ожидаемые результаты: </a:t>
                      </a: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ru-RU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Укрепление здоровья детей, формирования у них навыков здорового образа жизни. </a:t>
                      </a:r>
                      <a:br>
                        <a:rPr kumimoji="0" lang="ru-RU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Развитие умений работать в коллективе, лидерских качеств. </a:t>
                      </a:r>
                      <a:br>
                        <a:rPr kumimoji="0" lang="ru-RU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Формирования у детей и уверенности в своих силах. </a:t>
                      </a:r>
                      <a:br>
                        <a:rPr kumimoji="0" lang="ru-RU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Умение применять игры в самостоятельных занятиях. </a:t>
                      </a:r>
                      <a:br>
                        <a:rPr kumimoji="0" lang="ru-RU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39552" y="3068960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charset="0"/>
              </a:rPr>
              <a:t>Тип урока:</a:t>
            </a:r>
            <a:r>
              <a:rPr lang="ru-RU" dirty="0" smtClean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charset="0"/>
              </a:rPr>
              <a:t>урок с образовательно-тренировочной направленностью</a:t>
            </a:r>
            <a:endParaRPr lang="ru-RU" dirty="0">
              <a:solidFill>
                <a:schemeClr val="bg1">
                  <a:lumMod val="85000"/>
                  <a:lumOff val="15000"/>
                </a:schemeClr>
              </a:solidFill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7704" y="2636912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Тема: </a:t>
            </a:r>
            <a:r>
              <a:rPr lang="ru-RU" sz="24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Техника игры в баскетбол</a:t>
            </a:r>
            <a:endParaRPr lang="ru-RU" sz="2400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1" name="Picture 5" descr="img-68b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372200" y="836712"/>
            <a:ext cx="2362200" cy="2016224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267744" y="620688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4" name="Схема 13"/>
          <p:cNvGraphicFramePr/>
          <p:nvPr/>
        </p:nvGraphicFramePr>
        <p:xfrm>
          <a:off x="-1016" y="476672"/>
          <a:ext cx="9145016" cy="6381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Лента лицом вниз 16"/>
          <p:cNvSpPr/>
          <p:nvPr/>
        </p:nvSpPr>
        <p:spPr>
          <a:xfrm>
            <a:off x="12356" y="-37070"/>
            <a:ext cx="9144000" cy="476672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Структура урока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343800" y="4005064"/>
            <a:ext cx="1800200" cy="108012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Ведение мяча в движении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8172400" y="5157192"/>
            <a:ext cx="43204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59632" y="1700808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Новые подходы в обучении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5656" y="3429000"/>
            <a:ext cx="6264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Оценивание для обучения и оценивание обучения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2780928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36912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052736"/>
            <a:ext cx="1656185" cy="1242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2474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1052736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0312" y="5712718"/>
            <a:ext cx="1524000" cy="1145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9" descr="C:\Users\пользователь\Desktop\777\Фото007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08304" y="1124744"/>
            <a:ext cx="1524000" cy="1143000"/>
          </a:xfrm>
          <a:prstGeom prst="rect">
            <a:avLst/>
          </a:prstGeom>
          <a:noFill/>
        </p:spPr>
      </p:pic>
      <p:pic>
        <p:nvPicPr>
          <p:cNvPr id="12" name="Picture 10" descr="C:\Users\пользователь\Desktop\777\Фото008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512" y="4293096"/>
            <a:ext cx="1524000" cy="1143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27784" y="4149080"/>
            <a:ext cx="1584176" cy="1073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Users\пользователь\Desktop\777\IMG_387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76056" y="2708920"/>
            <a:ext cx="1524000" cy="1143000"/>
          </a:xfrm>
          <a:prstGeom prst="rect">
            <a:avLst/>
          </a:prstGeom>
          <a:noFill/>
        </p:spPr>
      </p:pic>
      <p:pic>
        <p:nvPicPr>
          <p:cNvPr id="1028" name="Picture 4" descr="C:\Users\пользователь\Desktop\777\Моментальный снимок 2 (08.11.2012 23-34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76056" y="4149080"/>
            <a:ext cx="1512168" cy="1143000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08304" y="4149080"/>
            <a:ext cx="1524000" cy="1145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 descr="C:\Users\пользователь\Desktop\777\IMG_3886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699792" y="2636912"/>
            <a:ext cx="1524000" cy="1143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611560" y="0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Ход урока: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1907704" y="1412776"/>
            <a:ext cx="504056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6588224" y="1556792"/>
            <a:ext cx="504056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4283968" y="1556792"/>
            <a:ext cx="504056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10800000">
            <a:off x="2195736" y="3068960"/>
            <a:ext cx="504056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5400000">
            <a:off x="7848364" y="2312876"/>
            <a:ext cx="504056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10800000">
            <a:off x="4572000" y="3140968"/>
            <a:ext cx="504056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0800000">
            <a:off x="6804248" y="3284984"/>
            <a:ext cx="504056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6588224" y="4509120"/>
            <a:ext cx="504056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4211960" y="4509120"/>
            <a:ext cx="504056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1691680" y="4509120"/>
            <a:ext cx="504056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5400000">
            <a:off x="7861556" y="5275807"/>
            <a:ext cx="516335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5400000">
            <a:off x="719572" y="3825044"/>
            <a:ext cx="504056" cy="43204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Picture 14" descr="s10246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860032" y="5346700"/>
            <a:ext cx="2088232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" descr="s6437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691680" y="5589240"/>
            <a:ext cx="1944688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3645024"/>
            <a:ext cx="7704856" cy="2476872"/>
          </a:xfrm>
        </p:spPr>
        <p:txBody>
          <a:bodyPr/>
          <a:lstStyle/>
          <a:p>
            <a:pPr algn="ctr">
              <a:buNone/>
              <a:defRPr/>
            </a:pPr>
            <a:r>
              <a:rPr lang="ru-RU" b="1" u="sng" dirty="0" smtClean="0">
                <a:solidFill>
                  <a:srgbClr val="C00000"/>
                </a:solidFill>
              </a:rPr>
              <a:t>Результативность: </a:t>
            </a:r>
          </a:p>
          <a:p>
            <a:pPr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    </a:t>
            </a:r>
            <a:r>
              <a:rPr lang="ru-RU" dirty="0" smtClean="0">
                <a:solidFill>
                  <a:srgbClr val="C00000"/>
                </a:solidFill>
              </a:rPr>
              <a:t>1. оценивание учащихся за правильное выполнение технических приемов; </a:t>
            </a:r>
          </a:p>
          <a:p>
            <a:pPr>
              <a:buNone/>
              <a:defRPr/>
            </a:pPr>
            <a:r>
              <a:rPr lang="ru-RU" dirty="0" smtClean="0">
                <a:solidFill>
                  <a:srgbClr val="C00000"/>
                </a:solidFill>
              </a:rPr>
              <a:t>    2. учащиеся приобрели навык самостоятельной и сознательной работы.</a:t>
            </a:r>
          </a:p>
          <a:p>
            <a:pPr>
              <a:buNone/>
              <a:defRPr/>
            </a:pPr>
            <a:endParaRPr lang="ru-RU" dirty="0" smtClean="0"/>
          </a:p>
          <a:p>
            <a:pPr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Char char="Ã"/>
              <a:defRPr/>
            </a:pPr>
            <a:endParaRPr lang="ru-RU" dirty="0" smtClean="0">
              <a:solidFill>
                <a:schemeClr val="tx2"/>
              </a:solidFill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980728"/>
            <a:ext cx="3635896" cy="258532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Фиксирование результатов в </a:t>
            </a:r>
          </a:p>
          <a:p>
            <a:pPr algn="ctr">
              <a:defRPr/>
            </a:pP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«Листе достижения»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C00000"/>
                </a:solidFill>
              </a:rPr>
              <a:t>  </a:t>
            </a:r>
            <a:r>
              <a:rPr lang="ru-RU" dirty="0" smtClean="0">
                <a:solidFill>
                  <a:srgbClr val="00FF00"/>
                </a:solidFill>
              </a:rPr>
              <a:t>Молодец!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ru-RU" dirty="0" smtClean="0">
                <a:solidFill>
                  <a:srgbClr val="FFFF00"/>
                </a:solidFill>
              </a:rPr>
              <a:t>Хорошо, но есть над чем поработать.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00B050"/>
                </a:solidFill>
              </a:rPr>
              <a:t>  Можешь лучше, надо постараться.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  Стараться быть внимательнее, аккуратнее.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77461" y="0"/>
            <a:ext cx="28485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</a:rPr>
              <a:t>Анализ </a:t>
            </a: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</a:rPr>
              <a:t> 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pic>
        <p:nvPicPr>
          <p:cNvPr id="8" name="Picture 3" descr="iCABYMLM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01208"/>
            <a:ext cx="1356742" cy="135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s1268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5229199"/>
            <a:ext cx="1195686" cy="14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iCAEIWOD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"/>
            <a:ext cx="3203848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sz="440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Вывод: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187220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</a:pPr>
            <a:r>
              <a:rPr lang="ru-RU" sz="1800" dirty="0" smtClean="0">
                <a:solidFill>
                  <a:srgbClr val="C00000"/>
                </a:solidFill>
              </a:rPr>
              <a:t>Инструменты, которые помогли учащимся понять:</a:t>
            </a:r>
          </a:p>
          <a:p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>Что они изучают?</a:t>
            </a:r>
          </a:p>
          <a:p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>Как они учатся?</a:t>
            </a:r>
          </a:p>
          <a:p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>способность учеников брать на себя ответственность за свое обучение</a:t>
            </a:r>
          </a:p>
          <a:p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>навыки межличностного общения</a:t>
            </a:r>
          </a:p>
          <a:p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>понимание обратной связи</a:t>
            </a:r>
          </a:p>
          <a:p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>навыки оценивания работы сверстников</a:t>
            </a:r>
          </a:p>
          <a:p>
            <a:endParaRPr lang="ru-RU" sz="1050" dirty="0"/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403648" y="908720"/>
            <a:ext cx="3505200" cy="1219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3208"/>
              </a:avLst>
            </a:prstTxWarp>
          </a:bodyPr>
          <a:lstStyle/>
          <a:p>
            <a:pPr algn="ctr"/>
            <a:endParaRPr lang="ru-RU" sz="3600" kern="10" dirty="0">
              <a:ln w="9525" cap="sq">
                <a:solidFill>
                  <a:srgbClr val="CC99FF"/>
                </a:solidFill>
                <a:round/>
                <a:headEnd type="none" w="sm" len="sm"/>
                <a:tailEnd type="none" w="sm" len="sm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611560" y="5638800"/>
            <a:ext cx="8136904" cy="1219200"/>
          </a:xfrm>
          <a:prstGeom prst="rect">
            <a:avLst/>
          </a:prstGeom>
        </p:spPr>
        <p:txBody>
          <a:bodyPr wrap="none" fromWordArt="1" anchor="ctr" anchorCtr="0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 dirty="0">
                <a:ln w="9525" cap="sq">
                  <a:noFill/>
                  <a:round/>
                  <a:headEnd type="none" w="sm" len="sm"/>
                  <a:tailEnd type="none" w="sm" len="sm"/>
                </a:ln>
                <a:solidFill>
                  <a:srgbClr val="9900CC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:rPr>
              <a:t>Спасибо за внимание</a:t>
            </a:r>
          </a:p>
          <a:p>
            <a:pPr algn="ctr"/>
            <a:r>
              <a:rPr lang="ru-RU" sz="2800" kern="10" dirty="0">
                <a:ln w="9525" cap="sq">
                  <a:noFill/>
                  <a:round/>
                  <a:headEnd type="none" w="sm" len="sm"/>
                  <a:tailEnd type="none" w="sm" len="sm"/>
                </a:ln>
                <a:solidFill>
                  <a:srgbClr val="9900CC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:rPr>
              <a:t> и больших побед вам в будущем!!!</a:t>
            </a:r>
          </a:p>
        </p:txBody>
      </p:sp>
      <p:pic>
        <p:nvPicPr>
          <p:cNvPr id="6" name="Picture 17" descr="5837c5033c425b8e7f918f6d291828e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308304" y="0"/>
            <a:ext cx="1628775" cy="2057400"/>
          </a:xfrm>
          <a:prstGeom prst="rect">
            <a:avLst/>
          </a:prstGeom>
          <a:noFill/>
          <a:ln/>
        </p:spPr>
      </p:pic>
      <p:sp>
        <p:nvSpPr>
          <p:cNvPr id="7" name="Прямоугольник 6"/>
          <p:cNvSpPr/>
          <p:nvPr/>
        </p:nvSpPr>
        <p:spPr>
          <a:xfrm>
            <a:off x="251520" y="3861048"/>
            <a:ext cx="849694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400" i="1" dirty="0" smtClean="0">
                <a:solidFill>
                  <a:srgbClr val="C00000"/>
                </a:solidFill>
                <a:latin typeface="Arial Narrow" pitchFamily="34" charset="0"/>
              </a:rPr>
              <a:t>Перспектива на будущее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   Иметь оперативную информацию для анализа и планирования своей деятельности;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   Улучшить качество преподавания;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   Выстраивать индивидуальную траекторию обучения каждого ученика с учетом его индивидуальных особенностей;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    Использовать разнообразные подходы и инструменты оценивания;</a:t>
            </a:r>
          </a:p>
        </p:txBody>
      </p:sp>
      <p:pic>
        <p:nvPicPr>
          <p:cNvPr id="8" name="Picture 7" descr="s1205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582738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856</TotalTime>
  <Words>231</Words>
  <Application>Microsoft Office PowerPoint</Application>
  <PresentationFormat>Экран (4:3)</PresentationFormat>
  <Paragraphs>59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Презентация  рефлексия одного урока</vt:lpstr>
      <vt:lpstr>Слайд 2</vt:lpstr>
      <vt:lpstr>Слайд 3</vt:lpstr>
      <vt:lpstr>Слайд 4</vt:lpstr>
      <vt:lpstr>Вывод: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рефлексия одного урока</dc:title>
  <dc:creator>Алтын</dc:creator>
  <cp:lastModifiedBy>Алтын</cp:lastModifiedBy>
  <cp:revision>87</cp:revision>
  <dcterms:created xsi:type="dcterms:W3CDTF">2012-11-17T06:34:53Z</dcterms:created>
  <dcterms:modified xsi:type="dcterms:W3CDTF">2012-11-18T18:09:33Z</dcterms:modified>
</cp:coreProperties>
</file>