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25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44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1348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221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4006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83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0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38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5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7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09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35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57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314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87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9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D9491-8D3E-43EF-9F95-16E9F883D708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F40A4C-9A65-47D0-9F4C-D1875B560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60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04"/>
          <p:cNvSpPr>
            <a:spLocks noChangeAspect="1" noChangeArrowheads="1"/>
          </p:cNvSpPr>
          <p:nvPr/>
        </p:nvSpPr>
        <p:spPr bwMode="auto">
          <a:xfrm>
            <a:off x="6350" y="6350"/>
            <a:ext cx="336300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i?id=634176658-4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11" y="617538"/>
            <a:ext cx="15906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?id=119008122-0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69" y="2516187"/>
            <a:ext cx="20113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?id=519610988-58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955" y="1087437"/>
            <a:ext cx="20193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i?id=440554938-02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037" y="5188085"/>
            <a:ext cx="14668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i?id=612344550-69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71" y="2097156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&amp;Fcy;&amp;Gcy;&amp;Ocy;&amp;Scy; &amp;dcy;&amp;lcy;&amp;yacy; &amp;rcy;&amp;ocy;&amp;dcy;&amp;icy;&amp;tcy;&amp;iecy;&amp;lcy;&amp;iecy;&amp;jcy;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15" y="4286116"/>
            <a:ext cx="4610991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1 &amp;scy;&amp;iecy;&amp;ncy;&amp;tcy;&amp;yacy;&amp;bcy;&amp;rcy;&amp;yacy; - &amp;shcy;&amp;acy;&amp;bcy;&amp;lcy;&amp;ocy;&amp;ncy; &amp;dcy;&amp;lcy;&amp;yacy; &amp;pcy;&amp;rcy;&amp;iecy;&amp;zcy;&amp;iecy;&amp;ncy;&amp;tcy;&amp;acy;&amp;tscy;&amp;icy;&amp;icy;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853" y="2661511"/>
            <a:ext cx="285750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35" descr="Описание: 574a61436c4d46c39fe790e12904224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625" y="77787"/>
            <a:ext cx="23526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5" descr="Описание: 574a61436c4d46c39fe790e12904224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025" y="230187"/>
            <a:ext cx="23526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Описание: 1f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0193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373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04"/>
          <p:cNvSpPr>
            <a:spLocks noChangeAspect="1" noChangeArrowheads="1"/>
          </p:cNvSpPr>
          <p:nvPr/>
        </p:nvSpPr>
        <p:spPr bwMode="auto">
          <a:xfrm>
            <a:off x="6350" y="6350"/>
            <a:ext cx="3363002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i?id=634176658-4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711" y="617538"/>
            <a:ext cx="15906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i?id=119008122-04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69" y="2516187"/>
            <a:ext cx="2011363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i?id=519610988-58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955" y="1087437"/>
            <a:ext cx="20193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i?id=440554938-02-72&amp;n=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037" y="5188085"/>
            <a:ext cx="14668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i?id=612344550-69-72&amp;n=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671" y="2097156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&amp;Fcy;&amp;Gcy;&amp;Ocy;&amp;Scy; &amp;dcy;&amp;lcy;&amp;yacy; &amp;rcy;&amp;ocy;&amp;dcy;&amp;icy;&amp;tcy;&amp;iecy;&amp;lcy;&amp;iecy;&amp;jcy;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15" y="4286116"/>
            <a:ext cx="4610991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1 &amp;scy;&amp;iecy;&amp;ncy;&amp;tcy;&amp;yacy;&amp;bcy;&amp;rcy;&amp;yacy; - &amp;shcy;&amp;acy;&amp;bcy;&amp;lcy;&amp;ocy;&amp;ncy; &amp;dcy;&amp;lcy;&amp;yacy; &amp;pcy;&amp;rcy;&amp;iecy;&amp;zcy;&amp;iecy;&amp;ncy;&amp;tcy;&amp;acy;&amp;tscy;&amp;icy;&amp;icy;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853" y="2661511"/>
            <a:ext cx="285750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35" descr="Описание: 574a61436c4d46c39fe790e12904224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625" y="77787"/>
            <a:ext cx="23526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5" descr="Описание: 574a61436c4d46c39fe790e12904224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025" y="230187"/>
            <a:ext cx="235267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Описание: 1f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0193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Сергіту сәті</a:t>
            </a:r>
            <a:br>
              <a:rPr lang="kk-K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481082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219</TotalTime>
  <Words>2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Балжан Ембергенова</dc:creator>
  <cp:lastModifiedBy>Балжан Ембергенова</cp:lastModifiedBy>
  <cp:revision>11</cp:revision>
  <dcterms:created xsi:type="dcterms:W3CDTF">2015-11-16T17:58:58Z</dcterms:created>
  <dcterms:modified xsi:type="dcterms:W3CDTF">2015-11-19T18:04:56Z</dcterms:modified>
</cp:coreProperties>
</file>