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D9491-8D3E-43EF-9F95-16E9F883D708}" type="datetimeFigureOut">
              <a:rPr lang="ru-RU" smtClean="0"/>
              <a:t>19.11.2015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40A4C-9A65-47D0-9F4C-D1875B5608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72581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D9491-8D3E-43EF-9F95-16E9F883D708}" type="datetimeFigureOut">
              <a:rPr lang="ru-RU" smtClean="0"/>
              <a:t>19.11.2015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40A4C-9A65-47D0-9F4C-D1875B5608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964418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D9491-8D3E-43EF-9F95-16E9F883D708}" type="datetimeFigureOut">
              <a:rPr lang="ru-RU" smtClean="0"/>
              <a:t>19.11.2015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40A4C-9A65-47D0-9F4C-D1875B56088B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6013484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D9491-8D3E-43EF-9F95-16E9F883D708}" type="datetimeFigureOut">
              <a:rPr lang="ru-RU" smtClean="0"/>
              <a:t>19.11.2015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40A4C-9A65-47D0-9F4C-D1875B5608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122108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D9491-8D3E-43EF-9F95-16E9F883D708}" type="datetimeFigureOut">
              <a:rPr lang="ru-RU" smtClean="0"/>
              <a:t>19.11.2015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40A4C-9A65-47D0-9F4C-D1875B56088B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4400683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D9491-8D3E-43EF-9F95-16E9F883D708}" type="datetimeFigureOut">
              <a:rPr lang="ru-RU" smtClean="0"/>
              <a:t>19.11.2015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40A4C-9A65-47D0-9F4C-D1875B5608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528352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D9491-8D3E-43EF-9F95-16E9F883D708}" type="datetimeFigureOut">
              <a:rPr lang="ru-RU" smtClean="0"/>
              <a:t>19.11.2015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40A4C-9A65-47D0-9F4C-D1875B5608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32074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D9491-8D3E-43EF-9F95-16E9F883D708}" type="datetimeFigureOut">
              <a:rPr lang="ru-RU" smtClean="0"/>
              <a:t>19.11.2015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40A4C-9A65-47D0-9F4C-D1875B5608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63872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D9491-8D3E-43EF-9F95-16E9F883D708}" type="datetimeFigureOut">
              <a:rPr lang="ru-RU" smtClean="0"/>
              <a:t>19.11.2015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40A4C-9A65-47D0-9F4C-D1875B5608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95542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D9491-8D3E-43EF-9F95-16E9F883D708}" type="datetimeFigureOut">
              <a:rPr lang="ru-RU" smtClean="0"/>
              <a:t>19.11.2015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40A4C-9A65-47D0-9F4C-D1875B5608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5753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D9491-8D3E-43EF-9F95-16E9F883D708}" type="datetimeFigureOut">
              <a:rPr lang="ru-RU" smtClean="0"/>
              <a:t>19.11.2015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40A4C-9A65-47D0-9F4C-D1875B5608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20985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D9491-8D3E-43EF-9F95-16E9F883D708}" type="datetimeFigureOut">
              <a:rPr lang="ru-RU" smtClean="0"/>
              <a:t>19.11.2015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40A4C-9A65-47D0-9F4C-D1875B5608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53591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D9491-8D3E-43EF-9F95-16E9F883D708}" type="datetimeFigureOut">
              <a:rPr lang="ru-RU" smtClean="0"/>
              <a:t>19.11.2015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40A4C-9A65-47D0-9F4C-D1875B5608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55757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D9491-8D3E-43EF-9F95-16E9F883D708}" type="datetimeFigureOut">
              <a:rPr lang="ru-RU" smtClean="0"/>
              <a:t>19.11.2015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40A4C-9A65-47D0-9F4C-D1875B5608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93141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D9491-8D3E-43EF-9F95-16E9F883D708}" type="datetimeFigureOut">
              <a:rPr lang="ru-RU" smtClean="0"/>
              <a:t>19.11.2015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40A4C-9A65-47D0-9F4C-D1875B5608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08759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D9491-8D3E-43EF-9F95-16E9F883D708}" type="datetimeFigureOut">
              <a:rPr lang="ru-RU" smtClean="0"/>
              <a:t>19.11.2015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40A4C-9A65-47D0-9F4C-D1875B5608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28914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7D9491-8D3E-43EF-9F95-16E9F883D708}" type="datetimeFigureOut">
              <a:rPr lang="ru-RU" smtClean="0"/>
              <a:t>19.11.2015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BBF40A4C-9A65-47D0-9F4C-D1875B5608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956058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10" Type="http://schemas.openxmlformats.org/officeDocument/2006/relationships/image" Target="../media/image9.gif"/><Relationship Id="rId4" Type="http://schemas.openxmlformats.org/officeDocument/2006/relationships/image" Target="../media/image3.jpeg"/><Relationship Id="rId9" Type="http://schemas.openxmlformats.org/officeDocument/2006/relationships/image" Target="../media/image8.gi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10" Type="http://schemas.openxmlformats.org/officeDocument/2006/relationships/image" Target="../media/image9.gif"/><Relationship Id="rId4" Type="http://schemas.openxmlformats.org/officeDocument/2006/relationships/image" Target="../media/image3.jpeg"/><Relationship Id="rId9" Type="http://schemas.openxmlformats.org/officeDocument/2006/relationships/image" Target="../media/image8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 descr="04"/>
          <p:cNvSpPr>
            <a:spLocks noChangeAspect="1" noChangeArrowheads="1"/>
          </p:cNvSpPr>
          <p:nvPr/>
        </p:nvSpPr>
        <p:spPr bwMode="auto">
          <a:xfrm>
            <a:off x="6350" y="6350"/>
            <a:ext cx="3363002" cy="2736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027" name="Picture 3" descr="i?id=634176658-46-72&amp;n=2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4711" y="617538"/>
            <a:ext cx="1590675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 descr="i?id=119008122-04-72&amp;n=2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2169" y="2516187"/>
            <a:ext cx="2011363" cy="1463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6" descr="i?id=519610988-58-72&amp;n=2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5955" y="1087437"/>
            <a:ext cx="2019300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8" descr="i?id=440554938-02-72&amp;n=2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51037" y="5188085"/>
            <a:ext cx="1466850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9" descr="i?id=612344550-69-72&amp;n=21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92671" y="2097156"/>
            <a:ext cx="1905000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Рисунок 11" descr="&amp;Fcy;&amp;Gcy;&amp;Ocy;&amp;Scy; &amp;dcy;&amp;lcy;&amp;yacy; &amp;rcy;&amp;ocy;&amp;dcy;&amp;icy;&amp;tcy;&amp;iecy;&amp;lcy;&amp;iecy;&amp;jcy;"/>
          <p:cNvPicPr/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9215" y="4286116"/>
            <a:ext cx="4610991" cy="23812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3" name="Рисунок 12" descr="1 &amp;scy;&amp;iecy;&amp;ncy;&amp;tcy;&amp;yacy;&amp;bcy;&amp;rcy;&amp;yacy; - &amp;shcy;&amp;acy;&amp;bcy;&amp;lcy;&amp;ocy;&amp;ncy; &amp;dcy;&amp;lcy;&amp;yacy; &amp;pcy;&amp;rcy;&amp;iecy;&amp;zcy;&amp;iecy;&amp;ncy;&amp;tcy;&amp;acy;&amp;tscy;&amp;icy;&amp;icy;"/>
          <p:cNvPicPr/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79853" y="2661511"/>
            <a:ext cx="2857500" cy="23812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6" name="Picture 35" descr="Описание: 574a61436c4d46c39fe790e129042249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22625" y="77787"/>
            <a:ext cx="2352675" cy="171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Picture 35" descr="Описание: 574a61436c4d46c39fe790e129042249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75025" y="230187"/>
            <a:ext cx="2352675" cy="171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17" descr="Описание: 1f1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3" y="4763"/>
            <a:ext cx="2019300" cy="1914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333737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 descr="04"/>
          <p:cNvSpPr>
            <a:spLocks noChangeAspect="1" noChangeArrowheads="1"/>
          </p:cNvSpPr>
          <p:nvPr/>
        </p:nvSpPr>
        <p:spPr bwMode="auto">
          <a:xfrm>
            <a:off x="6350" y="6350"/>
            <a:ext cx="3363002" cy="2736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027" name="Picture 3" descr="i?id=634176658-46-72&amp;n=2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4711" y="617538"/>
            <a:ext cx="1590675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 descr="i?id=119008122-04-72&amp;n=2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2169" y="2516187"/>
            <a:ext cx="2011363" cy="1463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6" descr="i?id=519610988-58-72&amp;n=2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5955" y="1087437"/>
            <a:ext cx="2019300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8" descr="i?id=440554938-02-72&amp;n=2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51037" y="5188085"/>
            <a:ext cx="1466850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9" descr="i?id=612344550-69-72&amp;n=21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92671" y="2097156"/>
            <a:ext cx="1905000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Рисунок 11" descr="&amp;Fcy;&amp;Gcy;&amp;Ocy;&amp;Scy; &amp;dcy;&amp;lcy;&amp;yacy; &amp;rcy;&amp;ocy;&amp;dcy;&amp;icy;&amp;tcy;&amp;iecy;&amp;lcy;&amp;iecy;&amp;jcy;"/>
          <p:cNvPicPr/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9215" y="4286116"/>
            <a:ext cx="4610991" cy="23812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3" name="Рисунок 12" descr="1 &amp;scy;&amp;iecy;&amp;ncy;&amp;tcy;&amp;yacy;&amp;bcy;&amp;rcy;&amp;yacy; - &amp;shcy;&amp;acy;&amp;bcy;&amp;lcy;&amp;ocy;&amp;ncy; &amp;dcy;&amp;lcy;&amp;yacy; &amp;pcy;&amp;rcy;&amp;iecy;&amp;zcy;&amp;iecy;&amp;ncy;&amp;tcy;&amp;acy;&amp;tscy;&amp;icy;&amp;icy;"/>
          <p:cNvPicPr/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79853" y="2661511"/>
            <a:ext cx="2857500" cy="23812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6" name="Picture 35" descr="Описание: 574a61436c4d46c39fe790e129042249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22625" y="77787"/>
            <a:ext cx="2352675" cy="171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Picture 35" descr="Описание: 574a61436c4d46c39fe790e129042249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75025" y="230187"/>
            <a:ext cx="2352675" cy="171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17" descr="Описание: 1f1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3" y="4763"/>
            <a:ext cx="2019300" cy="1914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3048000" y="3105835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kk-KZ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Сергіту сәті</a:t>
            </a:r>
            <a:br>
              <a:rPr lang="kk-KZ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74810820"/>
      </p:ext>
    </p:extLst>
  </p:cSld>
  <p:clrMapOvr>
    <a:masterClrMapping/>
  </p:clrMapOvr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219</TotalTime>
  <Words>2</Words>
  <Application>Microsoft Office PowerPoint</Application>
  <PresentationFormat>Широкоэкранный</PresentationFormat>
  <Paragraphs>1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7" baseType="lpstr">
      <vt:lpstr>Arial</vt:lpstr>
      <vt:lpstr>Times New Roman</vt:lpstr>
      <vt:lpstr>Trebuchet MS</vt:lpstr>
      <vt:lpstr>Wingdings 3</vt:lpstr>
      <vt:lpstr>Грань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Балжан Ембергенова</dc:creator>
  <cp:lastModifiedBy>Балжан Ембергенова</cp:lastModifiedBy>
  <cp:revision>11</cp:revision>
  <dcterms:created xsi:type="dcterms:W3CDTF">2015-11-16T17:58:58Z</dcterms:created>
  <dcterms:modified xsi:type="dcterms:W3CDTF">2015-11-19T18:04:56Z</dcterms:modified>
</cp:coreProperties>
</file>